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9" r:id="rId5"/>
    <p:sldId id="260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01A-AF6C-4F12-A56F-9BCB30077B0E}" v="26" dt="2024-01-29T14:17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09" autoAdjust="0"/>
    <p:restoredTop sz="81407" autoAdjust="0"/>
  </p:normalViewPr>
  <p:slideViewPr>
    <p:cSldViewPr snapToGrid="0">
      <p:cViewPr varScale="1">
        <p:scale>
          <a:sx n="94" d="100"/>
          <a:sy n="94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мир Тархов" userId="0c0bec456b91347c" providerId="LiveId" clId="{82A1E01A-AF6C-4F12-A56F-9BCB30077B0E}"/>
    <pc:docChg chg="undo custSel modSld">
      <pc:chgData name="Владимир Тархов" userId="0c0bec456b91347c" providerId="LiveId" clId="{82A1E01A-AF6C-4F12-A56F-9BCB30077B0E}" dt="2024-01-29T14:31:17.851" v="971" actId="20577"/>
      <pc:docMkLst>
        <pc:docMk/>
      </pc:docMkLst>
      <pc:sldChg chg="addSp delSp modSp mod">
        <pc:chgData name="Владимир Тархов" userId="0c0bec456b91347c" providerId="LiveId" clId="{82A1E01A-AF6C-4F12-A56F-9BCB30077B0E}" dt="2024-01-29T14:00:48.879" v="10" actId="478"/>
        <pc:sldMkLst>
          <pc:docMk/>
          <pc:sldMk cId="1272686997" sldId="257"/>
        </pc:sldMkLst>
        <pc:spChg chg="add del mod">
          <ac:chgData name="Владимир Тархов" userId="0c0bec456b91347c" providerId="LiveId" clId="{82A1E01A-AF6C-4F12-A56F-9BCB30077B0E}" dt="2024-01-29T14:00:48.879" v="10" actId="478"/>
          <ac:spMkLst>
            <pc:docMk/>
            <pc:sldMk cId="1272686997" sldId="257"/>
            <ac:spMk id="5" creationId="{CDA5DF4A-836D-4C4E-92C1-67AE8EF34707}"/>
          </ac:spMkLst>
        </pc:spChg>
      </pc:sldChg>
      <pc:sldChg chg="addSp delSp modSp mod modNotesTx">
        <pc:chgData name="Владимир Тархов" userId="0c0bec456b91347c" providerId="LiveId" clId="{82A1E01A-AF6C-4F12-A56F-9BCB30077B0E}" dt="2024-01-29T14:18:38.710" v="347" actId="1076"/>
        <pc:sldMkLst>
          <pc:docMk/>
          <pc:sldMk cId="2555736056" sldId="258"/>
        </pc:sldMkLst>
        <pc:spChg chg="add del mod">
          <ac:chgData name="Владимир Тархов" userId="0c0bec456b91347c" providerId="LiveId" clId="{82A1E01A-AF6C-4F12-A56F-9BCB30077B0E}" dt="2024-01-29T14:03:55.930" v="67" actId="478"/>
          <ac:spMkLst>
            <pc:docMk/>
            <pc:sldMk cId="2555736056" sldId="258"/>
            <ac:spMk id="2" creationId="{B7928B10-68AA-8191-271D-C3FBCF2A668C}"/>
          </ac:spMkLst>
        </pc:spChg>
        <pc:spChg chg="add mod">
          <ac:chgData name="Владимир Тархов" userId="0c0bec456b91347c" providerId="LiveId" clId="{82A1E01A-AF6C-4F12-A56F-9BCB30077B0E}" dt="2024-01-29T14:03:59.732" v="71" actId="20577"/>
          <ac:spMkLst>
            <pc:docMk/>
            <pc:sldMk cId="2555736056" sldId="258"/>
            <ac:spMk id="3" creationId="{A681D6A6-35AA-52A2-1C48-A25B9EDD5CFE}"/>
          </ac:spMkLst>
        </pc:spChg>
        <pc:spChg chg="add mod">
          <ac:chgData name="Владимир Тархов" userId="0c0bec456b91347c" providerId="LiveId" clId="{82A1E01A-AF6C-4F12-A56F-9BCB30077B0E}" dt="2024-01-29T14:18:38.710" v="347" actId="1076"/>
          <ac:spMkLst>
            <pc:docMk/>
            <pc:sldMk cId="2555736056" sldId="258"/>
            <ac:spMk id="4" creationId="{5E77CB9B-9B9E-97C1-B9BD-1DF72A7869F2}"/>
          </ac:spMkLst>
        </pc:spChg>
        <pc:spChg chg="mod">
          <ac:chgData name="Владимир Тархов" userId="0c0bec456b91347c" providerId="LiveId" clId="{82A1E01A-AF6C-4F12-A56F-9BCB30077B0E}" dt="2024-01-29T14:12:00.504" v="241" actId="20577"/>
          <ac:spMkLst>
            <pc:docMk/>
            <pc:sldMk cId="2555736056" sldId="258"/>
            <ac:spMk id="6" creationId="{3E9DC7D2-1912-5861-1243-9900DEF273E5}"/>
          </ac:spMkLst>
        </pc:spChg>
      </pc:sldChg>
      <pc:sldChg chg="addSp delSp modSp mod modNotesTx">
        <pc:chgData name="Владимир Тархов" userId="0c0bec456b91347c" providerId="LiveId" clId="{82A1E01A-AF6C-4F12-A56F-9BCB30077B0E}" dt="2024-01-29T14:20:44.684" v="451" actId="20577"/>
        <pc:sldMkLst>
          <pc:docMk/>
          <pc:sldMk cId="2065028288" sldId="259"/>
        </pc:sldMkLst>
        <pc:spChg chg="add del mod">
          <ac:chgData name="Владимир Тархов" userId="0c0bec456b91347c" providerId="LiveId" clId="{82A1E01A-AF6C-4F12-A56F-9BCB30077B0E}" dt="2024-01-29T14:04:03.047" v="72" actId="478"/>
          <ac:spMkLst>
            <pc:docMk/>
            <pc:sldMk cId="2065028288" sldId="259"/>
            <ac:spMk id="4" creationId="{F95AEF0C-72AC-3880-AD6D-A9F8D19F1B75}"/>
          </ac:spMkLst>
        </pc:spChg>
        <pc:spChg chg="add mod">
          <ac:chgData name="Владимир Тархов" userId="0c0bec456b91347c" providerId="LiveId" clId="{82A1E01A-AF6C-4F12-A56F-9BCB30077B0E}" dt="2024-01-29T14:04:05.111" v="74" actId="20577"/>
          <ac:spMkLst>
            <pc:docMk/>
            <pc:sldMk cId="2065028288" sldId="259"/>
            <ac:spMk id="5" creationId="{CDB6FDFC-B30A-B88E-128E-7781252BB3CF}"/>
          </ac:spMkLst>
        </pc:spChg>
      </pc:sldChg>
      <pc:sldChg chg="addSp modSp mod modNotesTx">
        <pc:chgData name="Владимир Тархов" userId="0c0bec456b91347c" providerId="LiveId" clId="{82A1E01A-AF6C-4F12-A56F-9BCB30077B0E}" dt="2024-01-29T14:26:08.690" v="787" actId="20577"/>
        <pc:sldMkLst>
          <pc:docMk/>
          <pc:sldMk cId="3710012806" sldId="260"/>
        </pc:sldMkLst>
        <pc:spChg chg="add mod">
          <ac:chgData name="Владимир Тархов" userId="0c0bec456b91347c" providerId="LiveId" clId="{82A1E01A-AF6C-4F12-A56F-9BCB30077B0E}" dt="2024-01-29T14:03:07.180" v="55" actId="20577"/>
          <ac:spMkLst>
            <pc:docMk/>
            <pc:sldMk cId="3710012806" sldId="260"/>
            <ac:spMk id="2" creationId="{D02B61BE-83FB-BBAA-7BCE-7C3099EBAE2A}"/>
          </ac:spMkLst>
        </pc:spChg>
        <pc:spChg chg="add mod">
          <ac:chgData name="Владимир Тархов" userId="0c0bec456b91347c" providerId="LiveId" clId="{82A1E01A-AF6C-4F12-A56F-9BCB30077B0E}" dt="2024-01-29T14:05:59.896" v="180"/>
          <ac:spMkLst>
            <pc:docMk/>
            <pc:sldMk cId="3710012806" sldId="260"/>
            <ac:spMk id="3" creationId="{97C69180-4A4D-BD0D-52EE-361DA2E78A99}"/>
          </ac:spMkLst>
        </pc:spChg>
        <pc:spChg chg="mod">
          <ac:chgData name="Владимир Тархов" userId="0c0bec456b91347c" providerId="LiveId" clId="{82A1E01A-AF6C-4F12-A56F-9BCB30077B0E}" dt="2024-01-29T14:05:57.759" v="179" actId="1035"/>
          <ac:spMkLst>
            <pc:docMk/>
            <pc:sldMk cId="3710012806" sldId="260"/>
            <ac:spMk id="11" creationId="{01329C28-88F5-B0C6-6C22-690DFD3C4D06}"/>
          </ac:spMkLst>
        </pc:spChg>
        <pc:graphicFrameChg chg="mod">
          <ac:chgData name="Владимир Тархов" userId="0c0bec456b91347c" providerId="LiveId" clId="{82A1E01A-AF6C-4F12-A56F-9BCB30077B0E}" dt="2024-01-29T14:06:37.882" v="218" actId="1038"/>
          <ac:graphicFrameMkLst>
            <pc:docMk/>
            <pc:sldMk cId="3710012806" sldId="260"/>
            <ac:graphicFrameMk id="10" creationId="{47CD5548-8538-9977-F908-C044DE3488B0}"/>
          </ac:graphicFrameMkLst>
        </pc:graphicFrameChg>
      </pc:sldChg>
      <pc:sldChg chg="addSp delSp modSp mod modNotesTx">
        <pc:chgData name="Владимир Тархов" userId="0c0bec456b91347c" providerId="LiveId" clId="{82A1E01A-AF6C-4F12-A56F-9BCB30077B0E}" dt="2024-01-29T14:23:35.957" v="691" actId="20577"/>
        <pc:sldMkLst>
          <pc:docMk/>
          <pc:sldMk cId="2635099944" sldId="263"/>
        </pc:sldMkLst>
        <pc:spChg chg="add mod">
          <ac:chgData name="Владимир Тархов" userId="0c0bec456b91347c" providerId="LiveId" clId="{82A1E01A-AF6C-4F12-A56F-9BCB30077B0E}" dt="2024-01-29T14:02:51.504" v="52" actId="1038"/>
          <ac:spMkLst>
            <pc:docMk/>
            <pc:sldMk cId="2635099944" sldId="263"/>
            <ac:spMk id="2" creationId="{448C39EB-DAAB-EA5B-BFB9-49C5730460E6}"/>
          </ac:spMkLst>
        </pc:spChg>
        <pc:spChg chg="add del mod">
          <ac:chgData name="Владимир Тархов" userId="0c0bec456b91347c" providerId="LiveId" clId="{82A1E01A-AF6C-4F12-A56F-9BCB30077B0E}" dt="2024-01-29T14:04:22.606" v="77"/>
          <ac:spMkLst>
            <pc:docMk/>
            <pc:sldMk cId="2635099944" sldId="263"/>
            <ac:spMk id="4" creationId="{12D4FB24-F527-6571-F17A-200FB5DCF529}"/>
          </ac:spMkLst>
        </pc:spChg>
        <pc:spChg chg="add mod">
          <ac:chgData name="Владимир Тархов" userId="0c0bec456b91347c" providerId="LiveId" clId="{82A1E01A-AF6C-4F12-A56F-9BCB30077B0E}" dt="2024-01-29T14:05:36.087" v="149" actId="207"/>
          <ac:spMkLst>
            <pc:docMk/>
            <pc:sldMk cId="2635099944" sldId="263"/>
            <ac:spMk id="6" creationId="{2171515A-6657-4588-0ED7-3308064D1C88}"/>
          </ac:spMkLst>
        </pc:spChg>
      </pc:sldChg>
      <pc:sldChg chg="addSp modSp mod">
        <pc:chgData name="Владимир Тархов" userId="0c0bec456b91347c" providerId="LiveId" clId="{82A1E01A-AF6C-4F12-A56F-9BCB30077B0E}" dt="2024-01-29T14:07:09.101" v="228" actId="20577"/>
        <pc:sldMkLst>
          <pc:docMk/>
          <pc:sldMk cId="630922773" sldId="264"/>
        </pc:sldMkLst>
        <pc:spChg chg="add mod">
          <ac:chgData name="Владимир Тархов" userId="0c0bec456b91347c" providerId="LiveId" clId="{82A1E01A-AF6C-4F12-A56F-9BCB30077B0E}" dt="2024-01-29T14:03:12.171" v="57" actId="20577"/>
          <ac:spMkLst>
            <pc:docMk/>
            <pc:sldMk cId="630922773" sldId="264"/>
            <ac:spMk id="3" creationId="{A97015D4-1CDB-1CAD-1F94-D8045574AFBA}"/>
          </ac:spMkLst>
        </pc:spChg>
        <pc:spChg chg="add mod">
          <ac:chgData name="Владимир Тархов" userId="0c0bec456b91347c" providerId="LiveId" clId="{82A1E01A-AF6C-4F12-A56F-9BCB30077B0E}" dt="2024-01-29T14:07:09.101" v="228" actId="20577"/>
          <ac:spMkLst>
            <pc:docMk/>
            <pc:sldMk cId="630922773" sldId="264"/>
            <ac:spMk id="5" creationId="{634D019C-FC9D-A327-E116-729F73367718}"/>
          </ac:spMkLst>
        </pc:spChg>
      </pc:sldChg>
      <pc:sldChg chg="addSp modSp mod">
        <pc:chgData name="Владимир Тархов" userId="0c0bec456b91347c" providerId="LiveId" clId="{82A1E01A-AF6C-4F12-A56F-9BCB30077B0E}" dt="2024-01-29T14:07:59.267" v="230"/>
        <pc:sldMkLst>
          <pc:docMk/>
          <pc:sldMk cId="210390708" sldId="265"/>
        </pc:sldMkLst>
        <pc:spChg chg="add mod">
          <ac:chgData name="Владимир Тархов" userId="0c0bec456b91347c" providerId="LiveId" clId="{82A1E01A-AF6C-4F12-A56F-9BCB30077B0E}" dt="2024-01-29T14:03:16.083" v="59" actId="20577"/>
          <ac:spMkLst>
            <pc:docMk/>
            <pc:sldMk cId="210390708" sldId="265"/>
            <ac:spMk id="4" creationId="{4EC6BD8E-353D-F2C7-5D4E-E1A80F7BC764}"/>
          </ac:spMkLst>
        </pc:spChg>
        <pc:spChg chg="add mod">
          <ac:chgData name="Владимир Тархов" userId="0c0bec456b91347c" providerId="LiveId" clId="{82A1E01A-AF6C-4F12-A56F-9BCB30077B0E}" dt="2024-01-29T14:07:53.534" v="229"/>
          <ac:spMkLst>
            <pc:docMk/>
            <pc:sldMk cId="210390708" sldId="265"/>
            <ac:spMk id="5" creationId="{0AD77931-5FB4-F84D-3A2C-4739775C19D9}"/>
          </ac:spMkLst>
        </pc:spChg>
        <pc:spChg chg="add mod">
          <ac:chgData name="Владимир Тархов" userId="0c0bec456b91347c" providerId="LiveId" clId="{82A1E01A-AF6C-4F12-A56F-9BCB30077B0E}" dt="2024-01-29T14:07:59.267" v="230"/>
          <ac:spMkLst>
            <pc:docMk/>
            <pc:sldMk cId="210390708" sldId="265"/>
            <ac:spMk id="6" creationId="{26DE61B6-A38B-2227-029B-8C2C7FE3AB9E}"/>
          </ac:spMkLst>
        </pc:spChg>
      </pc:sldChg>
      <pc:sldChg chg="addSp delSp modSp mod">
        <pc:chgData name="Владимир Тархов" userId="0c0bec456b91347c" providerId="LiveId" clId="{82A1E01A-AF6C-4F12-A56F-9BCB30077B0E}" dt="2024-01-29T14:28:22.317" v="788" actId="20577"/>
        <pc:sldMkLst>
          <pc:docMk/>
          <pc:sldMk cId="115650454" sldId="266"/>
        </pc:sldMkLst>
        <pc:spChg chg="add mod">
          <ac:chgData name="Владимир Тархов" userId="0c0bec456b91347c" providerId="LiveId" clId="{82A1E01A-AF6C-4F12-A56F-9BCB30077B0E}" dt="2024-01-29T14:03:21.083" v="61" actId="20577"/>
          <ac:spMkLst>
            <pc:docMk/>
            <pc:sldMk cId="115650454" sldId="266"/>
            <ac:spMk id="4" creationId="{F4AE37D6-C57D-33F5-72F7-3A3782CFA92C}"/>
          </ac:spMkLst>
        </pc:spChg>
        <pc:spChg chg="mod">
          <ac:chgData name="Владимир Тархов" userId="0c0bec456b91347c" providerId="LiveId" clId="{82A1E01A-AF6C-4F12-A56F-9BCB30077B0E}" dt="2024-01-29T14:28:22.317" v="788" actId="20577"/>
          <ac:spMkLst>
            <pc:docMk/>
            <pc:sldMk cId="115650454" sldId="266"/>
            <ac:spMk id="8" creationId="{993D1698-C898-B77E-3804-A86F11E465CB}"/>
          </ac:spMkLst>
        </pc:spChg>
        <pc:spChg chg="add mod">
          <ac:chgData name="Владимир Тархов" userId="0c0bec456b91347c" providerId="LiveId" clId="{82A1E01A-AF6C-4F12-A56F-9BCB30077B0E}" dt="2024-01-29T14:08:45.372" v="239" actId="108"/>
          <ac:spMkLst>
            <pc:docMk/>
            <pc:sldMk cId="115650454" sldId="266"/>
            <ac:spMk id="11" creationId="{CA27ABA3-5241-CBBB-70F2-88D66934E017}"/>
          </ac:spMkLst>
        </pc:spChg>
        <pc:picChg chg="add del">
          <ac:chgData name="Владимир Тархов" userId="0c0bec456b91347c" providerId="LiveId" clId="{82A1E01A-AF6C-4F12-A56F-9BCB30077B0E}" dt="2024-01-29T14:08:24.101" v="232" actId="22"/>
          <ac:picMkLst>
            <pc:docMk/>
            <pc:sldMk cId="115650454" sldId="266"/>
            <ac:picMk id="7" creationId="{93DC4374-5D71-7412-D268-65CD87178A40}"/>
          </ac:picMkLst>
        </pc:picChg>
        <pc:picChg chg="add del">
          <ac:chgData name="Владимир Тархов" userId="0c0bec456b91347c" providerId="LiveId" clId="{82A1E01A-AF6C-4F12-A56F-9BCB30077B0E}" dt="2024-01-29T14:08:25.948" v="234" actId="22"/>
          <ac:picMkLst>
            <pc:docMk/>
            <pc:sldMk cId="115650454" sldId="266"/>
            <ac:picMk id="10" creationId="{E0BE8C47-BBDC-1B2E-D4B5-DEC28D5D2312}"/>
          </ac:picMkLst>
        </pc:picChg>
      </pc:sldChg>
      <pc:sldChg chg="addSp modSp mod modNotesTx">
        <pc:chgData name="Владимир Тархов" userId="0c0bec456b91347c" providerId="LiveId" clId="{82A1E01A-AF6C-4F12-A56F-9BCB30077B0E}" dt="2024-01-29T14:31:17.851" v="971" actId="20577"/>
        <pc:sldMkLst>
          <pc:docMk/>
          <pc:sldMk cId="1825928030" sldId="267"/>
        </pc:sldMkLst>
        <pc:spChg chg="add mod">
          <ac:chgData name="Владимир Тархов" userId="0c0bec456b91347c" providerId="LiveId" clId="{82A1E01A-AF6C-4F12-A56F-9BCB30077B0E}" dt="2024-01-29T14:03:29.429" v="66" actId="20577"/>
          <ac:spMkLst>
            <pc:docMk/>
            <pc:sldMk cId="1825928030" sldId="267"/>
            <ac:spMk id="3" creationId="{9EB810C6-35DE-7C7E-DB69-541FDAB5A6A9}"/>
          </ac:spMkLst>
        </pc:spChg>
      </pc:sldChg>
      <pc:sldChg chg="addSp modSp mod modNotesTx">
        <pc:chgData name="Владимир Тархов" userId="0c0bec456b91347c" providerId="LiveId" clId="{82A1E01A-AF6C-4F12-A56F-9BCB30077B0E}" dt="2024-01-29T14:29:41.334" v="915" actId="20577"/>
        <pc:sldMkLst>
          <pc:docMk/>
          <pc:sldMk cId="999558302" sldId="268"/>
        </pc:sldMkLst>
        <pc:spChg chg="add mod">
          <ac:chgData name="Владимир Тархов" userId="0c0bec456b91347c" providerId="LiveId" clId="{82A1E01A-AF6C-4F12-A56F-9BCB30077B0E}" dt="2024-01-29T14:03:26.190" v="63" actId="20577"/>
          <ac:spMkLst>
            <pc:docMk/>
            <pc:sldMk cId="999558302" sldId="268"/>
            <ac:spMk id="5" creationId="{43AE1490-126D-E1B0-64E3-44DFEC4AA3E3}"/>
          </ac:spMkLst>
        </pc:spChg>
        <pc:spChg chg="add mod">
          <ac:chgData name="Владимир Тархов" userId="0c0bec456b91347c" providerId="LiveId" clId="{82A1E01A-AF6C-4F12-A56F-9BCB30077B0E}" dt="2024-01-29T14:09:06.619" v="240"/>
          <ac:spMkLst>
            <pc:docMk/>
            <pc:sldMk cId="999558302" sldId="268"/>
            <ac:spMk id="6" creationId="{E71D200F-93D7-4235-E288-ECB3E1C0CADA}"/>
          </ac:spMkLst>
        </pc:spChg>
      </pc:sldChg>
    </pc:docChg>
  </pc:docChgLst>
  <pc:docChgLst>
    <pc:chgData name="Алексей Стрельцов" userId="f1fbf697f961eb4a" providerId="LiveId" clId="{62B9BE3C-D0B1-43F2-937A-4518E3D25FCF}"/>
    <pc:docChg chg="undo custSel addSld delSld modSld">
      <pc:chgData name="Алексей Стрельцов" userId="f1fbf697f961eb4a" providerId="LiveId" clId="{62B9BE3C-D0B1-43F2-937A-4518E3D25FCF}" dt="2024-01-29T12:00:21.231" v="5770" actId="20577"/>
      <pc:docMkLst>
        <pc:docMk/>
      </pc:docMkLst>
      <pc:sldChg chg="addSp delSp modSp new del mod">
        <pc:chgData name="Алексей Стрельцов" userId="f1fbf697f961eb4a" providerId="LiveId" clId="{62B9BE3C-D0B1-43F2-937A-4518E3D25FCF}" dt="2024-01-29T09:52:40.255" v="262" actId="2696"/>
        <pc:sldMkLst>
          <pc:docMk/>
          <pc:sldMk cId="1185967167" sldId="256"/>
        </pc:sldMkLst>
        <pc:spChg chg="add del mod">
          <ac:chgData name="Алексей Стрельцов" userId="f1fbf697f961eb4a" providerId="LiveId" clId="{62B9BE3C-D0B1-43F2-937A-4518E3D25FCF}" dt="2024-01-29T09:43:46.443" v="254" actId="21"/>
          <ac:spMkLst>
            <pc:docMk/>
            <pc:sldMk cId="1185967167" sldId="256"/>
            <ac:spMk id="2" creationId="{651C64A3-5ACC-6004-716C-764DE8AE83EF}"/>
          </ac:spMkLst>
        </pc:spChg>
        <pc:spChg chg="add del mod">
          <ac:chgData name="Алексей Стрельцов" userId="f1fbf697f961eb4a" providerId="LiveId" clId="{62B9BE3C-D0B1-43F2-937A-4518E3D25FCF}" dt="2024-01-29T09:43:46.443" v="254" actId="21"/>
          <ac:spMkLst>
            <pc:docMk/>
            <pc:sldMk cId="1185967167" sldId="256"/>
            <ac:spMk id="3" creationId="{13EB97F6-705D-0725-9A75-97BA259F4094}"/>
          </ac:spMkLst>
        </pc:spChg>
        <pc:spChg chg="add del mod">
          <ac:chgData name="Алексей Стрельцов" userId="f1fbf697f961eb4a" providerId="LiveId" clId="{62B9BE3C-D0B1-43F2-937A-4518E3D25FCF}" dt="2024-01-29T09:43:46.443" v="254" actId="21"/>
          <ac:spMkLst>
            <pc:docMk/>
            <pc:sldMk cId="1185967167" sldId="256"/>
            <ac:spMk id="4" creationId="{2FD87FB2-913D-FC09-3B0F-A62439356067}"/>
          </ac:spMkLst>
        </pc:spChg>
      </pc:sldChg>
      <pc:sldChg chg="addSp modSp new add del mod">
        <pc:chgData name="Алексей Стрельцов" userId="f1fbf697f961eb4a" providerId="LiveId" clId="{62B9BE3C-D0B1-43F2-937A-4518E3D25FCF}" dt="2024-01-29T12:00:21.231" v="5770" actId="20577"/>
        <pc:sldMkLst>
          <pc:docMk/>
          <pc:sldMk cId="1272686997" sldId="257"/>
        </pc:sldMkLst>
        <pc:spChg chg="add mod">
          <ac:chgData name="Алексей Стрельцов" userId="f1fbf697f961eb4a" providerId="LiveId" clId="{62B9BE3C-D0B1-43F2-937A-4518E3D25FCF}" dt="2024-01-29T09:43:56.146" v="257" actId="1076"/>
          <ac:spMkLst>
            <pc:docMk/>
            <pc:sldMk cId="1272686997" sldId="257"/>
            <ac:spMk id="2" creationId="{651C64A3-5ACC-6004-716C-764DE8AE83EF}"/>
          </ac:spMkLst>
        </pc:spChg>
        <pc:spChg chg="add mod">
          <ac:chgData name="Алексей Стрельцов" userId="f1fbf697f961eb4a" providerId="LiveId" clId="{62B9BE3C-D0B1-43F2-937A-4518E3D25FCF}" dt="2024-01-29T12:00:21.231" v="5770" actId="20577"/>
          <ac:spMkLst>
            <pc:docMk/>
            <pc:sldMk cId="1272686997" sldId="257"/>
            <ac:spMk id="3" creationId="{13EB97F6-705D-0725-9A75-97BA259F4094}"/>
          </ac:spMkLst>
        </pc:spChg>
        <pc:spChg chg="add mod">
          <ac:chgData name="Алексей Стрельцов" userId="f1fbf697f961eb4a" providerId="LiveId" clId="{62B9BE3C-D0B1-43F2-937A-4518E3D25FCF}" dt="2024-01-29T11:51:09.939" v="5765" actId="20577"/>
          <ac:spMkLst>
            <pc:docMk/>
            <pc:sldMk cId="1272686997" sldId="257"/>
            <ac:spMk id="4" creationId="{2FD87FB2-913D-FC09-3B0F-A62439356067}"/>
          </ac:spMkLst>
        </pc:spChg>
      </pc:sldChg>
      <pc:sldChg chg="addSp modSp new mod modNotesTx">
        <pc:chgData name="Алексей Стрельцов" userId="f1fbf697f961eb4a" providerId="LiveId" clId="{62B9BE3C-D0B1-43F2-937A-4518E3D25FCF}" dt="2024-01-29T10:23:35.347" v="1845" actId="20577"/>
        <pc:sldMkLst>
          <pc:docMk/>
          <pc:sldMk cId="2555736056" sldId="258"/>
        </pc:sldMkLst>
        <pc:spChg chg="add mod">
          <ac:chgData name="Алексей Стрельцов" userId="f1fbf697f961eb4a" providerId="LiveId" clId="{62B9BE3C-D0B1-43F2-937A-4518E3D25FCF}" dt="2024-01-29T10:12:58.622" v="884" actId="20577"/>
          <ac:spMkLst>
            <pc:docMk/>
            <pc:sldMk cId="2555736056" sldId="258"/>
            <ac:spMk id="4" creationId="{AB95DC01-A221-0E1C-1563-1DBEFCAA13D5}"/>
          </ac:spMkLst>
        </pc:spChg>
        <pc:grpChg chg="add mod">
          <ac:chgData name="Алексей Стрельцов" userId="f1fbf697f961eb4a" providerId="LiveId" clId="{62B9BE3C-D0B1-43F2-937A-4518E3D25FCF}" dt="2024-01-29T10:07:22.895" v="388" actId="1076"/>
          <ac:grpSpMkLst>
            <pc:docMk/>
            <pc:sldMk cId="2555736056" sldId="258"/>
            <ac:grpSpMk id="5" creationId="{DC276EC0-12CF-25A7-DFAA-A05C4D242B52}"/>
          </ac:grpSpMkLst>
        </pc:grpChg>
        <pc:picChg chg="add mod">
          <ac:chgData name="Алексей Стрельцов" userId="f1fbf697f961eb4a" providerId="LiveId" clId="{62B9BE3C-D0B1-43F2-937A-4518E3D25FCF}" dt="2024-01-29T10:00:40.966" v="378" actId="164"/>
          <ac:picMkLst>
            <pc:docMk/>
            <pc:sldMk cId="2555736056" sldId="258"/>
            <ac:picMk id="3" creationId="{31337793-45E6-20E5-0B3E-A4AF796D8571}"/>
          </ac:picMkLst>
        </pc:picChg>
      </pc:sldChg>
      <pc:sldChg chg="addSp delSp modSp new mod">
        <pc:chgData name="Алексей Стрельцов" userId="f1fbf697f961eb4a" providerId="LiveId" clId="{62B9BE3C-D0B1-43F2-937A-4518E3D25FCF}" dt="2024-01-29T10:57:34.950" v="2317" actId="20577"/>
        <pc:sldMkLst>
          <pc:docMk/>
          <pc:sldMk cId="2065028288" sldId="259"/>
        </pc:sldMkLst>
        <pc:spChg chg="add mod">
          <ac:chgData name="Алексей Стрельцов" userId="f1fbf697f961eb4a" providerId="LiveId" clId="{62B9BE3C-D0B1-43F2-937A-4518E3D25FCF}" dt="2024-01-29T10:32:42.157" v="2184" actId="1076"/>
          <ac:spMkLst>
            <pc:docMk/>
            <pc:sldMk cId="2065028288" sldId="259"/>
            <ac:spMk id="2" creationId="{50726401-05A2-FB4F-4702-F088C81A5982}"/>
          </ac:spMkLst>
        </pc:spChg>
        <pc:spChg chg="add mod">
          <ac:chgData name="Алексей Стрельцов" userId="f1fbf697f961eb4a" providerId="LiveId" clId="{62B9BE3C-D0B1-43F2-937A-4518E3D25FCF}" dt="2024-01-29T10:57:34.950" v="2317" actId="20577"/>
          <ac:spMkLst>
            <pc:docMk/>
            <pc:sldMk cId="2065028288" sldId="259"/>
            <ac:spMk id="3" creationId="{B761A13C-26D1-B7C7-C4BF-A96B20A025EC}"/>
          </ac:spMkLst>
        </pc:spChg>
        <pc:spChg chg="add del mod">
          <ac:chgData name="Алексей Стрельцов" userId="f1fbf697f961eb4a" providerId="LiveId" clId="{62B9BE3C-D0B1-43F2-937A-4518E3D25FCF}" dt="2024-01-29T10:33:27.755" v="2190" actId="20577"/>
          <ac:spMkLst>
            <pc:docMk/>
            <pc:sldMk cId="2065028288" sldId="259"/>
            <ac:spMk id="4" creationId="{4494A941-6DA4-FF06-CD83-A283CD77923E}"/>
          </ac:spMkLst>
        </pc:spChg>
        <pc:spChg chg="add del mod">
          <ac:chgData name="Алексей Стрельцов" userId="f1fbf697f961eb4a" providerId="LiveId" clId="{62B9BE3C-D0B1-43F2-937A-4518E3D25FCF}" dt="2024-01-29T10:32:25.850" v="2180" actId="2711"/>
          <ac:spMkLst>
            <pc:docMk/>
            <pc:sldMk cId="2065028288" sldId="259"/>
            <ac:spMk id="5" creationId="{A8D04259-BAD0-4002-83F4-89EA0B9AB6BA}"/>
          </ac:spMkLst>
        </pc:spChg>
        <pc:spChg chg="mod">
          <ac:chgData name="Алексей Стрельцов" userId="f1fbf697f961eb4a" providerId="LiveId" clId="{62B9BE3C-D0B1-43F2-937A-4518E3D25FCF}" dt="2024-01-29T10:29:45.032" v="2115"/>
          <ac:spMkLst>
            <pc:docMk/>
            <pc:sldMk cId="2065028288" sldId="259"/>
            <ac:spMk id="6" creationId="{A630D83B-9173-55A8-DFC6-1472DC48B884}"/>
          </ac:spMkLst>
        </pc:spChg>
        <pc:spChg chg="mod">
          <ac:chgData name="Алексей Стрельцов" userId="f1fbf697f961eb4a" providerId="LiveId" clId="{62B9BE3C-D0B1-43F2-937A-4518E3D25FCF}" dt="2024-01-29T10:29:53.713" v="2117"/>
          <ac:spMkLst>
            <pc:docMk/>
            <pc:sldMk cId="2065028288" sldId="259"/>
            <ac:spMk id="7" creationId="{753AE7DB-4ECC-C5B6-9FDC-859A5BB59926}"/>
          </ac:spMkLst>
        </pc:spChg>
        <pc:spChg chg="add mod">
          <ac:chgData name="Алексей Стрельцов" userId="f1fbf697f961eb4a" providerId="LiveId" clId="{62B9BE3C-D0B1-43F2-937A-4518E3D25FCF}" dt="2024-01-29T10:32:25.850" v="2180" actId="2711"/>
          <ac:spMkLst>
            <pc:docMk/>
            <pc:sldMk cId="2065028288" sldId="259"/>
            <ac:spMk id="9" creationId="{B0B01D82-1556-9E18-D248-BF2E1C264707}"/>
          </ac:spMkLst>
        </pc:spChg>
        <pc:grpChg chg="add mod">
          <ac:chgData name="Алексей Стрельцов" userId="f1fbf697f961eb4a" providerId="LiveId" clId="{62B9BE3C-D0B1-43F2-937A-4518E3D25FCF}" dt="2024-01-29T10:31:14.659" v="2154" actId="164"/>
          <ac:grpSpMkLst>
            <pc:docMk/>
            <pc:sldMk cId="2065028288" sldId="259"/>
            <ac:grpSpMk id="8" creationId="{74FCA2CA-72E2-6AAE-E695-EBC779A698CF}"/>
          </ac:grpSpMkLst>
        </pc:grpChg>
        <pc:grpChg chg="add mod">
          <ac:chgData name="Алексей Стрельцов" userId="f1fbf697f961eb4a" providerId="LiveId" clId="{62B9BE3C-D0B1-43F2-937A-4518E3D25FCF}" dt="2024-01-29T10:33:40.222" v="2193" actId="1076"/>
          <ac:grpSpMkLst>
            <pc:docMk/>
            <pc:sldMk cId="2065028288" sldId="259"/>
            <ac:grpSpMk id="10" creationId="{553E6449-C615-2912-6E8E-AA379C94A20B}"/>
          </ac:grpSpMkLst>
        </pc:grpChg>
      </pc:sldChg>
      <pc:sldChg chg="addSp modSp new mod modNotesTx">
        <pc:chgData name="Алексей Стрельцов" userId="f1fbf697f961eb4a" providerId="LiveId" clId="{62B9BE3C-D0B1-43F2-937A-4518E3D25FCF}" dt="2024-01-29T11:26:12.382" v="4588" actId="20577"/>
        <pc:sldMkLst>
          <pc:docMk/>
          <pc:sldMk cId="3710012806" sldId="260"/>
        </pc:sldMkLst>
        <pc:spChg chg="add mod">
          <ac:chgData name="Алексей Стрельцов" userId="f1fbf697f961eb4a" providerId="LiveId" clId="{62B9BE3C-D0B1-43F2-937A-4518E3D25FCF}" dt="2024-01-29T10:37:43.763" v="2211" actId="207"/>
          <ac:spMkLst>
            <pc:docMk/>
            <pc:sldMk cId="3710012806" sldId="260"/>
            <ac:spMk id="2" creationId="{A602841F-95FF-171C-0524-B3B4E920F292}"/>
          </ac:spMkLst>
        </pc:spChg>
        <pc:spChg chg="add mod">
          <ac:chgData name="Алексей Стрельцов" userId="f1fbf697f961eb4a" providerId="LiveId" clId="{62B9BE3C-D0B1-43F2-937A-4518E3D25FCF}" dt="2024-01-29T11:00:00.836" v="2579" actId="20577"/>
          <ac:spMkLst>
            <pc:docMk/>
            <pc:sldMk cId="3710012806" sldId="260"/>
            <ac:spMk id="3" creationId="{6EF22934-331C-4E49-7B74-23BD1E462AC6}"/>
          </ac:spMkLst>
        </pc:spChg>
        <pc:spChg chg="add mod">
          <ac:chgData name="Алексей Стрельцов" userId="f1fbf697f961eb4a" providerId="LiveId" clId="{62B9BE3C-D0B1-43F2-937A-4518E3D25FCF}" dt="2024-01-29T11:00:03.726" v="2581" actId="20577"/>
          <ac:spMkLst>
            <pc:docMk/>
            <pc:sldMk cId="3710012806" sldId="260"/>
            <ac:spMk id="4" creationId="{1933ED02-AEB5-9639-6DD8-465DB5959779}"/>
          </ac:spMkLst>
        </pc:spChg>
        <pc:spChg chg="add mod">
          <ac:chgData name="Алексей Стрельцов" userId="f1fbf697f961eb4a" providerId="LiveId" clId="{62B9BE3C-D0B1-43F2-937A-4518E3D25FCF}" dt="2024-01-29T11:19:44.549" v="4042" actId="20577"/>
          <ac:spMkLst>
            <pc:docMk/>
            <pc:sldMk cId="3710012806" sldId="260"/>
            <ac:spMk id="5" creationId="{0CE88673-E1E0-0DCE-4A66-0EE043AD64CC}"/>
          </ac:spMkLst>
        </pc:spChg>
        <pc:spChg chg="add mod">
          <ac:chgData name="Алексей Стрельцов" userId="f1fbf697f961eb4a" providerId="LiveId" clId="{62B9BE3C-D0B1-43F2-937A-4518E3D25FCF}" dt="2024-01-29T11:00:09.143" v="2584" actId="1076"/>
          <ac:spMkLst>
            <pc:docMk/>
            <pc:sldMk cId="3710012806" sldId="260"/>
            <ac:spMk id="6" creationId="{EC97BF96-0850-E088-B39E-25922F68F0D2}"/>
          </ac:spMkLst>
        </pc:spChg>
        <pc:spChg chg="add mod">
          <ac:chgData name="Алексей Стрельцов" userId="f1fbf697f961eb4a" providerId="LiveId" clId="{62B9BE3C-D0B1-43F2-937A-4518E3D25FCF}" dt="2024-01-29T11:01:59.635" v="2775" actId="1076"/>
          <ac:spMkLst>
            <pc:docMk/>
            <pc:sldMk cId="3710012806" sldId="260"/>
            <ac:spMk id="7" creationId="{D3DA5FCE-DACE-A972-1B9E-5A3FFFBA1E91}"/>
          </ac:spMkLst>
        </pc:spChg>
        <pc:spChg chg="add mod">
          <ac:chgData name="Алексей Стрельцов" userId="f1fbf697f961eb4a" providerId="LiveId" clId="{62B9BE3C-D0B1-43F2-937A-4518E3D25FCF}" dt="2024-01-29T11:21:45.700" v="4145" actId="20577"/>
          <ac:spMkLst>
            <pc:docMk/>
            <pc:sldMk cId="3710012806" sldId="260"/>
            <ac:spMk id="8" creationId="{EFED21BB-C1F1-2711-1E16-7BB3C7FB9EE6}"/>
          </ac:spMkLst>
        </pc:spChg>
        <pc:spChg chg="add mod">
          <ac:chgData name="Алексей Стрельцов" userId="f1fbf697f961eb4a" providerId="LiveId" clId="{62B9BE3C-D0B1-43F2-937A-4518E3D25FCF}" dt="2024-01-29T11:25:37.007" v="4577" actId="20577"/>
          <ac:spMkLst>
            <pc:docMk/>
            <pc:sldMk cId="3710012806" sldId="260"/>
            <ac:spMk id="9" creationId="{7382688D-C0D8-F3BE-715D-978607C50647}"/>
          </ac:spMkLst>
        </pc:spChg>
      </pc:sldChg>
      <pc:sldChg chg="addSp delSp modSp new mod modNotesTx">
        <pc:chgData name="Алексей Стрельцов" userId="f1fbf697f961eb4a" providerId="LiveId" clId="{62B9BE3C-D0B1-43F2-937A-4518E3D25FCF}" dt="2024-01-29T11:34:53.877" v="5764" actId="20577"/>
        <pc:sldMkLst>
          <pc:docMk/>
          <pc:sldMk cId="2543709052" sldId="261"/>
        </pc:sldMkLst>
        <pc:spChg chg="add mod">
          <ac:chgData name="Алексей Стрельцов" userId="f1fbf697f961eb4a" providerId="LiveId" clId="{62B9BE3C-D0B1-43F2-937A-4518E3D25FCF}" dt="2024-01-29T11:15:27.697" v="3877" actId="20577"/>
          <ac:spMkLst>
            <pc:docMk/>
            <pc:sldMk cId="2543709052" sldId="261"/>
            <ac:spMk id="3" creationId="{D1A78762-6116-7729-7F92-D5E958F69A51}"/>
          </ac:spMkLst>
        </pc:spChg>
        <pc:spChg chg="add del mod">
          <ac:chgData name="Алексей Стрельцов" userId="f1fbf697f961eb4a" providerId="LiveId" clId="{62B9BE3C-D0B1-43F2-937A-4518E3D25FCF}" dt="2024-01-29T11:20:04.929" v="4045"/>
          <ac:spMkLst>
            <pc:docMk/>
            <pc:sldMk cId="2543709052" sldId="261"/>
            <ac:spMk id="4" creationId="{A8D5F0C3-BE63-147C-E714-8A268088F5FE}"/>
          </ac:spMkLst>
        </pc:spChg>
        <pc:spChg chg="add mod">
          <ac:chgData name="Алексей Стрельцов" userId="f1fbf697f961eb4a" providerId="LiveId" clId="{62B9BE3C-D0B1-43F2-937A-4518E3D25FCF}" dt="2024-01-29T11:24:23.961" v="4558" actId="1076"/>
          <ac:spMkLst>
            <pc:docMk/>
            <pc:sldMk cId="2543709052" sldId="261"/>
            <ac:spMk id="5" creationId="{0F6759B9-44E2-CBB7-8B86-C47EEB8EC2CE}"/>
          </ac:spMkLst>
        </pc:spChg>
        <pc:spChg chg="add mod">
          <ac:chgData name="Алексей Стрельцов" userId="f1fbf697f961eb4a" providerId="LiveId" clId="{62B9BE3C-D0B1-43F2-937A-4518E3D25FCF}" dt="2024-01-29T11:24:23.961" v="4558" actId="1076"/>
          <ac:spMkLst>
            <pc:docMk/>
            <pc:sldMk cId="2543709052" sldId="261"/>
            <ac:spMk id="6" creationId="{218997A7-0782-29F2-7193-79EEF3A388CF}"/>
          </ac:spMkLst>
        </pc:spChg>
        <pc:spChg chg="add mod">
          <ac:chgData name="Алексей Стрельцов" userId="f1fbf697f961eb4a" providerId="LiveId" clId="{62B9BE3C-D0B1-43F2-937A-4518E3D25FCF}" dt="2024-01-29T11:24:23.961" v="4558" actId="1076"/>
          <ac:spMkLst>
            <pc:docMk/>
            <pc:sldMk cId="2543709052" sldId="261"/>
            <ac:spMk id="7" creationId="{14D48C48-D68E-D6D5-05C6-26E96DBAE7FF}"/>
          </ac:spMkLst>
        </pc:spChg>
      </pc:sldChg>
      <pc:sldChg chg="new">
        <pc:chgData name="Алексей Стрельцов" userId="f1fbf697f961eb4a" providerId="LiveId" clId="{62B9BE3C-D0B1-43F2-937A-4518E3D25FCF}" dt="2024-01-29T11:26:43.317" v="4589" actId="680"/>
        <pc:sldMkLst>
          <pc:docMk/>
          <pc:sldMk cId="3799247466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ED39F9-62A8-4B68-51C8-81427DBF2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F416A3-64C7-CF66-7767-A01C4163E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046C-8AF1-4EF6-B193-17DC4BBE877C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00F35-12B5-0695-3BE8-7C9D24225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A50CB-E677-33A1-4FF9-76D2A9492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2BB9-E756-425F-9239-F889CE4CF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C6E9-DF3B-4A07-94CD-2D5364A96549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B414-E767-4465-AAA8-B6E295420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6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0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8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4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9192D-7804-3713-C572-29F5CD20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84241"/>
            <a:ext cx="12186825" cy="873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0DE54C-9369-C4EE-861F-88956C2A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1" y="72708"/>
            <a:ext cx="6921500" cy="96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EA1184-6382-668C-0E35-5D300B72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3347"/>
            <a:ext cx="564813" cy="701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AFE2-DD5B-5E1C-F8E3-F0EB3A990A54}"/>
              </a:ext>
            </a:extLst>
          </p:cNvPr>
          <p:cNvSpPr txBox="1"/>
          <p:nvPr/>
        </p:nvSpPr>
        <p:spPr>
          <a:xfrm>
            <a:off x="768014" y="202728"/>
            <a:ext cx="473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Департамент программной инженерии и искусственного интеллекта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01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64A3-5ACC-6004-716C-764DE8AE83EF}"/>
              </a:ext>
            </a:extLst>
          </p:cNvPr>
          <p:cNvSpPr txBox="1"/>
          <p:nvPr/>
        </p:nvSpPr>
        <p:spPr>
          <a:xfrm>
            <a:off x="2717634" y="2656034"/>
            <a:ext cx="731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cs typeface="Times New Roman" panose="02020603050405020304" pitchFamily="18" charset="0"/>
              </a:rPr>
              <a:t>«Графический растровый редактор</a:t>
            </a:r>
            <a:r>
              <a:rPr lang="ru-RU" sz="3600" dirty="0" smtClean="0">
                <a:cs typeface="Times New Roman" panose="02020603050405020304" pitchFamily="18" charset="0"/>
              </a:rPr>
              <a:t>»</a:t>
            </a:r>
            <a:endParaRPr lang="ru-RU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cs typeface="Times New Roman" panose="02020603050405020304" pitchFamily="18" charset="0"/>
              </a:rPr>
              <a:t>Описание проекта</a:t>
            </a:r>
            <a:endParaRPr lang="ru-RU" sz="3600" b="1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48856" y="1752117"/>
            <a:ext cx="6272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Простой, удобный графический редактор со стандартными функциями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48856" y="3119120"/>
            <a:ext cx="413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Команда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48856" y="3765451"/>
            <a:ext cx="378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Артём </a:t>
            </a:r>
            <a:r>
              <a:rPr lang="ru-RU" sz="2800" dirty="0"/>
              <a:t>и Коля</a:t>
            </a:r>
          </a:p>
        </p:txBody>
      </p:sp>
    </p:spTree>
    <p:extLst>
      <p:ext uri="{BB962C8B-B14F-4D97-AF65-F5344CB8AC3E}">
        <p14:creationId xmlns:p14="http://schemas.microsoft.com/office/powerpoint/2010/main" val="2555736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Плюсы нашего редактора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3680" y="2113280"/>
            <a:ext cx="4439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 smtClean="0"/>
              <a:t>Удобный интерфейс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Бесплатность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Отечественный продукт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Локализация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Открытый код</a:t>
            </a:r>
          </a:p>
        </p:txBody>
      </p:sp>
    </p:spTree>
    <p:extLst>
      <p:ext uri="{BB962C8B-B14F-4D97-AF65-F5344CB8AC3E}">
        <p14:creationId xmlns:p14="http://schemas.microsoft.com/office/powerpoint/2010/main" val="2065028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5280" y="1026160"/>
            <a:ext cx="513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Что можно доработать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280" y="2349599"/>
            <a:ext cx="4612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 smtClean="0"/>
              <a:t>Добавить различные инструменты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Возможность пользователям добавлять свои функции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Генеративная заливка)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8108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4320" y="2987041"/>
            <a:ext cx="357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/>
              <a:t>Прототип уже есть!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71001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0149" y="2966721"/>
            <a:ext cx="49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>
                <a:cs typeface="Times New Roman" panose="02020603050405020304" pitchFamily="18" charset="0"/>
              </a:rPr>
              <a:t>Спасибо за внимание</a:t>
            </a:r>
            <a:endParaRPr lang="ru-RU" sz="36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3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BA9CB47-F877-4614-BBBB-B41F86A26F5A}" vid="{B16B27EB-7092-4A76-A3C2-E6ED53B97B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</Template>
  <TotalTime>1458</TotalTime>
  <Words>56</Words>
  <Application>Microsoft Office PowerPoint</Application>
  <PresentationFormat>Широкоэкранный</PresentationFormat>
  <Paragraphs>22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Стрельцов</dc:creator>
  <cp:lastModifiedBy>Artyom Artyom</cp:lastModifiedBy>
  <cp:revision>54</cp:revision>
  <dcterms:created xsi:type="dcterms:W3CDTF">2024-01-29T08:48:40Z</dcterms:created>
  <dcterms:modified xsi:type="dcterms:W3CDTF">2024-11-11T05:19:06Z</dcterms:modified>
</cp:coreProperties>
</file>