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8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64"/>
    <a:srgbClr val="145064"/>
    <a:srgbClr val="4A5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8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EB775-BD1A-4926-A6E0-F51603BA8E01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A5357596-2040-4280-9D54-C971428A4A78}">
      <dgm:prSet custT="1"/>
      <dgm:spPr/>
      <dgm:t>
        <a:bodyPr/>
        <a:lstStyle/>
        <a:p>
          <a:pPr rtl="0"/>
          <a:r>
            <a:rPr lang="es-ES" sz="2400" dirty="0">
              <a:latin typeface="Aharoni" pitchFamily="2" charset="-79"/>
              <a:cs typeface="Aharoni" pitchFamily="2" charset="-79"/>
            </a:rPr>
            <a:t>Micro-entorno</a:t>
          </a:r>
        </a:p>
      </dgm:t>
    </dgm:pt>
    <dgm:pt modelId="{D6905835-0005-4BAF-A684-533D25E14238}" type="parTrans" cxnId="{50DD38E5-841C-44D2-8956-341DB1D52215}">
      <dgm:prSet/>
      <dgm:spPr/>
      <dgm:t>
        <a:bodyPr/>
        <a:lstStyle/>
        <a:p>
          <a:endParaRPr lang="es-ES"/>
        </a:p>
      </dgm:t>
    </dgm:pt>
    <dgm:pt modelId="{F4287CD6-BD9E-44AE-B38C-5F3F32F29921}" type="sibTrans" cxnId="{50DD38E5-841C-44D2-8956-341DB1D52215}">
      <dgm:prSet/>
      <dgm:spPr/>
      <dgm:t>
        <a:bodyPr/>
        <a:lstStyle/>
        <a:p>
          <a:endParaRPr lang="es-ES"/>
        </a:p>
      </dgm:t>
    </dgm:pt>
    <dgm:pt modelId="{E29AD96D-E3D4-46A5-8337-5743881073CF}">
      <dgm:prSet/>
      <dgm:spPr/>
      <dgm:t>
        <a:bodyPr/>
        <a:lstStyle/>
        <a:p>
          <a:r>
            <a:rPr lang="es-ES" dirty="0"/>
            <a:t>Todas aquellas variables sobre las que la empresa puede influir o actuar  de algún modo</a:t>
          </a:r>
        </a:p>
      </dgm:t>
    </dgm:pt>
    <dgm:pt modelId="{263A4AAC-5D0E-4A90-861A-D5D0F47C72D4}" type="parTrans" cxnId="{5B4AB30F-BA86-42B7-89DC-E96258C09AAD}">
      <dgm:prSet/>
      <dgm:spPr/>
      <dgm:t>
        <a:bodyPr/>
        <a:lstStyle/>
        <a:p>
          <a:endParaRPr lang="es-ES"/>
        </a:p>
      </dgm:t>
    </dgm:pt>
    <dgm:pt modelId="{99A27FFF-50A6-4B0C-B33E-C7C96E6717D2}" type="sibTrans" cxnId="{5B4AB30F-BA86-42B7-89DC-E96258C09AAD}">
      <dgm:prSet/>
      <dgm:spPr/>
      <dgm:t>
        <a:bodyPr/>
        <a:lstStyle/>
        <a:p>
          <a:endParaRPr lang="es-ES"/>
        </a:p>
      </dgm:t>
    </dgm:pt>
    <dgm:pt modelId="{A7B9F24B-401F-4090-8F18-E50A006FB437}" type="pres">
      <dgm:prSet presAssocID="{A8EEB775-BD1A-4926-A6E0-F51603BA8E01}" presName="Name0" presStyleCnt="0">
        <dgm:presLayoutVars>
          <dgm:dir/>
          <dgm:animLvl val="lvl"/>
          <dgm:resizeHandles val="exact"/>
        </dgm:presLayoutVars>
      </dgm:prSet>
      <dgm:spPr/>
    </dgm:pt>
    <dgm:pt modelId="{DE677EF3-9E39-4E6D-8DBA-B18FB8234D2E}" type="pres">
      <dgm:prSet presAssocID="{A5357596-2040-4280-9D54-C971428A4A78}" presName="composite" presStyleCnt="0"/>
      <dgm:spPr/>
    </dgm:pt>
    <dgm:pt modelId="{09C918D7-651A-4ADC-B772-3ED9950130BC}" type="pres">
      <dgm:prSet presAssocID="{A5357596-2040-4280-9D54-C971428A4A7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307471-ED1D-42C9-B2B1-94BDB625B469}" type="pres">
      <dgm:prSet presAssocID="{A5357596-2040-4280-9D54-C971428A4A7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B4AB30F-BA86-42B7-89DC-E96258C09AAD}" srcId="{A5357596-2040-4280-9D54-C971428A4A78}" destId="{E29AD96D-E3D4-46A5-8337-5743881073CF}" srcOrd="0" destOrd="0" parTransId="{263A4AAC-5D0E-4A90-861A-D5D0F47C72D4}" sibTransId="{99A27FFF-50A6-4B0C-B33E-C7C96E6717D2}"/>
    <dgm:cxn modelId="{D02D4C11-54DB-4338-99CE-5DAC3864F286}" type="presOf" srcId="{A5357596-2040-4280-9D54-C971428A4A78}" destId="{09C918D7-651A-4ADC-B772-3ED9950130BC}" srcOrd="0" destOrd="0" presId="urn:microsoft.com/office/officeart/2005/8/layout/hList1"/>
    <dgm:cxn modelId="{C728AD84-7709-40A1-9D60-09FA8BB7250F}" type="presOf" srcId="{A8EEB775-BD1A-4926-A6E0-F51603BA8E01}" destId="{A7B9F24B-401F-4090-8F18-E50A006FB437}" srcOrd="0" destOrd="0" presId="urn:microsoft.com/office/officeart/2005/8/layout/hList1"/>
    <dgm:cxn modelId="{ED8A5CD7-39C9-41C5-BFF2-5BB225998A26}" type="presOf" srcId="{E29AD96D-E3D4-46A5-8337-5743881073CF}" destId="{20307471-ED1D-42C9-B2B1-94BDB625B469}" srcOrd="0" destOrd="0" presId="urn:microsoft.com/office/officeart/2005/8/layout/hList1"/>
    <dgm:cxn modelId="{50DD38E5-841C-44D2-8956-341DB1D52215}" srcId="{A8EEB775-BD1A-4926-A6E0-F51603BA8E01}" destId="{A5357596-2040-4280-9D54-C971428A4A78}" srcOrd="0" destOrd="0" parTransId="{D6905835-0005-4BAF-A684-533D25E14238}" sibTransId="{F4287CD6-BD9E-44AE-B38C-5F3F32F29921}"/>
    <dgm:cxn modelId="{940D8C59-D18B-4D75-AD90-D3874BA1B034}" type="presParOf" srcId="{A7B9F24B-401F-4090-8F18-E50A006FB437}" destId="{DE677EF3-9E39-4E6D-8DBA-B18FB8234D2E}" srcOrd="0" destOrd="0" presId="urn:microsoft.com/office/officeart/2005/8/layout/hList1"/>
    <dgm:cxn modelId="{C969F837-8998-4B97-8675-5B6EA4686686}" type="presParOf" srcId="{DE677EF3-9E39-4E6D-8DBA-B18FB8234D2E}" destId="{09C918D7-651A-4ADC-B772-3ED9950130BC}" srcOrd="0" destOrd="0" presId="urn:microsoft.com/office/officeart/2005/8/layout/hList1"/>
    <dgm:cxn modelId="{00287DCD-F8EB-4F88-AF4D-B9B537EA3D96}" type="presParOf" srcId="{DE677EF3-9E39-4E6D-8DBA-B18FB8234D2E}" destId="{20307471-ED1D-42C9-B2B1-94BDB625B4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EB775-BD1A-4926-A6E0-F51603BA8E01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A5357596-2040-4280-9D54-C971428A4A78}">
      <dgm:prSet custT="1"/>
      <dgm:spPr/>
      <dgm:t>
        <a:bodyPr/>
        <a:lstStyle/>
        <a:p>
          <a:pPr rtl="0"/>
          <a:r>
            <a:rPr lang="es-ES" sz="2400" dirty="0">
              <a:latin typeface="Aharoni" pitchFamily="2" charset="-79"/>
              <a:cs typeface="Aharoni" pitchFamily="2" charset="-79"/>
            </a:rPr>
            <a:t>Macro-entorno</a:t>
          </a:r>
        </a:p>
      </dgm:t>
    </dgm:pt>
    <dgm:pt modelId="{D6905835-0005-4BAF-A684-533D25E14238}" type="parTrans" cxnId="{50DD38E5-841C-44D2-8956-341DB1D52215}">
      <dgm:prSet/>
      <dgm:spPr/>
      <dgm:t>
        <a:bodyPr/>
        <a:lstStyle/>
        <a:p>
          <a:endParaRPr lang="es-ES"/>
        </a:p>
      </dgm:t>
    </dgm:pt>
    <dgm:pt modelId="{F4287CD6-BD9E-44AE-B38C-5F3F32F29921}" type="sibTrans" cxnId="{50DD38E5-841C-44D2-8956-341DB1D52215}">
      <dgm:prSet/>
      <dgm:spPr/>
      <dgm:t>
        <a:bodyPr/>
        <a:lstStyle/>
        <a:p>
          <a:endParaRPr lang="es-ES"/>
        </a:p>
      </dgm:t>
    </dgm:pt>
    <dgm:pt modelId="{E29AD96D-E3D4-46A5-8337-5743881073CF}">
      <dgm:prSet/>
      <dgm:spPr/>
      <dgm:t>
        <a:bodyPr/>
        <a:lstStyle/>
        <a:p>
          <a:r>
            <a:rPr lang="es-ES" dirty="0"/>
            <a:t>Todas aquellas variables que influyen sobre la organización y que esta no puede controlar </a:t>
          </a:r>
        </a:p>
      </dgm:t>
    </dgm:pt>
    <dgm:pt modelId="{263A4AAC-5D0E-4A90-861A-D5D0F47C72D4}" type="parTrans" cxnId="{5B4AB30F-BA86-42B7-89DC-E96258C09AAD}">
      <dgm:prSet/>
      <dgm:spPr/>
      <dgm:t>
        <a:bodyPr/>
        <a:lstStyle/>
        <a:p>
          <a:endParaRPr lang="es-ES"/>
        </a:p>
      </dgm:t>
    </dgm:pt>
    <dgm:pt modelId="{99A27FFF-50A6-4B0C-B33E-C7C96E6717D2}" type="sibTrans" cxnId="{5B4AB30F-BA86-42B7-89DC-E96258C09AAD}">
      <dgm:prSet/>
      <dgm:spPr/>
      <dgm:t>
        <a:bodyPr/>
        <a:lstStyle/>
        <a:p>
          <a:endParaRPr lang="es-ES"/>
        </a:p>
      </dgm:t>
    </dgm:pt>
    <dgm:pt modelId="{A7B9F24B-401F-4090-8F18-E50A006FB437}" type="pres">
      <dgm:prSet presAssocID="{A8EEB775-BD1A-4926-A6E0-F51603BA8E01}" presName="Name0" presStyleCnt="0">
        <dgm:presLayoutVars>
          <dgm:dir/>
          <dgm:animLvl val="lvl"/>
          <dgm:resizeHandles val="exact"/>
        </dgm:presLayoutVars>
      </dgm:prSet>
      <dgm:spPr/>
    </dgm:pt>
    <dgm:pt modelId="{DE677EF3-9E39-4E6D-8DBA-B18FB8234D2E}" type="pres">
      <dgm:prSet presAssocID="{A5357596-2040-4280-9D54-C971428A4A78}" presName="composite" presStyleCnt="0"/>
      <dgm:spPr/>
    </dgm:pt>
    <dgm:pt modelId="{09C918D7-651A-4ADC-B772-3ED9950130BC}" type="pres">
      <dgm:prSet presAssocID="{A5357596-2040-4280-9D54-C971428A4A7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307471-ED1D-42C9-B2B1-94BDB625B469}" type="pres">
      <dgm:prSet presAssocID="{A5357596-2040-4280-9D54-C971428A4A7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B4AB30F-BA86-42B7-89DC-E96258C09AAD}" srcId="{A5357596-2040-4280-9D54-C971428A4A78}" destId="{E29AD96D-E3D4-46A5-8337-5743881073CF}" srcOrd="0" destOrd="0" parTransId="{263A4AAC-5D0E-4A90-861A-D5D0F47C72D4}" sibTransId="{99A27FFF-50A6-4B0C-B33E-C7C96E6717D2}"/>
    <dgm:cxn modelId="{AB82181D-3EAC-48AC-AB7C-79F694C13EA5}" type="presOf" srcId="{A5357596-2040-4280-9D54-C971428A4A78}" destId="{09C918D7-651A-4ADC-B772-3ED9950130BC}" srcOrd="0" destOrd="0" presId="urn:microsoft.com/office/officeart/2005/8/layout/hList1"/>
    <dgm:cxn modelId="{55AEFE53-FCC5-4911-9F01-F85258B94597}" type="presOf" srcId="{E29AD96D-E3D4-46A5-8337-5743881073CF}" destId="{20307471-ED1D-42C9-B2B1-94BDB625B469}" srcOrd="0" destOrd="0" presId="urn:microsoft.com/office/officeart/2005/8/layout/hList1"/>
    <dgm:cxn modelId="{4AEA3D8C-3D9D-48C0-B512-612E97D3C761}" type="presOf" srcId="{A8EEB775-BD1A-4926-A6E0-F51603BA8E01}" destId="{A7B9F24B-401F-4090-8F18-E50A006FB437}" srcOrd="0" destOrd="0" presId="urn:microsoft.com/office/officeart/2005/8/layout/hList1"/>
    <dgm:cxn modelId="{50DD38E5-841C-44D2-8956-341DB1D52215}" srcId="{A8EEB775-BD1A-4926-A6E0-F51603BA8E01}" destId="{A5357596-2040-4280-9D54-C971428A4A78}" srcOrd="0" destOrd="0" parTransId="{D6905835-0005-4BAF-A684-533D25E14238}" sibTransId="{F4287CD6-BD9E-44AE-B38C-5F3F32F29921}"/>
    <dgm:cxn modelId="{1CA23D6A-CF7A-49E9-9405-DF17F90D97CB}" type="presParOf" srcId="{A7B9F24B-401F-4090-8F18-E50A006FB437}" destId="{DE677EF3-9E39-4E6D-8DBA-B18FB8234D2E}" srcOrd="0" destOrd="0" presId="urn:microsoft.com/office/officeart/2005/8/layout/hList1"/>
    <dgm:cxn modelId="{B947D2F6-1276-4CBF-AAE8-5538782950FB}" type="presParOf" srcId="{DE677EF3-9E39-4E6D-8DBA-B18FB8234D2E}" destId="{09C918D7-651A-4ADC-B772-3ED9950130BC}" srcOrd="0" destOrd="0" presId="urn:microsoft.com/office/officeart/2005/8/layout/hList1"/>
    <dgm:cxn modelId="{8B11755A-A8B1-4B4C-A3A5-0913AF6432AA}" type="presParOf" srcId="{DE677EF3-9E39-4E6D-8DBA-B18FB8234D2E}" destId="{20307471-ED1D-42C9-B2B1-94BDB625B4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EB775-BD1A-4926-A6E0-F51603BA8E01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A5357596-2040-4280-9D54-C971428A4A78}">
      <dgm:prSet custT="1"/>
      <dgm:spPr/>
      <dgm:t>
        <a:bodyPr/>
        <a:lstStyle/>
        <a:p>
          <a:pPr rtl="0"/>
          <a:r>
            <a:rPr lang="es-ES" sz="2400" dirty="0">
              <a:latin typeface="Aharoni" pitchFamily="2" charset="-79"/>
              <a:cs typeface="Aharoni" pitchFamily="2" charset="-79"/>
            </a:rPr>
            <a:t>Directas</a:t>
          </a:r>
        </a:p>
      </dgm:t>
    </dgm:pt>
    <dgm:pt modelId="{D6905835-0005-4BAF-A684-533D25E14238}" type="parTrans" cxnId="{50DD38E5-841C-44D2-8956-341DB1D52215}">
      <dgm:prSet/>
      <dgm:spPr/>
      <dgm:t>
        <a:bodyPr/>
        <a:lstStyle/>
        <a:p>
          <a:endParaRPr lang="es-ES"/>
        </a:p>
      </dgm:t>
    </dgm:pt>
    <dgm:pt modelId="{F4287CD6-BD9E-44AE-B38C-5F3F32F29921}" type="sibTrans" cxnId="{50DD38E5-841C-44D2-8956-341DB1D52215}">
      <dgm:prSet/>
      <dgm:spPr/>
      <dgm:t>
        <a:bodyPr/>
        <a:lstStyle/>
        <a:p>
          <a:endParaRPr lang="es-ES"/>
        </a:p>
      </dgm:t>
    </dgm:pt>
    <dgm:pt modelId="{E29AD96D-E3D4-46A5-8337-5743881073CF}">
      <dgm:prSet/>
      <dgm:spPr/>
      <dgm:t>
        <a:bodyPr/>
        <a:lstStyle/>
        <a:p>
          <a:r>
            <a:rPr lang="es-ES" dirty="0"/>
            <a:t>Asociadas al entorno operativo (Micro-entorno ) </a:t>
          </a:r>
        </a:p>
      </dgm:t>
    </dgm:pt>
    <dgm:pt modelId="{263A4AAC-5D0E-4A90-861A-D5D0F47C72D4}" type="parTrans" cxnId="{5B4AB30F-BA86-42B7-89DC-E96258C09AAD}">
      <dgm:prSet/>
      <dgm:spPr/>
      <dgm:t>
        <a:bodyPr/>
        <a:lstStyle/>
        <a:p>
          <a:endParaRPr lang="es-ES"/>
        </a:p>
      </dgm:t>
    </dgm:pt>
    <dgm:pt modelId="{99A27FFF-50A6-4B0C-B33E-C7C96E6717D2}" type="sibTrans" cxnId="{5B4AB30F-BA86-42B7-89DC-E96258C09AAD}">
      <dgm:prSet/>
      <dgm:spPr/>
      <dgm:t>
        <a:bodyPr/>
        <a:lstStyle/>
        <a:p>
          <a:endParaRPr lang="es-ES"/>
        </a:p>
      </dgm:t>
    </dgm:pt>
    <dgm:pt modelId="{A7B9F24B-401F-4090-8F18-E50A006FB437}" type="pres">
      <dgm:prSet presAssocID="{A8EEB775-BD1A-4926-A6E0-F51603BA8E01}" presName="Name0" presStyleCnt="0">
        <dgm:presLayoutVars>
          <dgm:dir/>
          <dgm:animLvl val="lvl"/>
          <dgm:resizeHandles val="exact"/>
        </dgm:presLayoutVars>
      </dgm:prSet>
      <dgm:spPr/>
    </dgm:pt>
    <dgm:pt modelId="{DE677EF3-9E39-4E6D-8DBA-B18FB8234D2E}" type="pres">
      <dgm:prSet presAssocID="{A5357596-2040-4280-9D54-C971428A4A78}" presName="composite" presStyleCnt="0"/>
      <dgm:spPr/>
    </dgm:pt>
    <dgm:pt modelId="{09C918D7-651A-4ADC-B772-3ED9950130BC}" type="pres">
      <dgm:prSet presAssocID="{A5357596-2040-4280-9D54-C971428A4A78}" presName="parTx" presStyleLbl="alignNode1" presStyleIdx="0" presStyleCnt="1" custLinFactNeighborX="-1031" custLinFactNeighborY="24397">
        <dgm:presLayoutVars>
          <dgm:chMax val="0"/>
          <dgm:chPref val="0"/>
          <dgm:bulletEnabled val="1"/>
        </dgm:presLayoutVars>
      </dgm:prSet>
      <dgm:spPr/>
    </dgm:pt>
    <dgm:pt modelId="{20307471-ED1D-42C9-B2B1-94BDB625B469}" type="pres">
      <dgm:prSet presAssocID="{A5357596-2040-4280-9D54-C971428A4A7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B4AB30F-BA86-42B7-89DC-E96258C09AAD}" srcId="{A5357596-2040-4280-9D54-C971428A4A78}" destId="{E29AD96D-E3D4-46A5-8337-5743881073CF}" srcOrd="0" destOrd="0" parTransId="{263A4AAC-5D0E-4A90-861A-D5D0F47C72D4}" sibTransId="{99A27FFF-50A6-4B0C-B33E-C7C96E6717D2}"/>
    <dgm:cxn modelId="{CF305C15-C52A-482F-9026-DAE7F4BC8472}" type="presOf" srcId="{A8EEB775-BD1A-4926-A6E0-F51603BA8E01}" destId="{A7B9F24B-401F-4090-8F18-E50A006FB437}" srcOrd="0" destOrd="0" presId="urn:microsoft.com/office/officeart/2005/8/layout/hList1"/>
    <dgm:cxn modelId="{C68FD561-BE28-40A1-868E-1DC767ABA77A}" type="presOf" srcId="{E29AD96D-E3D4-46A5-8337-5743881073CF}" destId="{20307471-ED1D-42C9-B2B1-94BDB625B469}" srcOrd="0" destOrd="0" presId="urn:microsoft.com/office/officeart/2005/8/layout/hList1"/>
    <dgm:cxn modelId="{D39C3CC7-4FE1-4867-AD58-A8087E5F4D2F}" type="presOf" srcId="{A5357596-2040-4280-9D54-C971428A4A78}" destId="{09C918D7-651A-4ADC-B772-3ED9950130BC}" srcOrd="0" destOrd="0" presId="urn:microsoft.com/office/officeart/2005/8/layout/hList1"/>
    <dgm:cxn modelId="{50DD38E5-841C-44D2-8956-341DB1D52215}" srcId="{A8EEB775-BD1A-4926-A6E0-F51603BA8E01}" destId="{A5357596-2040-4280-9D54-C971428A4A78}" srcOrd="0" destOrd="0" parTransId="{D6905835-0005-4BAF-A684-533D25E14238}" sibTransId="{F4287CD6-BD9E-44AE-B38C-5F3F32F29921}"/>
    <dgm:cxn modelId="{2911C6B2-15F2-49B9-8579-44FCC5867106}" type="presParOf" srcId="{A7B9F24B-401F-4090-8F18-E50A006FB437}" destId="{DE677EF3-9E39-4E6D-8DBA-B18FB8234D2E}" srcOrd="0" destOrd="0" presId="urn:microsoft.com/office/officeart/2005/8/layout/hList1"/>
    <dgm:cxn modelId="{4B454C17-24DE-441D-B312-B17A53CDCFA4}" type="presParOf" srcId="{DE677EF3-9E39-4E6D-8DBA-B18FB8234D2E}" destId="{09C918D7-651A-4ADC-B772-3ED9950130BC}" srcOrd="0" destOrd="0" presId="urn:microsoft.com/office/officeart/2005/8/layout/hList1"/>
    <dgm:cxn modelId="{D723B5D3-1868-41D1-A49E-B6F58D4F6AC0}" type="presParOf" srcId="{DE677EF3-9E39-4E6D-8DBA-B18FB8234D2E}" destId="{20307471-ED1D-42C9-B2B1-94BDB625B4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EB775-BD1A-4926-A6E0-F51603BA8E01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A5357596-2040-4280-9D54-C971428A4A78}">
      <dgm:prSet custT="1"/>
      <dgm:spPr/>
      <dgm:t>
        <a:bodyPr/>
        <a:lstStyle/>
        <a:p>
          <a:pPr rtl="0"/>
          <a:r>
            <a:rPr lang="es-ES" sz="2400" dirty="0">
              <a:latin typeface="Aharoni" pitchFamily="2" charset="-79"/>
              <a:cs typeface="Aharoni" pitchFamily="2" charset="-79"/>
            </a:rPr>
            <a:t>Indirectas</a:t>
          </a:r>
        </a:p>
      </dgm:t>
    </dgm:pt>
    <dgm:pt modelId="{D6905835-0005-4BAF-A684-533D25E14238}" type="parTrans" cxnId="{50DD38E5-841C-44D2-8956-341DB1D52215}">
      <dgm:prSet/>
      <dgm:spPr/>
      <dgm:t>
        <a:bodyPr/>
        <a:lstStyle/>
        <a:p>
          <a:endParaRPr lang="es-ES"/>
        </a:p>
      </dgm:t>
    </dgm:pt>
    <dgm:pt modelId="{F4287CD6-BD9E-44AE-B38C-5F3F32F29921}" type="sibTrans" cxnId="{50DD38E5-841C-44D2-8956-341DB1D52215}">
      <dgm:prSet/>
      <dgm:spPr/>
      <dgm:t>
        <a:bodyPr/>
        <a:lstStyle/>
        <a:p>
          <a:endParaRPr lang="es-ES"/>
        </a:p>
      </dgm:t>
    </dgm:pt>
    <dgm:pt modelId="{E29AD96D-E3D4-46A5-8337-5743881073CF}">
      <dgm:prSet/>
      <dgm:spPr/>
      <dgm:t>
        <a:bodyPr/>
        <a:lstStyle/>
        <a:p>
          <a:r>
            <a:rPr lang="es-ES" dirty="0"/>
            <a:t>Asociadas al Macro-entorno </a:t>
          </a:r>
        </a:p>
      </dgm:t>
    </dgm:pt>
    <dgm:pt modelId="{263A4AAC-5D0E-4A90-861A-D5D0F47C72D4}" type="parTrans" cxnId="{5B4AB30F-BA86-42B7-89DC-E96258C09AAD}">
      <dgm:prSet/>
      <dgm:spPr/>
      <dgm:t>
        <a:bodyPr/>
        <a:lstStyle/>
        <a:p>
          <a:endParaRPr lang="es-ES"/>
        </a:p>
      </dgm:t>
    </dgm:pt>
    <dgm:pt modelId="{99A27FFF-50A6-4B0C-B33E-C7C96E6717D2}" type="sibTrans" cxnId="{5B4AB30F-BA86-42B7-89DC-E96258C09AAD}">
      <dgm:prSet/>
      <dgm:spPr/>
      <dgm:t>
        <a:bodyPr/>
        <a:lstStyle/>
        <a:p>
          <a:endParaRPr lang="es-ES"/>
        </a:p>
      </dgm:t>
    </dgm:pt>
    <dgm:pt modelId="{A7B9F24B-401F-4090-8F18-E50A006FB437}" type="pres">
      <dgm:prSet presAssocID="{A8EEB775-BD1A-4926-A6E0-F51603BA8E01}" presName="Name0" presStyleCnt="0">
        <dgm:presLayoutVars>
          <dgm:dir/>
          <dgm:animLvl val="lvl"/>
          <dgm:resizeHandles val="exact"/>
        </dgm:presLayoutVars>
      </dgm:prSet>
      <dgm:spPr/>
    </dgm:pt>
    <dgm:pt modelId="{DE677EF3-9E39-4E6D-8DBA-B18FB8234D2E}" type="pres">
      <dgm:prSet presAssocID="{A5357596-2040-4280-9D54-C971428A4A78}" presName="composite" presStyleCnt="0"/>
      <dgm:spPr/>
    </dgm:pt>
    <dgm:pt modelId="{09C918D7-651A-4ADC-B772-3ED9950130BC}" type="pres">
      <dgm:prSet presAssocID="{A5357596-2040-4280-9D54-C971428A4A7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0307471-ED1D-42C9-B2B1-94BDB625B469}" type="pres">
      <dgm:prSet presAssocID="{A5357596-2040-4280-9D54-C971428A4A7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B4AB30F-BA86-42B7-89DC-E96258C09AAD}" srcId="{A5357596-2040-4280-9D54-C971428A4A78}" destId="{E29AD96D-E3D4-46A5-8337-5743881073CF}" srcOrd="0" destOrd="0" parTransId="{263A4AAC-5D0E-4A90-861A-D5D0F47C72D4}" sibTransId="{99A27FFF-50A6-4B0C-B33E-C7C96E6717D2}"/>
    <dgm:cxn modelId="{E6FE644F-9A32-466F-8D1F-AAEB23D93CF8}" type="presOf" srcId="{A5357596-2040-4280-9D54-C971428A4A78}" destId="{09C918D7-651A-4ADC-B772-3ED9950130BC}" srcOrd="0" destOrd="0" presId="urn:microsoft.com/office/officeart/2005/8/layout/hList1"/>
    <dgm:cxn modelId="{5B8F888F-D335-4306-959F-A8D41BE91B7E}" type="presOf" srcId="{E29AD96D-E3D4-46A5-8337-5743881073CF}" destId="{20307471-ED1D-42C9-B2B1-94BDB625B469}" srcOrd="0" destOrd="0" presId="urn:microsoft.com/office/officeart/2005/8/layout/hList1"/>
    <dgm:cxn modelId="{A4DB40CF-62E7-4208-87BF-D6C818A782AF}" type="presOf" srcId="{A8EEB775-BD1A-4926-A6E0-F51603BA8E01}" destId="{A7B9F24B-401F-4090-8F18-E50A006FB437}" srcOrd="0" destOrd="0" presId="urn:microsoft.com/office/officeart/2005/8/layout/hList1"/>
    <dgm:cxn modelId="{50DD38E5-841C-44D2-8956-341DB1D52215}" srcId="{A8EEB775-BD1A-4926-A6E0-F51603BA8E01}" destId="{A5357596-2040-4280-9D54-C971428A4A78}" srcOrd="0" destOrd="0" parTransId="{D6905835-0005-4BAF-A684-533D25E14238}" sibTransId="{F4287CD6-BD9E-44AE-B38C-5F3F32F29921}"/>
    <dgm:cxn modelId="{AAC735B9-5973-4B81-93F0-DA9AE82CA0D0}" type="presParOf" srcId="{A7B9F24B-401F-4090-8F18-E50A006FB437}" destId="{DE677EF3-9E39-4E6D-8DBA-B18FB8234D2E}" srcOrd="0" destOrd="0" presId="urn:microsoft.com/office/officeart/2005/8/layout/hList1"/>
    <dgm:cxn modelId="{AA27C272-A2BE-4567-82FD-2F4B8BA668CD}" type="presParOf" srcId="{DE677EF3-9E39-4E6D-8DBA-B18FB8234D2E}" destId="{09C918D7-651A-4ADC-B772-3ED9950130BC}" srcOrd="0" destOrd="0" presId="urn:microsoft.com/office/officeart/2005/8/layout/hList1"/>
    <dgm:cxn modelId="{CDDF501B-7020-4FDB-B492-B649F4B75BF2}" type="presParOf" srcId="{DE677EF3-9E39-4E6D-8DBA-B18FB8234D2E}" destId="{20307471-ED1D-42C9-B2B1-94BDB625B4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397D7A-C2C4-4D9C-9DC9-C3F7D2B7B82D}" type="doc">
      <dgm:prSet loTypeId="urn:microsoft.com/office/officeart/2005/8/layout/radial6" loCatId="cycle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DF220ADB-DD63-45C2-BE70-7BD98AC3DBA6}">
      <dgm:prSet phldrT="[Texto]" custT="1"/>
      <dgm:spPr/>
      <dgm:t>
        <a:bodyPr/>
        <a:lstStyle/>
        <a:p>
          <a:r>
            <a:rPr lang="es-ES" sz="1800" dirty="0"/>
            <a:t>Fuerzas Indirectas</a:t>
          </a:r>
        </a:p>
      </dgm:t>
    </dgm:pt>
    <dgm:pt modelId="{2ABBCDBE-2089-473E-B791-170B51DEB45F}" type="parTrans" cxnId="{696052CC-BDD4-49BB-AE5A-36D3E13C85D1}">
      <dgm:prSet/>
      <dgm:spPr/>
      <dgm:t>
        <a:bodyPr/>
        <a:lstStyle/>
        <a:p>
          <a:endParaRPr lang="es-ES" sz="1800"/>
        </a:p>
      </dgm:t>
    </dgm:pt>
    <dgm:pt modelId="{1DF25884-B2DB-4B20-B36A-9C616696E35B}" type="sibTrans" cxnId="{696052CC-BDD4-49BB-AE5A-36D3E13C85D1}">
      <dgm:prSet/>
      <dgm:spPr/>
      <dgm:t>
        <a:bodyPr/>
        <a:lstStyle/>
        <a:p>
          <a:endParaRPr lang="es-ES" sz="1800"/>
        </a:p>
      </dgm:t>
    </dgm:pt>
    <dgm:pt modelId="{6DAF2B37-CEFD-4359-A95C-EC8D3617BF07}">
      <dgm:prSet phldrT="[Texto]" custT="1"/>
      <dgm:spPr/>
      <dgm:t>
        <a:bodyPr/>
        <a:lstStyle/>
        <a:p>
          <a:r>
            <a:rPr lang="es-ES" sz="900" dirty="0">
              <a:latin typeface="Berlin Sans FB Demi" pitchFamily="34" charset="0"/>
            </a:rPr>
            <a:t>Factores económicos</a:t>
          </a:r>
          <a:endParaRPr lang="es-ES" sz="900" dirty="0"/>
        </a:p>
      </dgm:t>
    </dgm:pt>
    <dgm:pt modelId="{E147B402-3DDE-4232-AABD-C195C895AA96}" type="parTrans" cxnId="{7A5BADBB-2C10-43AC-90A1-3405EFC87189}">
      <dgm:prSet/>
      <dgm:spPr/>
      <dgm:t>
        <a:bodyPr/>
        <a:lstStyle/>
        <a:p>
          <a:endParaRPr lang="es-ES" sz="1800"/>
        </a:p>
      </dgm:t>
    </dgm:pt>
    <dgm:pt modelId="{E3789A4D-313A-460B-B0F2-B3E30C35FDC2}" type="sibTrans" cxnId="{7A5BADBB-2C10-43AC-90A1-3405EFC87189}">
      <dgm:prSet/>
      <dgm:spPr/>
      <dgm:t>
        <a:bodyPr/>
        <a:lstStyle/>
        <a:p>
          <a:endParaRPr lang="es-ES" sz="1800"/>
        </a:p>
      </dgm:t>
    </dgm:pt>
    <dgm:pt modelId="{3F2C89AA-4AD0-4D7F-A2EA-ACD49FF24E19}">
      <dgm:prSet custT="1"/>
      <dgm:spPr/>
      <dgm:t>
        <a:bodyPr/>
        <a:lstStyle/>
        <a:p>
          <a:r>
            <a:rPr lang="es-ES" sz="900">
              <a:latin typeface="Berlin Sans FB Demi" pitchFamily="34" charset="0"/>
            </a:rPr>
            <a:t>Factores socioculturales</a:t>
          </a:r>
          <a:endParaRPr lang="es-ES" sz="900" dirty="0">
            <a:latin typeface="Berlin Sans FB Demi" pitchFamily="34" charset="0"/>
          </a:endParaRPr>
        </a:p>
      </dgm:t>
    </dgm:pt>
    <dgm:pt modelId="{828B8CB1-1615-4DFF-AD94-4F2582DE472C}" type="parTrans" cxnId="{F7980ADF-E89F-4F75-AF7B-043FB50CB659}">
      <dgm:prSet/>
      <dgm:spPr/>
      <dgm:t>
        <a:bodyPr/>
        <a:lstStyle/>
        <a:p>
          <a:endParaRPr lang="es-ES" sz="1800"/>
        </a:p>
      </dgm:t>
    </dgm:pt>
    <dgm:pt modelId="{160D0F0F-67D5-4C4A-9719-735C6B143F78}" type="sibTrans" cxnId="{F7980ADF-E89F-4F75-AF7B-043FB50CB659}">
      <dgm:prSet/>
      <dgm:spPr/>
      <dgm:t>
        <a:bodyPr/>
        <a:lstStyle/>
        <a:p>
          <a:endParaRPr lang="es-ES" sz="1800"/>
        </a:p>
      </dgm:t>
    </dgm:pt>
    <dgm:pt modelId="{7F1FE009-4CDC-4A81-B086-DB13E2C1B3EC}">
      <dgm:prSet custT="1"/>
      <dgm:spPr/>
      <dgm:t>
        <a:bodyPr/>
        <a:lstStyle/>
        <a:p>
          <a:r>
            <a:rPr lang="es-ES" sz="900">
              <a:latin typeface="Berlin Sans FB Demi" pitchFamily="34" charset="0"/>
            </a:rPr>
            <a:t>Factores tecnológicos</a:t>
          </a:r>
          <a:endParaRPr lang="es-ES" sz="900" dirty="0">
            <a:latin typeface="Berlin Sans FB Demi" pitchFamily="34" charset="0"/>
          </a:endParaRPr>
        </a:p>
      </dgm:t>
    </dgm:pt>
    <dgm:pt modelId="{15B9AB45-AE18-4154-A3A9-C4AF7D04F3C3}" type="parTrans" cxnId="{2999D82D-ED37-43A7-BD18-13C711808626}">
      <dgm:prSet/>
      <dgm:spPr/>
      <dgm:t>
        <a:bodyPr/>
        <a:lstStyle/>
        <a:p>
          <a:endParaRPr lang="es-ES" sz="1800"/>
        </a:p>
      </dgm:t>
    </dgm:pt>
    <dgm:pt modelId="{A9602A57-40B2-4610-898D-EB46F552AC0D}" type="sibTrans" cxnId="{2999D82D-ED37-43A7-BD18-13C711808626}">
      <dgm:prSet/>
      <dgm:spPr/>
      <dgm:t>
        <a:bodyPr/>
        <a:lstStyle/>
        <a:p>
          <a:endParaRPr lang="es-ES" sz="1800"/>
        </a:p>
      </dgm:t>
    </dgm:pt>
    <dgm:pt modelId="{ED0759D6-4DC4-4D87-87D5-51ACC81E7233}">
      <dgm:prSet custT="1"/>
      <dgm:spPr/>
      <dgm:t>
        <a:bodyPr/>
        <a:lstStyle/>
        <a:p>
          <a:r>
            <a:rPr lang="es-ES" sz="900" dirty="0">
              <a:latin typeface="Berlin Sans FB Demi" pitchFamily="34" charset="0"/>
            </a:rPr>
            <a:t>Factores políticos / legales</a:t>
          </a:r>
        </a:p>
      </dgm:t>
    </dgm:pt>
    <dgm:pt modelId="{813FEACC-A7F9-4B84-8DEC-4E1B93C01040}" type="parTrans" cxnId="{53840D22-DE8E-4ED0-844D-39189C3E558A}">
      <dgm:prSet/>
      <dgm:spPr/>
      <dgm:t>
        <a:bodyPr/>
        <a:lstStyle/>
        <a:p>
          <a:endParaRPr lang="es-ES" sz="1800"/>
        </a:p>
      </dgm:t>
    </dgm:pt>
    <dgm:pt modelId="{CF6D600D-BB9B-40BE-B3B6-6E8868845611}" type="sibTrans" cxnId="{53840D22-DE8E-4ED0-844D-39189C3E558A}">
      <dgm:prSet/>
      <dgm:spPr/>
      <dgm:t>
        <a:bodyPr/>
        <a:lstStyle/>
        <a:p>
          <a:endParaRPr lang="es-ES" sz="1800"/>
        </a:p>
      </dgm:t>
    </dgm:pt>
    <dgm:pt modelId="{CDBB6303-8539-431C-879F-CD81A32C8D50}">
      <dgm:prSet custT="1"/>
      <dgm:spPr/>
      <dgm:t>
        <a:bodyPr/>
        <a:lstStyle/>
        <a:p>
          <a:r>
            <a:rPr lang="es-ES" sz="900">
              <a:latin typeface="Berlin Sans FB Demi" pitchFamily="34" charset="0"/>
            </a:rPr>
            <a:t>Factores medioambientales</a:t>
          </a:r>
          <a:endParaRPr lang="es-ES" sz="900" dirty="0">
            <a:latin typeface="Berlin Sans FB Demi" pitchFamily="34" charset="0"/>
          </a:endParaRPr>
        </a:p>
      </dgm:t>
    </dgm:pt>
    <dgm:pt modelId="{50E071B7-BC00-43B6-835A-6B196DEBBEE7}" type="parTrans" cxnId="{A3F7F4AB-87DA-486A-BAC9-D6242D022FCC}">
      <dgm:prSet/>
      <dgm:spPr/>
      <dgm:t>
        <a:bodyPr/>
        <a:lstStyle/>
        <a:p>
          <a:endParaRPr lang="es-ES" sz="1800"/>
        </a:p>
      </dgm:t>
    </dgm:pt>
    <dgm:pt modelId="{E3ED1E41-32F7-47EC-BFCA-843D07C70291}" type="sibTrans" cxnId="{A3F7F4AB-87DA-486A-BAC9-D6242D022FCC}">
      <dgm:prSet/>
      <dgm:spPr/>
      <dgm:t>
        <a:bodyPr/>
        <a:lstStyle/>
        <a:p>
          <a:endParaRPr lang="es-ES" sz="1800"/>
        </a:p>
      </dgm:t>
    </dgm:pt>
    <dgm:pt modelId="{7DD22F58-37C0-4418-85D9-5C8EE25428FC}">
      <dgm:prSet custT="1"/>
      <dgm:spPr/>
      <dgm:t>
        <a:bodyPr/>
        <a:lstStyle/>
        <a:p>
          <a:r>
            <a:rPr lang="es-ES" sz="900">
              <a:latin typeface="Berlin Sans FB Demi" pitchFamily="34" charset="0"/>
            </a:rPr>
            <a:t>Factores internacionales  </a:t>
          </a:r>
          <a:endParaRPr lang="es-ES" sz="900"/>
        </a:p>
      </dgm:t>
    </dgm:pt>
    <dgm:pt modelId="{5C09035F-F37F-4939-B682-5260B53BF4EF}" type="parTrans" cxnId="{ECBA1813-612D-46A2-86E7-114B900B861C}">
      <dgm:prSet/>
      <dgm:spPr/>
      <dgm:t>
        <a:bodyPr/>
        <a:lstStyle/>
        <a:p>
          <a:endParaRPr lang="es-ES" sz="1800"/>
        </a:p>
      </dgm:t>
    </dgm:pt>
    <dgm:pt modelId="{6B0F368E-1764-43E2-B5CE-5DD888EB0B93}" type="sibTrans" cxnId="{ECBA1813-612D-46A2-86E7-114B900B861C}">
      <dgm:prSet/>
      <dgm:spPr/>
      <dgm:t>
        <a:bodyPr/>
        <a:lstStyle/>
        <a:p>
          <a:endParaRPr lang="es-ES" sz="1800"/>
        </a:p>
      </dgm:t>
    </dgm:pt>
    <dgm:pt modelId="{74DC024C-77AB-4074-B5D3-ADD3B6FFCCDE}" type="pres">
      <dgm:prSet presAssocID="{94397D7A-C2C4-4D9C-9DC9-C3F7D2B7B82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A606E9-3A02-40FC-A14F-3F4FF6F525E4}" type="pres">
      <dgm:prSet presAssocID="{DF220ADB-DD63-45C2-BE70-7BD98AC3DBA6}" presName="centerShape" presStyleLbl="node0" presStyleIdx="0" presStyleCnt="1"/>
      <dgm:spPr/>
    </dgm:pt>
    <dgm:pt modelId="{E0A7B5B9-1206-4438-9954-4BA34EE8378E}" type="pres">
      <dgm:prSet presAssocID="{6DAF2B37-CEFD-4359-A95C-EC8D3617BF07}" presName="node" presStyleLbl="node1" presStyleIdx="0" presStyleCnt="6" custScaleX="141743" custScaleY="108764">
        <dgm:presLayoutVars>
          <dgm:bulletEnabled val="1"/>
        </dgm:presLayoutVars>
      </dgm:prSet>
      <dgm:spPr/>
    </dgm:pt>
    <dgm:pt modelId="{2BF9EEC0-2F3A-4AD8-9F47-9B7AD9EE1FFA}" type="pres">
      <dgm:prSet presAssocID="{6DAF2B37-CEFD-4359-A95C-EC8D3617BF07}" presName="dummy" presStyleCnt="0"/>
      <dgm:spPr/>
    </dgm:pt>
    <dgm:pt modelId="{DCF42953-B0F1-42BF-B77E-433F003E1FD6}" type="pres">
      <dgm:prSet presAssocID="{E3789A4D-313A-460B-B0F2-B3E30C35FDC2}" presName="sibTrans" presStyleLbl="sibTrans2D1" presStyleIdx="0" presStyleCnt="6"/>
      <dgm:spPr/>
    </dgm:pt>
    <dgm:pt modelId="{F62030DE-0A8B-4ACD-AC2F-B9369A5EDD26}" type="pres">
      <dgm:prSet presAssocID="{3F2C89AA-4AD0-4D7F-A2EA-ACD49FF24E19}" presName="node" presStyleLbl="node1" presStyleIdx="1" presStyleCnt="6" custScaleX="141743" custScaleY="108764">
        <dgm:presLayoutVars>
          <dgm:bulletEnabled val="1"/>
        </dgm:presLayoutVars>
      </dgm:prSet>
      <dgm:spPr/>
    </dgm:pt>
    <dgm:pt modelId="{C913EB74-2D85-41B2-BF0A-6934A57D1BA3}" type="pres">
      <dgm:prSet presAssocID="{3F2C89AA-4AD0-4D7F-A2EA-ACD49FF24E19}" presName="dummy" presStyleCnt="0"/>
      <dgm:spPr/>
    </dgm:pt>
    <dgm:pt modelId="{8B311427-F226-49AD-A6DE-7A3C3942AC25}" type="pres">
      <dgm:prSet presAssocID="{160D0F0F-67D5-4C4A-9719-735C6B143F78}" presName="sibTrans" presStyleLbl="sibTrans2D1" presStyleIdx="1" presStyleCnt="6"/>
      <dgm:spPr/>
    </dgm:pt>
    <dgm:pt modelId="{765E5A70-98C8-4C9C-BDE5-249F0D8A9CA6}" type="pres">
      <dgm:prSet presAssocID="{7F1FE009-4CDC-4A81-B086-DB13E2C1B3EC}" presName="node" presStyleLbl="node1" presStyleIdx="2" presStyleCnt="6" custScaleX="141743" custScaleY="108764">
        <dgm:presLayoutVars>
          <dgm:bulletEnabled val="1"/>
        </dgm:presLayoutVars>
      </dgm:prSet>
      <dgm:spPr/>
    </dgm:pt>
    <dgm:pt modelId="{E3035DE6-C880-4999-BC12-630BD2084336}" type="pres">
      <dgm:prSet presAssocID="{7F1FE009-4CDC-4A81-B086-DB13E2C1B3EC}" presName="dummy" presStyleCnt="0"/>
      <dgm:spPr/>
    </dgm:pt>
    <dgm:pt modelId="{24B4050B-CF83-4FC1-AF07-564316BE8D4F}" type="pres">
      <dgm:prSet presAssocID="{A9602A57-40B2-4610-898D-EB46F552AC0D}" presName="sibTrans" presStyleLbl="sibTrans2D1" presStyleIdx="2" presStyleCnt="6"/>
      <dgm:spPr/>
    </dgm:pt>
    <dgm:pt modelId="{4660585A-81AD-4BF3-A15C-84E5CED0069C}" type="pres">
      <dgm:prSet presAssocID="{ED0759D6-4DC4-4D87-87D5-51ACC81E7233}" presName="node" presStyleLbl="node1" presStyleIdx="3" presStyleCnt="6" custScaleX="141743" custScaleY="108764">
        <dgm:presLayoutVars>
          <dgm:bulletEnabled val="1"/>
        </dgm:presLayoutVars>
      </dgm:prSet>
      <dgm:spPr/>
    </dgm:pt>
    <dgm:pt modelId="{CC8486C8-E960-4B57-842F-C6E2BD9A4EBF}" type="pres">
      <dgm:prSet presAssocID="{ED0759D6-4DC4-4D87-87D5-51ACC81E7233}" presName="dummy" presStyleCnt="0"/>
      <dgm:spPr/>
    </dgm:pt>
    <dgm:pt modelId="{0A5860CC-DB6A-4366-A860-C00106CF7265}" type="pres">
      <dgm:prSet presAssocID="{CF6D600D-BB9B-40BE-B3B6-6E8868845611}" presName="sibTrans" presStyleLbl="sibTrans2D1" presStyleIdx="3" presStyleCnt="6"/>
      <dgm:spPr/>
    </dgm:pt>
    <dgm:pt modelId="{73ACE543-8AA4-4A51-B1AA-1F1F5ABCA3DA}" type="pres">
      <dgm:prSet presAssocID="{CDBB6303-8539-431C-879F-CD81A32C8D50}" presName="node" presStyleLbl="node1" presStyleIdx="4" presStyleCnt="6" custScaleX="141743" custScaleY="108764">
        <dgm:presLayoutVars>
          <dgm:bulletEnabled val="1"/>
        </dgm:presLayoutVars>
      </dgm:prSet>
      <dgm:spPr/>
    </dgm:pt>
    <dgm:pt modelId="{8C7E63A8-C149-4ABA-B7AC-86AD1C7D8ECC}" type="pres">
      <dgm:prSet presAssocID="{CDBB6303-8539-431C-879F-CD81A32C8D50}" presName="dummy" presStyleCnt="0"/>
      <dgm:spPr/>
    </dgm:pt>
    <dgm:pt modelId="{345815F1-EC92-43CA-BD55-B6FBE3C68E12}" type="pres">
      <dgm:prSet presAssocID="{E3ED1E41-32F7-47EC-BFCA-843D07C70291}" presName="sibTrans" presStyleLbl="sibTrans2D1" presStyleIdx="4" presStyleCnt="6"/>
      <dgm:spPr/>
    </dgm:pt>
    <dgm:pt modelId="{8DA24DA2-327D-490C-AF0C-9BC6E1BD898C}" type="pres">
      <dgm:prSet presAssocID="{7DD22F58-37C0-4418-85D9-5C8EE25428FC}" presName="node" presStyleLbl="node1" presStyleIdx="5" presStyleCnt="6" custScaleX="141743" custScaleY="108764">
        <dgm:presLayoutVars>
          <dgm:bulletEnabled val="1"/>
        </dgm:presLayoutVars>
      </dgm:prSet>
      <dgm:spPr/>
    </dgm:pt>
    <dgm:pt modelId="{4272BCD4-DA6D-4D02-A33F-3E6CDE945A6B}" type="pres">
      <dgm:prSet presAssocID="{7DD22F58-37C0-4418-85D9-5C8EE25428FC}" presName="dummy" presStyleCnt="0"/>
      <dgm:spPr/>
    </dgm:pt>
    <dgm:pt modelId="{E015E89A-A9AF-49E4-AECD-1868B39BA96B}" type="pres">
      <dgm:prSet presAssocID="{6B0F368E-1764-43E2-B5CE-5DD888EB0B93}" presName="sibTrans" presStyleLbl="sibTrans2D1" presStyleIdx="5" presStyleCnt="6"/>
      <dgm:spPr/>
    </dgm:pt>
  </dgm:ptLst>
  <dgm:cxnLst>
    <dgm:cxn modelId="{45F7E202-5D97-408F-8412-41454D454579}" type="presOf" srcId="{CF6D600D-BB9B-40BE-B3B6-6E8868845611}" destId="{0A5860CC-DB6A-4366-A860-C00106CF7265}" srcOrd="0" destOrd="0" presId="urn:microsoft.com/office/officeart/2005/8/layout/radial6"/>
    <dgm:cxn modelId="{ECBA1813-612D-46A2-86E7-114B900B861C}" srcId="{DF220ADB-DD63-45C2-BE70-7BD98AC3DBA6}" destId="{7DD22F58-37C0-4418-85D9-5C8EE25428FC}" srcOrd="5" destOrd="0" parTransId="{5C09035F-F37F-4939-B682-5260B53BF4EF}" sibTransId="{6B0F368E-1764-43E2-B5CE-5DD888EB0B93}"/>
    <dgm:cxn modelId="{4F88D619-7749-4375-B822-4B8DBDB9CAC0}" type="presOf" srcId="{7DD22F58-37C0-4418-85D9-5C8EE25428FC}" destId="{8DA24DA2-327D-490C-AF0C-9BC6E1BD898C}" srcOrd="0" destOrd="0" presId="urn:microsoft.com/office/officeart/2005/8/layout/radial6"/>
    <dgm:cxn modelId="{53840D22-DE8E-4ED0-844D-39189C3E558A}" srcId="{DF220ADB-DD63-45C2-BE70-7BD98AC3DBA6}" destId="{ED0759D6-4DC4-4D87-87D5-51ACC81E7233}" srcOrd="3" destOrd="0" parTransId="{813FEACC-A7F9-4B84-8DEC-4E1B93C01040}" sibTransId="{CF6D600D-BB9B-40BE-B3B6-6E8868845611}"/>
    <dgm:cxn modelId="{2999D82D-ED37-43A7-BD18-13C711808626}" srcId="{DF220ADB-DD63-45C2-BE70-7BD98AC3DBA6}" destId="{7F1FE009-4CDC-4A81-B086-DB13E2C1B3EC}" srcOrd="2" destOrd="0" parTransId="{15B9AB45-AE18-4154-A3A9-C4AF7D04F3C3}" sibTransId="{A9602A57-40B2-4610-898D-EB46F552AC0D}"/>
    <dgm:cxn modelId="{20ACB437-8B0F-4E61-85F9-935B36CB8921}" type="presOf" srcId="{CDBB6303-8539-431C-879F-CD81A32C8D50}" destId="{73ACE543-8AA4-4A51-B1AA-1F1F5ABCA3DA}" srcOrd="0" destOrd="0" presId="urn:microsoft.com/office/officeart/2005/8/layout/radial6"/>
    <dgm:cxn modelId="{B530565C-9C1F-453E-91B4-D94B53D0DCFB}" type="presOf" srcId="{A9602A57-40B2-4610-898D-EB46F552AC0D}" destId="{24B4050B-CF83-4FC1-AF07-564316BE8D4F}" srcOrd="0" destOrd="0" presId="urn:microsoft.com/office/officeart/2005/8/layout/radial6"/>
    <dgm:cxn modelId="{0281614F-2ADC-4923-9111-78F1CFCFB451}" type="presOf" srcId="{ED0759D6-4DC4-4D87-87D5-51ACC81E7233}" destId="{4660585A-81AD-4BF3-A15C-84E5CED0069C}" srcOrd="0" destOrd="0" presId="urn:microsoft.com/office/officeart/2005/8/layout/radial6"/>
    <dgm:cxn modelId="{87788A71-FD40-4503-9ABB-E88DFDBB18C1}" type="presOf" srcId="{160D0F0F-67D5-4C4A-9719-735C6B143F78}" destId="{8B311427-F226-49AD-A6DE-7A3C3942AC25}" srcOrd="0" destOrd="0" presId="urn:microsoft.com/office/officeart/2005/8/layout/radial6"/>
    <dgm:cxn modelId="{B930B277-0428-4EA0-A1AE-D8AA16150460}" type="presOf" srcId="{E3789A4D-313A-460B-B0F2-B3E30C35FDC2}" destId="{DCF42953-B0F1-42BF-B77E-433F003E1FD6}" srcOrd="0" destOrd="0" presId="urn:microsoft.com/office/officeart/2005/8/layout/radial6"/>
    <dgm:cxn modelId="{6D326F95-A191-4FE7-8B63-C1EE4E5F1085}" type="presOf" srcId="{3F2C89AA-4AD0-4D7F-A2EA-ACD49FF24E19}" destId="{F62030DE-0A8B-4ACD-AC2F-B9369A5EDD26}" srcOrd="0" destOrd="0" presId="urn:microsoft.com/office/officeart/2005/8/layout/radial6"/>
    <dgm:cxn modelId="{F1791CA5-38FA-444F-B2D8-73DCF32E1E6A}" type="presOf" srcId="{7F1FE009-4CDC-4A81-B086-DB13E2C1B3EC}" destId="{765E5A70-98C8-4C9C-BDE5-249F0D8A9CA6}" srcOrd="0" destOrd="0" presId="urn:microsoft.com/office/officeart/2005/8/layout/radial6"/>
    <dgm:cxn modelId="{A3F7F4AB-87DA-486A-BAC9-D6242D022FCC}" srcId="{DF220ADB-DD63-45C2-BE70-7BD98AC3DBA6}" destId="{CDBB6303-8539-431C-879F-CD81A32C8D50}" srcOrd="4" destOrd="0" parTransId="{50E071B7-BC00-43B6-835A-6B196DEBBEE7}" sibTransId="{E3ED1E41-32F7-47EC-BFCA-843D07C70291}"/>
    <dgm:cxn modelId="{D33655AC-CDDE-47DA-9998-B8792E9A0FD1}" type="presOf" srcId="{DF220ADB-DD63-45C2-BE70-7BD98AC3DBA6}" destId="{E8A606E9-3A02-40FC-A14F-3F4FF6F525E4}" srcOrd="0" destOrd="0" presId="urn:microsoft.com/office/officeart/2005/8/layout/radial6"/>
    <dgm:cxn modelId="{3FF161B3-F521-4C5C-B003-0C5A04135A94}" type="presOf" srcId="{94397D7A-C2C4-4D9C-9DC9-C3F7D2B7B82D}" destId="{74DC024C-77AB-4074-B5D3-ADD3B6FFCCDE}" srcOrd="0" destOrd="0" presId="urn:microsoft.com/office/officeart/2005/8/layout/radial6"/>
    <dgm:cxn modelId="{7A5BADBB-2C10-43AC-90A1-3405EFC87189}" srcId="{DF220ADB-DD63-45C2-BE70-7BD98AC3DBA6}" destId="{6DAF2B37-CEFD-4359-A95C-EC8D3617BF07}" srcOrd="0" destOrd="0" parTransId="{E147B402-3DDE-4232-AABD-C195C895AA96}" sibTransId="{E3789A4D-313A-460B-B0F2-B3E30C35FDC2}"/>
    <dgm:cxn modelId="{696052CC-BDD4-49BB-AE5A-36D3E13C85D1}" srcId="{94397D7A-C2C4-4D9C-9DC9-C3F7D2B7B82D}" destId="{DF220ADB-DD63-45C2-BE70-7BD98AC3DBA6}" srcOrd="0" destOrd="0" parTransId="{2ABBCDBE-2089-473E-B791-170B51DEB45F}" sibTransId="{1DF25884-B2DB-4B20-B36A-9C616696E35B}"/>
    <dgm:cxn modelId="{8DABCAD5-D131-4529-8725-ACDD4F0C7C36}" type="presOf" srcId="{6DAF2B37-CEFD-4359-A95C-EC8D3617BF07}" destId="{E0A7B5B9-1206-4438-9954-4BA34EE8378E}" srcOrd="0" destOrd="0" presId="urn:microsoft.com/office/officeart/2005/8/layout/radial6"/>
    <dgm:cxn modelId="{F7980ADF-E89F-4F75-AF7B-043FB50CB659}" srcId="{DF220ADB-DD63-45C2-BE70-7BD98AC3DBA6}" destId="{3F2C89AA-4AD0-4D7F-A2EA-ACD49FF24E19}" srcOrd="1" destOrd="0" parTransId="{828B8CB1-1615-4DFF-AD94-4F2582DE472C}" sibTransId="{160D0F0F-67D5-4C4A-9719-735C6B143F78}"/>
    <dgm:cxn modelId="{E1DBF1F6-0D95-4DFE-8004-43F2DBDFC282}" type="presOf" srcId="{E3ED1E41-32F7-47EC-BFCA-843D07C70291}" destId="{345815F1-EC92-43CA-BD55-B6FBE3C68E12}" srcOrd="0" destOrd="0" presId="urn:microsoft.com/office/officeart/2005/8/layout/radial6"/>
    <dgm:cxn modelId="{00A517FA-F915-4A24-9D09-CF59E870DC7E}" type="presOf" srcId="{6B0F368E-1764-43E2-B5CE-5DD888EB0B93}" destId="{E015E89A-A9AF-49E4-AECD-1868B39BA96B}" srcOrd="0" destOrd="0" presId="urn:microsoft.com/office/officeart/2005/8/layout/radial6"/>
    <dgm:cxn modelId="{3F4EFC13-B729-435D-A62C-0A2748C6E935}" type="presParOf" srcId="{74DC024C-77AB-4074-B5D3-ADD3B6FFCCDE}" destId="{E8A606E9-3A02-40FC-A14F-3F4FF6F525E4}" srcOrd="0" destOrd="0" presId="urn:microsoft.com/office/officeart/2005/8/layout/radial6"/>
    <dgm:cxn modelId="{E4173899-52A1-45F5-BA17-B18F97DEBF7E}" type="presParOf" srcId="{74DC024C-77AB-4074-B5D3-ADD3B6FFCCDE}" destId="{E0A7B5B9-1206-4438-9954-4BA34EE8378E}" srcOrd="1" destOrd="0" presId="urn:microsoft.com/office/officeart/2005/8/layout/radial6"/>
    <dgm:cxn modelId="{F1EE4892-1AC8-4892-BA5C-3B75090843A9}" type="presParOf" srcId="{74DC024C-77AB-4074-B5D3-ADD3B6FFCCDE}" destId="{2BF9EEC0-2F3A-4AD8-9F47-9B7AD9EE1FFA}" srcOrd="2" destOrd="0" presId="urn:microsoft.com/office/officeart/2005/8/layout/radial6"/>
    <dgm:cxn modelId="{43F391AA-17DE-47A1-895B-36589F876429}" type="presParOf" srcId="{74DC024C-77AB-4074-B5D3-ADD3B6FFCCDE}" destId="{DCF42953-B0F1-42BF-B77E-433F003E1FD6}" srcOrd="3" destOrd="0" presId="urn:microsoft.com/office/officeart/2005/8/layout/radial6"/>
    <dgm:cxn modelId="{2F5C0BC1-30C3-4D05-86A8-3F0A63AEC288}" type="presParOf" srcId="{74DC024C-77AB-4074-B5D3-ADD3B6FFCCDE}" destId="{F62030DE-0A8B-4ACD-AC2F-B9369A5EDD26}" srcOrd="4" destOrd="0" presId="urn:microsoft.com/office/officeart/2005/8/layout/radial6"/>
    <dgm:cxn modelId="{47D6ACE2-537C-4B6E-9B19-5ECDAD86ACBB}" type="presParOf" srcId="{74DC024C-77AB-4074-B5D3-ADD3B6FFCCDE}" destId="{C913EB74-2D85-41B2-BF0A-6934A57D1BA3}" srcOrd="5" destOrd="0" presId="urn:microsoft.com/office/officeart/2005/8/layout/radial6"/>
    <dgm:cxn modelId="{09B9D528-73BC-4867-8486-DBA52A4F1257}" type="presParOf" srcId="{74DC024C-77AB-4074-B5D3-ADD3B6FFCCDE}" destId="{8B311427-F226-49AD-A6DE-7A3C3942AC25}" srcOrd="6" destOrd="0" presId="urn:microsoft.com/office/officeart/2005/8/layout/radial6"/>
    <dgm:cxn modelId="{6FFBC3A4-659D-43BC-91CD-176847735AB9}" type="presParOf" srcId="{74DC024C-77AB-4074-B5D3-ADD3B6FFCCDE}" destId="{765E5A70-98C8-4C9C-BDE5-249F0D8A9CA6}" srcOrd="7" destOrd="0" presId="urn:microsoft.com/office/officeart/2005/8/layout/radial6"/>
    <dgm:cxn modelId="{8F9BA62E-7C74-4EA9-A3E8-BBD36C41C933}" type="presParOf" srcId="{74DC024C-77AB-4074-B5D3-ADD3B6FFCCDE}" destId="{E3035DE6-C880-4999-BC12-630BD2084336}" srcOrd="8" destOrd="0" presId="urn:microsoft.com/office/officeart/2005/8/layout/radial6"/>
    <dgm:cxn modelId="{038F9664-C2C0-4C50-8652-08BA8C9B008F}" type="presParOf" srcId="{74DC024C-77AB-4074-B5D3-ADD3B6FFCCDE}" destId="{24B4050B-CF83-4FC1-AF07-564316BE8D4F}" srcOrd="9" destOrd="0" presId="urn:microsoft.com/office/officeart/2005/8/layout/radial6"/>
    <dgm:cxn modelId="{5CD518BF-27FC-42D2-A7C2-A71FC79B31DB}" type="presParOf" srcId="{74DC024C-77AB-4074-B5D3-ADD3B6FFCCDE}" destId="{4660585A-81AD-4BF3-A15C-84E5CED0069C}" srcOrd="10" destOrd="0" presId="urn:microsoft.com/office/officeart/2005/8/layout/radial6"/>
    <dgm:cxn modelId="{DD789C1F-A6F2-47B7-855E-63C30FE27C8F}" type="presParOf" srcId="{74DC024C-77AB-4074-B5D3-ADD3B6FFCCDE}" destId="{CC8486C8-E960-4B57-842F-C6E2BD9A4EBF}" srcOrd="11" destOrd="0" presId="urn:microsoft.com/office/officeart/2005/8/layout/radial6"/>
    <dgm:cxn modelId="{CF2D57C8-2ECF-40CE-BD5F-D598F27E3E1E}" type="presParOf" srcId="{74DC024C-77AB-4074-B5D3-ADD3B6FFCCDE}" destId="{0A5860CC-DB6A-4366-A860-C00106CF7265}" srcOrd="12" destOrd="0" presId="urn:microsoft.com/office/officeart/2005/8/layout/radial6"/>
    <dgm:cxn modelId="{84354E00-F64C-47D3-9425-890B6502A676}" type="presParOf" srcId="{74DC024C-77AB-4074-B5D3-ADD3B6FFCCDE}" destId="{73ACE543-8AA4-4A51-B1AA-1F1F5ABCA3DA}" srcOrd="13" destOrd="0" presId="urn:microsoft.com/office/officeart/2005/8/layout/radial6"/>
    <dgm:cxn modelId="{757557D3-CA18-44DB-8AE2-FE1D83E94D6D}" type="presParOf" srcId="{74DC024C-77AB-4074-B5D3-ADD3B6FFCCDE}" destId="{8C7E63A8-C149-4ABA-B7AC-86AD1C7D8ECC}" srcOrd="14" destOrd="0" presId="urn:microsoft.com/office/officeart/2005/8/layout/radial6"/>
    <dgm:cxn modelId="{697BD53D-BFBF-4918-96DB-EBDEAA37498C}" type="presParOf" srcId="{74DC024C-77AB-4074-B5D3-ADD3B6FFCCDE}" destId="{345815F1-EC92-43CA-BD55-B6FBE3C68E12}" srcOrd="15" destOrd="0" presId="urn:microsoft.com/office/officeart/2005/8/layout/radial6"/>
    <dgm:cxn modelId="{6F4E5E58-535F-4432-AC21-6537C54C1BF7}" type="presParOf" srcId="{74DC024C-77AB-4074-B5D3-ADD3B6FFCCDE}" destId="{8DA24DA2-327D-490C-AF0C-9BC6E1BD898C}" srcOrd="16" destOrd="0" presId="urn:microsoft.com/office/officeart/2005/8/layout/radial6"/>
    <dgm:cxn modelId="{3CBB2CB5-154E-429D-B8C9-A26ACC791B12}" type="presParOf" srcId="{74DC024C-77AB-4074-B5D3-ADD3B6FFCCDE}" destId="{4272BCD4-DA6D-4D02-A33F-3E6CDE945A6B}" srcOrd="17" destOrd="0" presId="urn:microsoft.com/office/officeart/2005/8/layout/radial6"/>
    <dgm:cxn modelId="{0B1A213A-FD22-4E30-A3B0-E157302B511E}" type="presParOf" srcId="{74DC024C-77AB-4074-B5D3-ADD3B6FFCCDE}" destId="{E015E89A-A9AF-49E4-AECD-1868B39BA96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BEEE52-7602-4168-84B3-13CAB3F72EB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631756-6ABF-4204-A2AD-ABAE04AE2347}">
      <dgm:prSet phldrT="[Texto]" custT="1"/>
      <dgm:spPr/>
      <dgm:t>
        <a:bodyPr/>
        <a:lstStyle/>
        <a:p>
          <a:r>
            <a:rPr lang="es-ES" sz="1400" dirty="0"/>
            <a:t>Comprender el crecimiento del mercado</a:t>
          </a:r>
        </a:p>
      </dgm:t>
    </dgm:pt>
    <dgm:pt modelId="{174BF728-2F25-4678-B6A4-BB48D6EAC13F}" type="parTrans" cxnId="{FAE717DE-FBB7-4140-8940-22528AF5D546}">
      <dgm:prSet/>
      <dgm:spPr/>
      <dgm:t>
        <a:bodyPr/>
        <a:lstStyle/>
        <a:p>
          <a:endParaRPr lang="es-ES" sz="4000"/>
        </a:p>
      </dgm:t>
    </dgm:pt>
    <dgm:pt modelId="{6C5E03FE-3126-49A2-BBB0-774CFFC0EC47}" type="sibTrans" cxnId="{FAE717DE-FBB7-4140-8940-22528AF5D546}">
      <dgm:prSet/>
      <dgm:spPr/>
      <dgm:t>
        <a:bodyPr/>
        <a:lstStyle/>
        <a:p>
          <a:endParaRPr lang="es-ES" sz="4000"/>
        </a:p>
      </dgm:t>
    </dgm:pt>
    <dgm:pt modelId="{5E4A19BD-9668-4CF4-85E7-D63A05E7A886}">
      <dgm:prSet custT="1"/>
      <dgm:spPr/>
      <dgm:t>
        <a:bodyPr/>
        <a:lstStyle/>
        <a:p>
          <a:r>
            <a:rPr lang="es-ES" sz="1400" dirty="0"/>
            <a:t>Mirar la competencia </a:t>
          </a:r>
        </a:p>
      </dgm:t>
    </dgm:pt>
    <dgm:pt modelId="{91216B48-7EE6-4F2C-B6BA-5B5E22EC923E}" type="parTrans" cxnId="{219C291B-F3B7-4BAA-A149-1391FCCCD4B7}">
      <dgm:prSet/>
      <dgm:spPr/>
      <dgm:t>
        <a:bodyPr/>
        <a:lstStyle/>
        <a:p>
          <a:endParaRPr lang="es-ES" sz="4000"/>
        </a:p>
      </dgm:t>
    </dgm:pt>
    <dgm:pt modelId="{B1D97983-D8CB-40C9-9365-02DCE193B093}" type="sibTrans" cxnId="{219C291B-F3B7-4BAA-A149-1391FCCCD4B7}">
      <dgm:prSet/>
      <dgm:spPr/>
      <dgm:t>
        <a:bodyPr/>
        <a:lstStyle/>
        <a:p>
          <a:endParaRPr lang="es-ES" sz="4000"/>
        </a:p>
      </dgm:t>
    </dgm:pt>
    <dgm:pt modelId="{423DE222-9CEF-4587-8F73-E3D37F1BD2CA}">
      <dgm:prSet custT="1"/>
      <dgm:spPr/>
      <dgm:t>
        <a:bodyPr/>
        <a:lstStyle/>
        <a:p>
          <a:r>
            <a:rPr lang="es-ES" sz="1400" dirty="0"/>
            <a:t>Estudiar procesos sociales, caracterizar regiones geográficas, etc.</a:t>
          </a:r>
        </a:p>
      </dgm:t>
    </dgm:pt>
    <dgm:pt modelId="{037B5619-4307-479D-98B5-7CD21CE966B6}" type="parTrans" cxnId="{348C59F0-6A51-4F81-9D2E-053918047A2B}">
      <dgm:prSet/>
      <dgm:spPr/>
      <dgm:t>
        <a:bodyPr/>
        <a:lstStyle/>
        <a:p>
          <a:endParaRPr lang="es-ES" sz="4000"/>
        </a:p>
      </dgm:t>
    </dgm:pt>
    <dgm:pt modelId="{67D806F9-C399-4A1E-946A-23229F0BA3D1}" type="sibTrans" cxnId="{348C59F0-6A51-4F81-9D2E-053918047A2B}">
      <dgm:prSet/>
      <dgm:spPr/>
      <dgm:t>
        <a:bodyPr/>
        <a:lstStyle/>
        <a:p>
          <a:endParaRPr lang="es-ES" sz="4000"/>
        </a:p>
      </dgm:t>
    </dgm:pt>
    <dgm:pt modelId="{D515994A-C785-44EE-AD2C-585EC164D403}" type="pres">
      <dgm:prSet presAssocID="{60BEEE52-7602-4168-84B3-13CAB3F72EB9}" presName="linear" presStyleCnt="0">
        <dgm:presLayoutVars>
          <dgm:dir/>
          <dgm:animLvl val="lvl"/>
          <dgm:resizeHandles val="exact"/>
        </dgm:presLayoutVars>
      </dgm:prSet>
      <dgm:spPr/>
    </dgm:pt>
    <dgm:pt modelId="{97596AEA-5F1B-4B23-9168-2D80249D4427}" type="pres">
      <dgm:prSet presAssocID="{53631756-6ABF-4204-A2AD-ABAE04AE2347}" presName="parentLin" presStyleCnt="0"/>
      <dgm:spPr/>
    </dgm:pt>
    <dgm:pt modelId="{23262143-5291-4628-869A-A7A58E267BB5}" type="pres">
      <dgm:prSet presAssocID="{53631756-6ABF-4204-A2AD-ABAE04AE2347}" presName="parentLeftMargin" presStyleLbl="node1" presStyleIdx="0" presStyleCnt="3"/>
      <dgm:spPr/>
    </dgm:pt>
    <dgm:pt modelId="{F7C8112D-7454-4F29-B6B7-3E42493B51D0}" type="pres">
      <dgm:prSet presAssocID="{53631756-6ABF-4204-A2AD-ABAE04AE23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F49F9F-6866-471A-8FC6-64BDA6FEF166}" type="pres">
      <dgm:prSet presAssocID="{53631756-6ABF-4204-A2AD-ABAE04AE2347}" presName="negativeSpace" presStyleCnt="0"/>
      <dgm:spPr/>
    </dgm:pt>
    <dgm:pt modelId="{1ACF8300-D6EC-4524-9419-7BC20A432602}" type="pres">
      <dgm:prSet presAssocID="{53631756-6ABF-4204-A2AD-ABAE04AE2347}" presName="childText" presStyleLbl="conFgAcc1" presStyleIdx="0" presStyleCnt="3">
        <dgm:presLayoutVars>
          <dgm:bulletEnabled val="1"/>
        </dgm:presLayoutVars>
      </dgm:prSet>
      <dgm:spPr/>
    </dgm:pt>
    <dgm:pt modelId="{1B8B2166-1657-4D2A-B971-FDF4E8EADA1D}" type="pres">
      <dgm:prSet presAssocID="{6C5E03FE-3126-49A2-BBB0-774CFFC0EC47}" presName="spaceBetweenRectangles" presStyleCnt="0"/>
      <dgm:spPr/>
    </dgm:pt>
    <dgm:pt modelId="{84C3F8D8-1EC3-43D3-9338-7D70D7F63E78}" type="pres">
      <dgm:prSet presAssocID="{5E4A19BD-9668-4CF4-85E7-D63A05E7A886}" presName="parentLin" presStyleCnt="0"/>
      <dgm:spPr/>
    </dgm:pt>
    <dgm:pt modelId="{44618AD6-153E-4A87-8300-27F5628D4342}" type="pres">
      <dgm:prSet presAssocID="{5E4A19BD-9668-4CF4-85E7-D63A05E7A886}" presName="parentLeftMargin" presStyleLbl="node1" presStyleIdx="0" presStyleCnt="3"/>
      <dgm:spPr/>
    </dgm:pt>
    <dgm:pt modelId="{139CA6FC-FE98-4F50-80E4-3C5B1DF966A2}" type="pres">
      <dgm:prSet presAssocID="{5E4A19BD-9668-4CF4-85E7-D63A05E7A8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C9D4CB-3AE5-44CC-BB36-6C5FB86C9A0E}" type="pres">
      <dgm:prSet presAssocID="{5E4A19BD-9668-4CF4-85E7-D63A05E7A886}" presName="negativeSpace" presStyleCnt="0"/>
      <dgm:spPr/>
    </dgm:pt>
    <dgm:pt modelId="{4C8A80F9-B4B1-4FB1-9171-6D52867714AD}" type="pres">
      <dgm:prSet presAssocID="{5E4A19BD-9668-4CF4-85E7-D63A05E7A886}" presName="childText" presStyleLbl="conFgAcc1" presStyleIdx="1" presStyleCnt="3">
        <dgm:presLayoutVars>
          <dgm:bulletEnabled val="1"/>
        </dgm:presLayoutVars>
      </dgm:prSet>
      <dgm:spPr/>
    </dgm:pt>
    <dgm:pt modelId="{C5F7A84B-6C9A-4915-9D8A-DA8F7637FDC7}" type="pres">
      <dgm:prSet presAssocID="{B1D97983-D8CB-40C9-9365-02DCE193B093}" presName="spaceBetweenRectangles" presStyleCnt="0"/>
      <dgm:spPr/>
    </dgm:pt>
    <dgm:pt modelId="{06ADA550-3155-4DD7-9E42-5EB7237DB1CB}" type="pres">
      <dgm:prSet presAssocID="{423DE222-9CEF-4587-8F73-E3D37F1BD2CA}" presName="parentLin" presStyleCnt="0"/>
      <dgm:spPr/>
    </dgm:pt>
    <dgm:pt modelId="{C4E616B5-ECB6-4D1D-924A-F37D6F598A4F}" type="pres">
      <dgm:prSet presAssocID="{423DE222-9CEF-4587-8F73-E3D37F1BD2CA}" presName="parentLeftMargin" presStyleLbl="node1" presStyleIdx="1" presStyleCnt="3"/>
      <dgm:spPr/>
    </dgm:pt>
    <dgm:pt modelId="{A0D3385B-2350-48F1-8A8A-685F3F771C59}" type="pres">
      <dgm:prSet presAssocID="{423DE222-9CEF-4587-8F73-E3D37F1BD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2387A0-B073-4989-80CF-4D1E289FBB81}" type="pres">
      <dgm:prSet presAssocID="{423DE222-9CEF-4587-8F73-E3D37F1BD2CA}" presName="negativeSpace" presStyleCnt="0"/>
      <dgm:spPr/>
    </dgm:pt>
    <dgm:pt modelId="{BBD0CDC5-A608-4457-86BF-01E1FB293FDD}" type="pres">
      <dgm:prSet presAssocID="{423DE222-9CEF-4587-8F73-E3D37F1BD2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9C291B-F3B7-4BAA-A149-1391FCCCD4B7}" srcId="{60BEEE52-7602-4168-84B3-13CAB3F72EB9}" destId="{5E4A19BD-9668-4CF4-85E7-D63A05E7A886}" srcOrd="1" destOrd="0" parTransId="{91216B48-7EE6-4F2C-B6BA-5B5E22EC923E}" sibTransId="{B1D97983-D8CB-40C9-9365-02DCE193B093}"/>
    <dgm:cxn modelId="{C19AC733-0AE1-4259-8454-4616BCCDE48C}" type="presOf" srcId="{60BEEE52-7602-4168-84B3-13CAB3F72EB9}" destId="{D515994A-C785-44EE-AD2C-585EC164D403}" srcOrd="0" destOrd="0" presId="urn:microsoft.com/office/officeart/2005/8/layout/list1"/>
    <dgm:cxn modelId="{88E0AB47-05F2-4FBB-8CA9-000637A4AE99}" type="presOf" srcId="{5E4A19BD-9668-4CF4-85E7-D63A05E7A886}" destId="{139CA6FC-FE98-4F50-80E4-3C5B1DF966A2}" srcOrd="1" destOrd="0" presId="urn:microsoft.com/office/officeart/2005/8/layout/list1"/>
    <dgm:cxn modelId="{C19F30AA-87F0-472C-819D-0CFB5F1629A9}" type="presOf" srcId="{53631756-6ABF-4204-A2AD-ABAE04AE2347}" destId="{F7C8112D-7454-4F29-B6B7-3E42493B51D0}" srcOrd="1" destOrd="0" presId="urn:microsoft.com/office/officeart/2005/8/layout/list1"/>
    <dgm:cxn modelId="{B98C13BA-A80E-4F4F-A4A0-96769946E292}" type="presOf" srcId="{5E4A19BD-9668-4CF4-85E7-D63A05E7A886}" destId="{44618AD6-153E-4A87-8300-27F5628D4342}" srcOrd="0" destOrd="0" presId="urn:microsoft.com/office/officeart/2005/8/layout/list1"/>
    <dgm:cxn modelId="{2C7F75BA-918E-46FD-A614-2145189021E7}" type="presOf" srcId="{423DE222-9CEF-4587-8F73-E3D37F1BD2CA}" destId="{A0D3385B-2350-48F1-8A8A-685F3F771C59}" srcOrd="1" destOrd="0" presId="urn:microsoft.com/office/officeart/2005/8/layout/list1"/>
    <dgm:cxn modelId="{DC33F1C6-D224-4FA9-8542-814FF44BF857}" type="presOf" srcId="{423DE222-9CEF-4587-8F73-E3D37F1BD2CA}" destId="{C4E616B5-ECB6-4D1D-924A-F37D6F598A4F}" srcOrd="0" destOrd="0" presId="urn:microsoft.com/office/officeart/2005/8/layout/list1"/>
    <dgm:cxn modelId="{FAE717DE-FBB7-4140-8940-22528AF5D546}" srcId="{60BEEE52-7602-4168-84B3-13CAB3F72EB9}" destId="{53631756-6ABF-4204-A2AD-ABAE04AE2347}" srcOrd="0" destOrd="0" parTransId="{174BF728-2F25-4678-B6A4-BB48D6EAC13F}" sibTransId="{6C5E03FE-3126-49A2-BBB0-774CFFC0EC47}"/>
    <dgm:cxn modelId="{DEB823E8-D573-4377-8167-71DCE72A0628}" type="presOf" srcId="{53631756-6ABF-4204-A2AD-ABAE04AE2347}" destId="{23262143-5291-4628-869A-A7A58E267BB5}" srcOrd="0" destOrd="0" presId="urn:microsoft.com/office/officeart/2005/8/layout/list1"/>
    <dgm:cxn modelId="{348C59F0-6A51-4F81-9D2E-053918047A2B}" srcId="{60BEEE52-7602-4168-84B3-13CAB3F72EB9}" destId="{423DE222-9CEF-4587-8F73-E3D37F1BD2CA}" srcOrd="2" destOrd="0" parTransId="{037B5619-4307-479D-98B5-7CD21CE966B6}" sibTransId="{67D806F9-C399-4A1E-946A-23229F0BA3D1}"/>
    <dgm:cxn modelId="{6726AA67-03FF-43FB-AAAF-28B1BB73B466}" type="presParOf" srcId="{D515994A-C785-44EE-AD2C-585EC164D403}" destId="{97596AEA-5F1B-4B23-9168-2D80249D4427}" srcOrd="0" destOrd="0" presId="urn:microsoft.com/office/officeart/2005/8/layout/list1"/>
    <dgm:cxn modelId="{2C634E68-15C5-4B48-8891-F31D00F8EC75}" type="presParOf" srcId="{97596AEA-5F1B-4B23-9168-2D80249D4427}" destId="{23262143-5291-4628-869A-A7A58E267BB5}" srcOrd="0" destOrd="0" presId="urn:microsoft.com/office/officeart/2005/8/layout/list1"/>
    <dgm:cxn modelId="{88790FEC-A56A-46BC-AA4D-6915E9FA2078}" type="presParOf" srcId="{97596AEA-5F1B-4B23-9168-2D80249D4427}" destId="{F7C8112D-7454-4F29-B6B7-3E42493B51D0}" srcOrd="1" destOrd="0" presId="urn:microsoft.com/office/officeart/2005/8/layout/list1"/>
    <dgm:cxn modelId="{1627824C-C90C-4802-80DB-E94B53FAD3EB}" type="presParOf" srcId="{D515994A-C785-44EE-AD2C-585EC164D403}" destId="{2FF49F9F-6866-471A-8FC6-64BDA6FEF166}" srcOrd="1" destOrd="0" presId="urn:microsoft.com/office/officeart/2005/8/layout/list1"/>
    <dgm:cxn modelId="{DE75FCCA-26FC-40E3-8AC3-56D5720B6EAB}" type="presParOf" srcId="{D515994A-C785-44EE-AD2C-585EC164D403}" destId="{1ACF8300-D6EC-4524-9419-7BC20A432602}" srcOrd="2" destOrd="0" presId="urn:microsoft.com/office/officeart/2005/8/layout/list1"/>
    <dgm:cxn modelId="{F4026426-7299-450C-816B-1E5EF1BF721E}" type="presParOf" srcId="{D515994A-C785-44EE-AD2C-585EC164D403}" destId="{1B8B2166-1657-4D2A-B971-FDF4E8EADA1D}" srcOrd="3" destOrd="0" presId="urn:microsoft.com/office/officeart/2005/8/layout/list1"/>
    <dgm:cxn modelId="{C9467E2F-306E-45BA-B4EA-5727895ACB2A}" type="presParOf" srcId="{D515994A-C785-44EE-AD2C-585EC164D403}" destId="{84C3F8D8-1EC3-43D3-9338-7D70D7F63E78}" srcOrd="4" destOrd="0" presId="urn:microsoft.com/office/officeart/2005/8/layout/list1"/>
    <dgm:cxn modelId="{B5C22D2E-9E04-454E-9FFA-3729E912986E}" type="presParOf" srcId="{84C3F8D8-1EC3-43D3-9338-7D70D7F63E78}" destId="{44618AD6-153E-4A87-8300-27F5628D4342}" srcOrd="0" destOrd="0" presId="urn:microsoft.com/office/officeart/2005/8/layout/list1"/>
    <dgm:cxn modelId="{AFAFB784-49FD-4067-8690-09147610B5D2}" type="presParOf" srcId="{84C3F8D8-1EC3-43D3-9338-7D70D7F63E78}" destId="{139CA6FC-FE98-4F50-80E4-3C5B1DF966A2}" srcOrd="1" destOrd="0" presId="urn:microsoft.com/office/officeart/2005/8/layout/list1"/>
    <dgm:cxn modelId="{8A620908-2E78-4A34-A84A-AB8AC85B0655}" type="presParOf" srcId="{D515994A-C785-44EE-AD2C-585EC164D403}" destId="{BEC9D4CB-3AE5-44CC-BB36-6C5FB86C9A0E}" srcOrd="5" destOrd="0" presId="urn:microsoft.com/office/officeart/2005/8/layout/list1"/>
    <dgm:cxn modelId="{94499108-74A5-4CB8-A345-E997AB293B67}" type="presParOf" srcId="{D515994A-C785-44EE-AD2C-585EC164D403}" destId="{4C8A80F9-B4B1-4FB1-9171-6D52867714AD}" srcOrd="6" destOrd="0" presId="urn:microsoft.com/office/officeart/2005/8/layout/list1"/>
    <dgm:cxn modelId="{6FAC1550-7B00-4D4F-B72C-D46E4FFF1350}" type="presParOf" srcId="{D515994A-C785-44EE-AD2C-585EC164D403}" destId="{C5F7A84B-6C9A-4915-9D8A-DA8F7637FDC7}" srcOrd="7" destOrd="0" presId="urn:microsoft.com/office/officeart/2005/8/layout/list1"/>
    <dgm:cxn modelId="{75D3C725-9AE7-4966-B46B-6D46F72FD9CB}" type="presParOf" srcId="{D515994A-C785-44EE-AD2C-585EC164D403}" destId="{06ADA550-3155-4DD7-9E42-5EB7237DB1CB}" srcOrd="8" destOrd="0" presId="urn:microsoft.com/office/officeart/2005/8/layout/list1"/>
    <dgm:cxn modelId="{48544E69-D95E-4E00-978B-707E1E730814}" type="presParOf" srcId="{06ADA550-3155-4DD7-9E42-5EB7237DB1CB}" destId="{C4E616B5-ECB6-4D1D-924A-F37D6F598A4F}" srcOrd="0" destOrd="0" presId="urn:microsoft.com/office/officeart/2005/8/layout/list1"/>
    <dgm:cxn modelId="{4530EA9A-FAC2-4A6F-9E1B-F7BDF051AAA5}" type="presParOf" srcId="{06ADA550-3155-4DD7-9E42-5EB7237DB1CB}" destId="{A0D3385B-2350-48F1-8A8A-685F3F771C59}" srcOrd="1" destOrd="0" presId="urn:microsoft.com/office/officeart/2005/8/layout/list1"/>
    <dgm:cxn modelId="{8DDFF003-E3B0-476C-9FD1-ACDD47EAE55D}" type="presParOf" srcId="{D515994A-C785-44EE-AD2C-585EC164D403}" destId="{9B2387A0-B073-4989-80CF-4D1E289FBB81}" srcOrd="9" destOrd="0" presId="urn:microsoft.com/office/officeart/2005/8/layout/list1"/>
    <dgm:cxn modelId="{11D0317D-5825-4525-9BE5-FD7C5790895C}" type="presParOf" srcId="{D515994A-C785-44EE-AD2C-585EC164D403}" destId="{BBD0CDC5-A608-4457-86BF-01E1FB293F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397D7A-C2C4-4D9C-9DC9-C3F7D2B7B82D}" type="doc">
      <dgm:prSet loTypeId="urn:microsoft.com/office/officeart/2005/8/layout/radial6" loCatId="cycle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s-ES"/>
        </a:p>
      </dgm:t>
    </dgm:pt>
    <dgm:pt modelId="{DF220ADB-DD63-45C2-BE70-7BD98AC3DBA6}">
      <dgm:prSet phldrT="[Texto]" custT="1"/>
      <dgm:spPr/>
      <dgm:t>
        <a:bodyPr/>
        <a:lstStyle/>
        <a:p>
          <a:r>
            <a:rPr lang="es-ES" sz="1800" dirty="0"/>
            <a:t>Fuerzas Directas</a:t>
          </a:r>
        </a:p>
      </dgm:t>
    </dgm:pt>
    <dgm:pt modelId="{2ABBCDBE-2089-473E-B791-170B51DEB45F}" type="parTrans" cxnId="{696052CC-BDD4-49BB-AE5A-36D3E13C85D1}">
      <dgm:prSet/>
      <dgm:spPr/>
      <dgm:t>
        <a:bodyPr/>
        <a:lstStyle/>
        <a:p>
          <a:endParaRPr lang="es-ES" sz="1800"/>
        </a:p>
      </dgm:t>
    </dgm:pt>
    <dgm:pt modelId="{1DF25884-B2DB-4B20-B36A-9C616696E35B}" type="sibTrans" cxnId="{696052CC-BDD4-49BB-AE5A-36D3E13C85D1}">
      <dgm:prSet/>
      <dgm:spPr/>
      <dgm:t>
        <a:bodyPr/>
        <a:lstStyle/>
        <a:p>
          <a:endParaRPr lang="es-ES" sz="1800"/>
        </a:p>
      </dgm:t>
    </dgm:pt>
    <dgm:pt modelId="{6DAF2B37-CEFD-4359-A95C-EC8D3617BF07}">
      <dgm:prSet phldrT="[Texto]" custT="1"/>
      <dgm:spPr/>
      <dgm:t>
        <a:bodyPr/>
        <a:lstStyle/>
        <a:p>
          <a:r>
            <a:rPr lang="es-ES" sz="1100" dirty="0">
              <a:latin typeface="Berlin Sans FB Demi" pitchFamily="34" charset="0"/>
            </a:rPr>
            <a:t>Clientes</a:t>
          </a:r>
          <a:endParaRPr lang="es-ES" sz="1100" dirty="0"/>
        </a:p>
      </dgm:t>
    </dgm:pt>
    <dgm:pt modelId="{E147B402-3DDE-4232-AABD-C195C895AA96}" type="parTrans" cxnId="{7A5BADBB-2C10-43AC-90A1-3405EFC87189}">
      <dgm:prSet/>
      <dgm:spPr/>
      <dgm:t>
        <a:bodyPr/>
        <a:lstStyle/>
        <a:p>
          <a:endParaRPr lang="es-ES" sz="1800"/>
        </a:p>
      </dgm:t>
    </dgm:pt>
    <dgm:pt modelId="{E3789A4D-313A-460B-B0F2-B3E30C35FDC2}" type="sibTrans" cxnId="{7A5BADBB-2C10-43AC-90A1-3405EFC87189}">
      <dgm:prSet/>
      <dgm:spPr/>
      <dgm:t>
        <a:bodyPr/>
        <a:lstStyle/>
        <a:p>
          <a:endParaRPr lang="es-ES" sz="1800"/>
        </a:p>
      </dgm:t>
    </dgm:pt>
    <dgm:pt modelId="{3F2C89AA-4AD0-4D7F-A2EA-ACD49FF24E19}">
      <dgm:prSet custT="1"/>
      <dgm:spPr/>
      <dgm:t>
        <a:bodyPr/>
        <a:lstStyle/>
        <a:p>
          <a:r>
            <a:rPr lang="es-ES" sz="1100" dirty="0">
              <a:latin typeface="Berlin Sans FB Demi" pitchFamily="34" charset="0"/>
            </a:rPr>
            <a:t>Proveedores</a:t>
          </a:r>
        </a:p>
      </dgm:t>
    </dgm:pt>
    <dgm:pt modelId="{828B8CB1-1615-4DFF-AD94-4F2582DE472C}" type="parTrans" cxnId="{F7980ADF-E89F-4F75-AF7B-043FB50CB659}">
      <dgm:prSet/>
      <dgm:spPr/>
      <dgm:t>
        <a:bodyPr/>
        <a:lstStyle/>
        <a:p>
          <a:endParaRPr lang="es-ES" sz="1800"/>
        </a:p>
      </dgm:t>
    </dgm:pt>
    <dgm:pt modelId="{160D0F0F-67D5-4C4A-9719-735C6B143F78}" type="sibTrans" cxnId="{F7980ADF-E89F-4F75-AF7B-043FB50CB659}">
      <dgm:prSet/>
      <dgm:spPr/>
      <dgm:t>
        <a:bodyPr/>
        <a:lstStyle/>
        <a:p>
          <a:endParaRPr lang="es-ES" sz="1800"/>
        </a:p>
      </dgm:t>
    </dgm:pt>
    <dgm:pt modelId="{7F1FE009-4CDC-4A81-B086-DB13E2C1B3EC}">
      <dgm:prSet custT="1"/>
      <dgm:spPr/>
      <dgm:t>
        <a:bodyPr/>
        <a:lstStyle/>
        <a:p>
          <a:r>
            <a:rPr lang="es-ES" sz="1100" dirty="0">
              <a:latin typeface="Berlin Sans FB Demi" pitchFamily="34" charset="0"/>
            </a:rPr>
            <a:t>Competidores</a:t>
          </a:r>
        </a:p>
      </dgm:t>
    </dgm:pt>
    <dgm:pt modelId="{15B9AB45-AE18-4154-A3A9-C4AF7D04F3C3}" type="parTrans" cxnId="{2999D82D-ED37-43A7-BD18-13C711808626}">
      <dgm:prSet/>
      <dgm:spPr/>
      <dgm:t>
        <a:bodyPr/>
        <a:lstStyle/>
        <a:p>
          <a:endParaRPr lang="es-ES" sz="1800"/>
        </a:p>
      </dgm:t>
    </dgm:pt>
    <dgm:pt modelId="{A9602A57-40B2-4610-898D-EB46F552AC0D}" type="sibTrans" cxnId="{2999D82D-ED37-43A7-BD18-13C711808626}">
      <dgm:prSet/>
      <dgm:spPr/>
      <dgm:t>
        <a:bodyPr/>
        <a:lstStyle/>
        <a:p>
          <a:endParaRPr lang="es-ES" sz="1800"/>
        </a:p>
      </dgm:t>
    </dgm:pt>
    <dgm:pt modelId="{ED0759D6-4DC4-4D87-87D5-51ACC81E7233}">
      <dgm:prSet custT="1"/>
      <dgm:spPr/>
      <dgm:t>
        <a:bodyPr/>
        <a:lstStyle/>
        <a:p>
          <a:r>
            <a:rPr lang="es-ES" sz="1100">
              <a:latin typeface="Berlin Sans FB Demi" pitchFamily="34" charset="0"/>
            </a:rPr>
            <a:t>Recurso Humano  </a:t>
          </a:r>
          <a:endParaRPr lang="es-ES" sz="1100" dirty="0">
            <a:latin typeface="Berlin Sans FB Demi" pitchFamily="34" charset="0"/>
          </a:endParaRPr>
        </a:p>
      </dgm:t>
    </dgm:pt>
    <dgm:pt modelId="{813FEACC-A7F9-4B84-8DEC-4E1B93C01040}" type="parTrans" cxnId="{53840D22-DE8E-4ED0-844D-39189C3E558A}">
      <dgm:prSet/>
      <dgm:spPr/>
      <dgm:t>
        <a:bodyPr/>
        <a:lstStyle/>
        <a:p>
          <a:endParaRPr lang="es-ES" sz="1800"/>
        </a:p>
      </dgm:t>
    </dgm:pt>
    <dgm:pt modelId="{CF6D600D-BB9B-40BE-B3B6-6E8868845611}" type="sibTrans" cxnId="{53840D22-DE8E-4ED0-844D-39189C3E558A}">
      <dgm:prSet/>
      <dgm:spPr/>
      <dgm:t>
        <a:bodyPr/>
        <a:lstStyle/>
        <a:p>
          <a:endParaRPr lang="es-ES" sz="1800"/>
        </a:p>
      </dgm:t>
    </dgm:pt>
    <dgm:pt modelId="{74DC024C-77AB-4074-B5D3-ADD3B6FFCCDE}" type="pres">
      <dgm:prSet presAssocID="{94397D7A-C2C4-4D9C-9DC9-C3F7D2B7B82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A606E9-3A02-40FC-A14F-3F4FF6F525E4}" type="pres">
      <dgm:prSet presAssocID="{DF220ADB-DD63-45C2-BE70-7BD98AC3DBA6}" presName="centerShape" presStyleLbl="node0" presStyleIdx="0" presStyleCnt="1"/>
      <dgm:spPr/>
    </dgm:pt>
    <dgm:pt modelId="{E0A7B5B9-1206-4438-9954-4BA34EE8378E}" type="pres">
      <dgm:prSet presAssocID="{6DAF2B37-CEFD-4359-A95C-EC8D3617BF07}" presName="node" presStyleLbl="node1" presStyleIdx="0" presStyleCnt="4" custScaleX="141743" custScaleY="108764">
        <dgm:presLayoutVars>
          <dgm:bulletEnabled val="1"/>
        </dgm:presLayoutVars>
      </dgm:prSet>
      <dgm:spPr/>
    </dgm:pt>
    <dgm:pt modelId="{2BF9EEC0-2F3A-4AD8-9F47-9B7AD9EE1FFA}" type="pres">
      <dgm:prSet presAssocID="{6DAF2B37-CEFD-4359-A95C-EC8D3617BF07}" presName="dummy" presStyleCnt="0"/>
      <dgm:spPr/>
    </dgm:pt>
    <dgm:pt modelId="{DCF42953-B0F1-42BF-B77E-433F003E1FD6}" type="pres">
      <dgm:prSet presAssocID="{E3789A4D-313A-460B-B0F2-B3E30C35FDC2}" presName="sibTrans" presStyleLbl="sibTrans2D1" presStyleIdx="0" presStyleCnt="4"/>
      <dgm:spPr/>
    </dgm:pt>
    <dgm:pt modelId="{F62030DE-0A8B-4ACD-AC2F-B9369A5EDD26}" type="pres">
      <dgm:prSet presAssocID="{3F2C89AA-4AD0-4D7F-A2EA-ACD49FF24E19}" presName="node" presStyleLbl="node1" presStyleIdx="1" presStyleCnt="4" custScaleX="141743" custScaleY="108764">
        <dgm:presLayoutVars>
          <dgm:bulletEnabled val="1"/>
        </dgm:presLayoutVars>
      </dgm:prSet>
      <dgm:spPr/>
    </dgm:pt>
    <dgm:pt modelId="{C913EB74-2D85-41B2-BF0A-6934A57D1BA3}" type="pres">
      <dgm:prSet presAssocID="{3F2C89AA-4AD0-4D7F-A2EA-ACD49FF24E19}" presName="dummy" presStyleCnt="0"/>
      <dgm:spPr/>
    </dgm:pt>
    <dgm:pt modelId="{8B311427-F226-49AD-A6DE-7A3C3942AC25}" type="pres">
      <dgm:prSet presAssocID="{160D0F0F-67D5-4C4A-9719-735C6B143F78}" presName="sibTrans" presStyleLbl="sibTrans2D1" presStyleIdx="1" presStyleCnt="4"/>
      <dgm:spPr/>
    </dgm:pt>
    <dgm:pt modelId="{765E5A70-98C8-4C9C-BDE5-249F0D8A9CA6}" type="pres">
      <dgm:prSet presAssocID="{7F1FE009-4CDC-4A81-B086-DB13E2C1B3EC}" presName="node" presStyleLbl="node1" presStyleIdx="2" presStyleCnt="4" custScaleX="141743" custScaleY="108764">
        <dgm:presLayoutVars>
          <dgm:bulletEnabled val="1"/>
        </dgm:presLayoutVars>
      </dgm:prSet>
      <dgm:spPr/>
    </dgm:pt>
    <dgm:pt modelId="{E3035DE6-C880-4999-BC12-630BD2084336}" type="pres">
      <dgm:prSet presAssocID="{7F1FE009-4CDC-4A81-B086-DB13E2C1B3EC}" presName="dummy" presStyleCnt="0"/>
      <dgm:spPr/>
    </dgm:pt>
    <dgm:pt modelId="{24B4050B-CF83-4FC1-AF07-564316BE8D4F}" type="pres">
      <dgm:prSet presAssocID="{A9602A57-40B2-4610-898D-EB46F552AC0D}" presName="sibTrans" presStyleLbl="sibTrans2D1" presStyleIdx="2" presStyleCnt="4"/>
      <dgm:spPr/>
    </dgm:pt>
    <dgm:pt modelId="{4660585A-81AD-4BF3-A15C-84E5CED0069C}" type="pres">
      <dgm:prSet presAssocID="{ED0759D6-4DC4-4D87-87D5-51ACC81E7233}" presName="node" presStyleLbl="node1" presStyleIdx="3" presStyleCnt="4" custScaleX="141743" custScaleY="108764">
        <dgm:presLayoutVars>
          <dgm:bulletEnabled val="1"/>
        </dgm:presLayoutVars>
      </dgm:prSet>
      <dgm:spPr/>
    </dgm:pt>
    <dgm:pt modelId="{CC8486C8-E960-4B57-842F-C6E2BD9A4EBF}" type="pres">
      <dgm:prSet presAssocID="{ED0759D6-4DC4-4D87-87D5-51ACC81E7233}" presName="dummy" presStyleCnt="0"/>
      <dgm:spPr/>
    </dgm:pt>
    <dgm:pt modelId="{0A5860CC-DB6A-4366-A860-C00106CF7265}" type="pres">
      <dgm:prSet presAssocID="{CF6D600D-BB9B-40BE-B3B6-6E8868845611}" presName="sibTrans" presStyleLbl="sibTrans2D1" presStyleIdx="3" presStyleCnt="4"/>
      <dgm:spPr/>
    </dgm:pt>
  </dgm:ptLst>
  <dgm:cxnLst>
    <dgm:cxn modelId="{53840D22-DE8E-4ED0-844D-39189C3E558A}" srcId="{DF220ADB-DD63-45C2-BE70-7BD98AC3DBA6}" destId="{ED0759D6-4DC4-4D87-87D5-51ACC81E7233}" srcOrd="3" destOrd="0" parTransId="{813FEACC-A7F9-4B84-8DEC-4E1B93C01040}" sibTransId="{CF6D600D-BB9B-40BE-B3B6-6E8868845611}"/>
    <dgm:cxn modelId="{00B39623-12D2-4D90-A8CD-D7066558E8E9}" type="presOf" srcId="{7F1FE009-4CDC-4A81-B086-DB13E2C1B3EC}" destId="{765E5A70-98C8-4C9C-BDE5-249F0D8A9CA6}" srcOrd="0" destOrd="0" presId="urn:microsoft.com/office/officeart/2005/8/layout/radial6"/>
    <dgm:cxn modelId="{2999D82D-ED37-43A7-BD18-13C711808626}" srcId="{DF220ADB-DD63-45C2-BE70-7BD98AC3DBA6}" destId="{7F1FE009-4CDC-4A81-B086-DB13E2C1B3EC}" srcOrd="2" destOrd="0" parTransId="{15B9AB45-AE18-4154-A3A9-C4AF7D04F3C3}" sibTransId="{A9602A57-40B2-4610-898D-EB46F552AC0D}"/>
    <dgm:cxn modelId="{49182433-DAB5-4D6E-AAAC-9FBA17B3DC24}" type="presOf" srcId="{DF220ADB-DD63-45C2-BE70-7BD98AC3DBA6}" destId="{E8A606E9-3A02-40FC-A14F-3F4FF6F525E4}" srcOrd="0" destOrd="0" presId="urn:microsoft.com/office/officeart/2005/8/layout/radial6"/>
    <dgm:cxn modelId="{B020C577-0084-42B9-BE6C-37FE3DC94BE2}" type="presOf" srcId="{160D0F0F-67D5-4C4A-9719-735C6B143F78}" destId="{8B311427-F226-49AD-A6DE-7A3C3942AC25}" srcOrd="0" destOrd="0" presId="urn:microsoft.com/office/officeart/2005/8/layout/radial6"/>
    <dgm:cxn modelId="{A8C4DC7B-B2C7-44CB-AE14-AC4DDC83F160}" type="presOf" srcId="{6DAF2B37-CEFD-4359-A95C-EC8D3617BF07}" destId="{E0A7B5B9-1206-4438-9954-4BA34EE8378E}" srcOrd="0" destOrd="0" presId="urn:microsoft.com/office/officeart/2005/8/layout/radial6"/>
    <dgm:cxn modelId="{51B0C3A2-A18B-4076-8740-3F1F04474DDD}" type="presOf" srcId="{A9602A57-40B2-4610-898D-EB46F552AC0D}" destId="{24B4050B-CF83-4FC1-AF07-564316BE8D4F}" srcOrd="0" destOrd="0" presId="urn:microsoft.com/office/officeart/2005/8/layout/radial6"/>
    <dgm:cxn modelId="{98B3CDA8-A0F1-4FE4-82BF-EAC0B0ECE249}" type="presOf" srcId="{3F2C89AA-4AD0-4D7F-A2EA-ACD49FF24E19}" destId="{F62030DE-0A8B-4ACD-AC2F-B9369A5EDD26}" srcOrd="0" destOrd="0" presId="urn:microsoft.com/office/officeart/2005/8/layout/radial6"/>
    <dgm:cxn modelId="{E51C7EB9-C321-4E6F-8582-D69168EDB2E0}" type="presOf" srcId="{94397D7A-C2C4-4D9C-9DC9-C3F7D2B7B82D}" destId="{74DC024C-77AB-4074-B5D3-ADD3B6FFCCDE}" srcOrd="0" destOrd="0" presId="urn:microsoft.com/office/officeart/2005/8/layout/radial6"/>
    <dgm:cxn modelId="{7A5BADBB-2C10-43AC-90A1-3405EFC87189}" srcId="{DF220ADB-DD63-45C2-BE70-7BD98AC3DBA6}" destId="{6DAF2B37-CEFD-4359-A95C-EC8D3617BF07}" srcOrd="0" destOrd="0" parTransId="{E147B402-3DDE-4232-AABD-C195C895AA96}" sibTransId="{E3789A4D-313A-460B-B0F2-B3E30C35FDC2}"/>
    <dgm:cxn modelId="{696052CC-BDD4-49BB-AE5A-36D3E13C85D1}" srcId="{94397D7A-C2C4-4D9C-9DC9-C3F7D2B7B82D}" destId="{DF220ADB-DD63-45C2-BE70-7BD98AC3DBA6}" srcOrd="0" destOrd="0" parTransId="{2ABBCDBE-2089-473E-B791-170B51DEB45F}" sibTransId="{1DF25884-B2DB-4B20-B36A-9C616696E35B}"/>
    <dgm:cxn modelId="{F7980ADF-E89F-4F75-AF7B-043FB50CB659}" srcId="{DF220ADB-DD63-45C2-BE70-7BD98AC3DBA6}" destId="{3F2C89AA-4AD0-4D7F-A2EA-ACD49FF24E19}" srcOrd="1" destOrd="0" parTransId="{828B8CB1-1615-4DFF-AD94-4F2582DE472C}" sibTransId="{160D0F0F-67D5-4C4A-9719-735C6B143F78}"/>
    <dgm:cxn modelId="{EB9BD3E7-5F8B-4810-A37D-633B8427342C}" type="presOf" srcId="{CF6D600D-BB9B-40BE-B3B6-6E8868845611}" destId="{0A5860CC-DB6A-4366-A860-C00106CF7265}" srcOrd="0" destOrd="0" presId="urn:microsoft.com/office/officeart/2005/8/layout/radial6"/>
    <dgm:cxn modelId="{A1C1C7EE-878C-466B-B19B-F563C8E081FC}" type="presOf" srcId="{E3789A4D-313A-460B-B0F2-B3E30C35FDC2}" destId="{DCF42953-B0F1-42BF-B77E-433F003E1FD6}" srcOrd="0" destOrd="0" presId="urn:microsoft.com/office/officeart/2005/8/layout/radial6"/>
    <dgm:cxn modelId="{3D7480F7-5D08-489F-A118-856490176885}" type="presOf" srcId="{ED0759D6-4DC4-4D87-87D5-51ACC81E7233}" destId="{4660585A-81AD-4BF3-A15C-84E5CED0069C}" srcOrd="0" destOrd="0" presId="urn:microsoft.com/office/officeart/2005/8/layout/radial6"/>
    <dgm:cxn modelId="{7EA57360-757E-4809-BF52-9F31D059D0B0}" type="presParOf" srcId="{74DC024C-77AB-4074-B5D3-ADD3B6FFCCDE}" destId="{E8A606E9-3A02-40FC-A14F-3F4FF6F525E4}" srcOrd="0" destOrd="0" presId="urn:microsoft.com/office/officeart/2005/8/layout/radial6"/>
    <dgm:cxn modelId="{6E09F2BA-3956-45FF-A07A-5FCBDEA970A7}" type="presParOf" srcId="{74DC024C-77AB-4074-B5D3-ADD3B6FFCCDE}" destId="{E0A7B5B9-1206-4438-9954-4BA34EE8378E}" srcOrd="1" destOrd="0" presId="urn:microsoft.com/office/officeart/2005/8/layout/radial6"/>
    <dgm:cxn modelId="{7F7A3A29-70DB-40FE-ADB4-92CF35876DAC}" type="presParOf" srcId="{74DC024C-77AB-4074-B5D3-ADD3B6FFCCDE}" destId="{2BF9EEC0-2F3A-4AD8-9F47-9B7AD9EE1FFA}" srcOrd="2" destOrd="0" presId="urn:microsoft.com/office/officeart/2005/8/layout/radial6"/>
    <dgm:cxn modelId="{A5A97684-185B-463B-8546-100ED2740B96}" type="presParOf" srcId="{74DC024C-77AB-4074-B5D3-ADD3B6FFCCDE}" destId="{DCF42953-B0F1-42BF-B77E-433F003E1FD6}" srcOrd="3" destOrd="0" presId="urn:microsoft.com/office/officeart/2005/8/layout/radial6"/>
    <dgm:cxn modelId="{B08D442C-28AF-4553-9953-EFBCDE6F9B5C}" type="presParOf" srcId="{74DC024C-77AB-4074-B5D3-ADD3B6FFCCDE}" destId="{F62030DE-0A8B-4ACD-AC2F-B9369A5EDD26}" srcOrd="4" destOrd="0" presId="urn:microsoft.com/office/officeart/2005/8/layout/radial6"/>
    <dgm:cxn modelId="{6BB79B8D-5A4C-4421-94B9-FE3EDDCB0A0E}" type="presParOf" srcId="{74DC024C-77AB-4074-B5D3-ADD3B6FFCCDE}" destId="{C913EB74-2D85-41B2-BF0A-6934A57D1BA3}" srcOrd="5" destOrd="0" presId="urn:microsoft.com/office/officeart/2005/8/layout/radial6"/>
    <dgm:cxn modelId="{9DA26A70-5FA4-4336-80C6-856025D9BB38}" type="presParOf" srcId="{74DC024C-77AB-4074-B5D3-ADD3B6FFCCDE}" destId="{8B311427-F226-49AD-A6DE-7A3C3942AC25}" srcOrd="6" destOrd="0" presId="urn:microsoft.com/office/officeart/2005/8/layout/radial6"/>
    <dgm:cxn modelId="{D2774419-967C-44F7-82AA-9F0E17006C62}" type="presParOf" srcId="{74DC024C-77AB-4074-B5D3-ADD3B6FFCCDE}" destId="{765E5A70-98C8-4C9C-BDE5-249F0D8A9CA6}" srcOrd="7" destOrd="0" presId="urn:microsoft.com/office/officeart/2005/8/layout/radial6"/>
    <dgm:cxn modelId="{83FBEC7C-B8D5-4ADE-9694-186919647048}" type="presParOf" srcId="{74DC024C-77AB-4074-B5D3-ADD3B6FFCCDE}" destId="{E3035DE6-C880-4999-BC12-630BD2084336}" srcOrd="8" destOrd="0" presId="urn:microsoft.com/office/officeart/2005/8/layout/radial6"/>
    <dgm:cxn modelId="{7F40F3E6-00E1-433C-A19B-13147A52A0E9}" type="presParOf" srcId="{74DC024C-77AB-4074-B5D3-ADD3B6FFCCDE}" destId="{24B4050B-CF83-4FC1-AF07-564316BE8D4F}" srcOrd="9" destOrd="0" presId="urn:microsoft.com/office/officeart/2005/8/layout/radial6"/>
    <dgm:cxn modelId="{F0E8A7F1-DC9E-446C-8343-FFD81BDB7D82}" type="presParOf" srcId="{74DC024C-77AB-4074-B5D3-ADD3B6FFCCDE}" destId="{4660585A-81AD-4BF3-A15C-84E5CED0069C}" srcOrd="10" destOrd="0" presId="urn:microsoft.com/office/officeart/2005/8/layout/radial6"/>
    <dgm:cxn modelId="{63F354C4-5818-4F34-8AEB-D52FB0FE68F3}" type="presParOf" srcId="{74DC024C-77AB-4074-B5D3-ADD3B6FFCCDE}" destId="{CC8486C8-E960-4B57-842F-C6E2BD9A4EBF}" srcOrd="11" destOrd="0" presId="urn:microsoft.com/office/officeart/2005/8/layout/radial6"/>
    <dgm:cxn modelId="{7E6B1289-41BD-49D8-9A45-EC0C5ECD9379}" type="presParOf" srcId="{74DC024C-77AB-4074-B5D3-ADD3B6FFCCDE}" destId="{0A5860CC-DB6A-4366-A860-C00106CF726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18D7-651A-4ADC-B772-3ED9950130BC}">
      <dsp:nvSpPr>
        <dsp:cNvPr id="0" name=""/>
        <dsp:cNvSpPr/>
      </dsp:nvSpPr>
      <dsp:spPr>
        <a:xfrm>
          <a:off x="0" y="132993"/>
          <a:ext cx="2928958" cy="547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haroni" pitchFamily="2" charset="-79"/>
              <a:cs typeface="Aharoni" pitchFamily="2" charset="-79"/>
            </a:rPr>
            <a:t>Micro-entorno</a:t>
          </a:r>
        </a:p>
      </dsp:txBody>
      <dsp:txXfrm>
        <a:off x="0" y="132993"/>
        <a:ext cx="2928958" cy="547200"/>
      </dsp:txXfrm>
    </dsp:sp>
    <dsp:sp modelId="{20307471-ED1D-42C9-B2B1-94BDB625B469}">
      <dsp:nvSpPr>
        <dsp:cNvPr id="0" name=""/>
        <dsp:cNvSpPr/>
      </dsp:nvSpPr>
      <dsp:spPr>
        <a:xfrm>
          <a:off x="0" y="680193"/>
          <a:ext cx="2928958" cy="132995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Todas aquellas variables sobre las que la empresa puede influir o actuar  de algún modo</a:t>
          </a:r>
        </a:p>
      </dsp:txBody>
      <dsp:txXfrm>
        <a:off x="0" y="680193"/>
        <a:ext cx="2928958" cy="1329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18D7-651A-4ADC-B772-3ED9950130BC}">
      <dsp:nvSpPr>
        <dsp:cNvPr id="0" name=""/>
        <dsp:cNvSpPr/>
      </dsp:nvSpPr>
      <dsp:spPr>
        <a:xfrm>
          <a:off x="0" y="132993"/>
          <a:ext cx="2928958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haroni" pitchFamily="2" charset="-79"/>
              <a:cs typeface="Aharoni" pitchFamily="2" charset="-79"/>
            </a:rPr>
            <a:t>Macro-entorno</a:t>
          </a:r>
        </a:p>
      </dsp:txBody>
      <dsp:txXfrm>
        <a:off x="0" y="132993"/>
        <a:ext cx="2928958" cy="547200"/>
      </dsp:txXfrm>
    </dsp:sp>
    <dsp:sp modelId="{20307471-ED1D-42C9-B2B1-94BDB625B469}">
      <dsp:nvSpPr>
        <dsp:cNvPr id="0" name=""/>
        <dsp:cNvSpPr/>
      </dsp:nvSpPr>
      <dsp:spPr>
        <a:xfrm>
          <a:off x="0" y="680193"/>
          <a:ext cx="2928958" cy="13299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Todas aquellas variables que influyen sobre la organización y que esta no puede controlar </a:t>
          </a:r>
        </a:p>
      </dsp:txBody>
      <dsp:txXfrm>
        <a:off x="0" y="680193"/>
        <a:ext cx="2928958" cy="1329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18D7-651A-4ADC-B772-3ED9950130BC}">
      <dsp:nvSpPr>
        <dsp:cNvPr id="0" name=""/>
        <dsp:cNvSpPr/>
      </dsp:nvSpPr>
      <dsp:spPr>
        <a:xfrm>
          <a:off x="0" y="183822"/>
          <a:ext cx="2928958" cy="720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haroni" pitchFamily="2" charset="-79"/>
              <a:cs typeface="Aharoni" pitchFamily="2" charset="-79"/>
            </a:rPr>
            <a:t>Directas</a:t>
          </a:r>
        </a:p>
      </dsp:txBody>
      <dsp:txXfrm>
        <a:off x="0" y="183822"/>
        <a:ext cx="2928958" cy="720000"/>
      </dsp:txXfrm>
    </dsp:sp>
    <dsp:sp modelId="{20307471-ED1D-42C9-B2B1-94BDB625B469}">
      <dsp:nvSpPr>
        <dsp:cNvPr id="0" name=""/>
        <dsp:cNvSpPr/>
      </dsp:nvSpPr>
      <dsp:spPr>
        <a:xfrm>
          <a:off x="0" y="728163"/>
          <a:ext cx="2928958" cy="140681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Asociadas al entorno operativo (Micro-entorno ) </a:t>
          </a:r>
        </a:p>
      </dsp:txBody>
      <dsp:txXfrm>
        <a:off x="0" y="728163"/>
        <a:ext cx="2928958" cy="1406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18D7-651A-4ADC-B772-3ED9950130BC}">
      <dsp:nvSpPr>
        <dsp:cNvPr id="0" name=""/>
        <dsp:cNvSpPr/>
      </dsp:nvSpPr>
      <dsp:spPr>
        <a:xfrm>
          <a:off x="0" y="17129"/>
          <a:ext cx="2928958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haroni" pitchFamily="2" charset="-79"/>
              <a:cs typeface="Aharoni" pitchFamily="2" charset="-79"/>
            </a:rPr>
            <a:t>Indirectas</a:t>
          </a:r>
        </a:p>
      </dsp:txBody>
      <dsp:txXfrm>
        <a:off x="0" y="17129"/>
        <a:ext cx="2928958" cy="835200"/>
      </dsp:txXfrm>
    </dsp:sp>
    <dsp:sp modelId="{20307471-ED1D-42C9-B2B1-94BDB625B469}">
      <dsp:nvSpPr>
        <dsp:cNvPr id="0" name=""/>
        <dsp:cNvSpPr/>
      </dsp:nvSpPr>
      <dsp:spPr>
        <a:xfrm>
          <a:off x="0" y="852330"/>
          <a:ext cx="2928958" cy="12736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Asociadas al Macro-entorno </a:t>
          </a:r>
        </a:p>
      </dsp:txBody>
      <dsp:txXfrm>
        <a:off x="0" y="852330"/>
        <a:ext cx="2928958" cy="127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E89A-A9AF-49E4-AECD-1868B39BA96B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12600000"/>
            <a:gd name="adj2" fmla="val 16200000"/>
            <a:gd name="adj3" fmla="val 452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815F1-EC92-43CA-BD55-B6FBE3C68E12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9000000"/>
            <a:gd name="adj2" fmla="val 12600000"/>
            <a:gd name="adj3" fmla="val 4525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5860CC-DB6A-4366-A860-C00106CF7265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5400000"/>
            <a:gd name="adj2" fmla="val 9000000"/>
            <a:gd name="adj3" fmla="val 452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4050B-CF83-4FC1-AF07-564316BE8D4F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1800000"/>
            <a:gd name="adj2" fmla="val 5400000"/>
            <a:gd name="adj3" fmla="val 4525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311427-F226-49AD-A6DE-7A3C3942AC25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19800000"/>
            <a:gd name="adj2" fmla="val 1800000"/>
            <a:gd name="adj3" fmla="val 452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42953-B0F1-42BF-B77E-433F003E1FD6}">
      <dsp:nvSpPr>
        <dsp:cNvPr id="0" name=""/>
        <dsp:cNvSpPr/>
      </dsp:nvSpPr>
      <dsp:spPr>
        <a:xfrm>
          <a:off x="2237878" y="451928"/>
          <a:ext cx="3096671" cy="3096671"/>
        </a:xfrm>
        <a:prstGeom prst="blockArc">
          <a:avLst>
            <a:gd name="adj1" fmla="val 16200000"/>
            <a:gd name="adj2" fmla="val 19800000"/>
            <a:gd name="adj3" fmla="val 452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606E9-3A02-40FC-A14F-3F4FF6F525E4}">
      <dsp:nvSpPr>
        <dsp:cNvPr id="0" name=""/>
        <dsp:cNvSpPr/>
      </dsp:nvSpPr>
      <dsp:spPr>
        <a:xfrm>
          <a:off x="3091088" y="1305138"/>
          <a:ext cx="1390250" cy="13902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Fuerzas Indirectas</a:t>
          </a:r>
        </a:p>
      </dsp:txBody>
      <dsp:txXfrm>
        <a:off x="3294685" y="1508735"/>
        <a:ext cx="983056" cy="983056"/>
      </dsp:txXfrm>
    </dsp:sp>
    <dsp:sp modelId="{E0A7B5B9-1206-4438-9954-4BA34EE8378E}">
      <dsp:nvSpPr>
        <dsp:cNvPr id="0" name=""/>
        <dsp:cNvSpPr/>
      </dsp:nvSpPr>
      <dsp:spPr>
        <a:xfrm>
          <a:off x="3096510" y="-42269"/>
          <a:ext cx="1379407" cy="10584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Berlin Sans FB Demi" pitchFamily="34" charset="0"/>
            </a:rPr>
            <a:t>Factores económicos</a:t>
          </a:r>
          <a:endParaRPr lang="es-ES" sz="900" kern="1200" dirty="0"/>
        </a:p>
      </dsp:txBody>
      <dsp:txXfrm>
        <a:off x="3298519" y="112739"/>
        <a:ext cx="975389" cy="748448"/>
      </dsp:txXfrm>
    </dsp:sp>
    <dsp:sp modelId="{F62030DE-0A8B-4ACD-AC2F-B9369A5EDD26}">
      <dsp:nvSpPr>
        <dsp:cNvPr id="0" name=""/>
        <dsp:cNvSpPr/>
      </dsp:nvSpPr>
      <dsp:spPr>
        <a:xfrm>
          <a:off x="4407067" y="714380"/>
          <a:ext cx="1379407" cy="10584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>
              <a:latin typeface="Berlin Sans FB Demi" pitchFamily="34" charset="0"/>
            </a:rPr>
            <a:t>Factores socioculturales</a:t>
          </a:r>
          <a:endParaRPr lang="es-ES" sz="900" kern="1200" dirty="0">
            <a:latin typeface="Berlin Sans FB Demi" pitchFamily="34" charset="0"/>
          </a:endParaRPr>
        </a:p>
      </dsp:txBody>
      <dsp:txXfrm>
        <a:off x="4609076" y="869388"/>
        <a:ext cx="975389" cy="748448"/>
      </dsp:txXfrm>
    </dsp:sp>
    <dsp:sp modelId="{765E5A70-98C8-4C9C-BDE5-249F0D8A9CA6}">
      <dsp:nvSpPr>
        <dsp:cNvPr id="0" name=""/>
        <dsp:cNvSpPr/>
      </dsp:nvSpPr>
      <dsp:spPr>
        <a:xfrm>
          <a:off x="4407067" y="2227682"/>
          <a:ext cx="1379407" cy="10584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>
              <a:latin typeface="Berlin Sans FB Demi" pitchFamily="34" charset="0"/>
            </a:rPr>
            <a:t>Factores tecnológicos</a:t>
          </a:r>
          <a:endParaRPr lang="es-ES" sz="900" kern="1200" dirty="0">
            <a:latin typeface="Berlin Sans FB Demi" pitchFamily="34" charset="0"/>
          </a:endParaRPr>
        </a:p>
      </dsp:txBody>
      <dsp:txXfrm>
        <a:off x="4609076" y="2382690"/>
        <a:ext cx="975389" cy="748448"/>
      </dsp:txXfrm>
    </dsp:sp>
    <dsp:sp modelId="{4660585A-81AD-4BF3-A15C-84E5CED0069C}">
      <dsp:nvSpPr>
        <dsp:cNvPr id="0" name=""/>
        <dsp:cNvSpPr/>
      </dsp:nvSpPr>
      <dsp:spPr>
        <a:xfrm>
          <a:off x="3096510" y="2984333"/>
          <a:ext cx="1379407" cy="10584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Berlin Sans FB Demi" pitchFamily="34" charset="0"/>
            </a:rPr>
            <a:t>Factores políticos / legales</a:t>
          </a:r>
        </a:p>
      </dsp:txBody>
      <dsp:txXfrm>
        <a:off x="3298519" y="3139341"/>
        <a:ext cx="975389" cy="748448"/>
      </dsp:txXfrm>
    </dsp:sp>
    <dsp:sp modelId="{73ACE543-8AA4-4A51-B1AA-1F1F5ABCA3DA}">
      <dsp:nvSpPr>
        <dsp:cNvPr id="0" name=""/>
        <dsp:cNvSpPr/>
      </dsp:nvSpPr>
      <dsp:spPr>
        <a:xfrm>
          <a:off x="1785952" y="2227682"/>
          <a:ext cx="1379407" cy="105846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>
              <a:latin typeface="Berlin Sans FB Demi" pitchFamily="34" charset="0"/>
            </a:rPr>
            <a:t>Factores medioambientales</a:t>
          </a:r>
          <a:endParaRPr lang="es-ES" sz="900" kern="1200" dirty="0">
            <a:latin typeface="Berlin Sans FB Demi" pitchFamily="34" charset="0"/>
          </a:endParaRPr>
        </a:p>
      </dsp:txBody>
      <dsp:txXfrm>
        <a:off x="1987961" y="2382690"/>
        <a:ext cx="975389" cy="748448"/>
      </dsp:txXfrm>
    </dsp:sp>
    <dsp:sp modelId="{8DA24DA2-327D-490C-AF0C-9BC6E1BD898C}">
      <dsp:nvSpPr>
        <dsp:cNvPr id="0" name=""/>
        <dsp:cNvSpPr/>
      </dsp:nvSpPr>
      <dsp:spPr>
        <a:xfrm>
          <a:off x="1785952" y="714380"/>
          <a:ext cx="1379407" cy="10584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>
              <a:latin typeface="Berlin Sans FB Demi" pitchFamily="34" charset="0"/>
            </a:rPr>
            <a:t>Factores internacionales  </a:t>
          </a:r>
          <a:endParaRPr lang="es-ES" sz="900" kern="1200"/>
        </a:p>
      </dsp:txBody>
      <dsp:txXfrm>
        <a:off x="1987961" y="869388"/>
        <a:ext cx="975389" cy="7484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F8300-D6EC-4524-9419-7BC20A432602}">
      <dsp:nvSpPr>
        <dsp:cNvPr id="0" name=""/>
        <dsp:cNvSpPr/>
      </dsp:nvSpPr>
      <dsp:spPr>
        <a:xfrm>
          <a:off x="0" y="268286"/>
          <a:ext cx="442915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8112D-7454-4F29-B6B7-3E42493B51D0}">
      <dsp:nvSpPr>
        <dsp:cNvPr id="0" name=""/>
        <dsp:cNvSpPr/>
      </dsp:nvSpPr>
      <dsp:spPr>
        <a:xfrm>
          <a:off x="221457" y="2606"/>
          <a:ext cx="3100409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88" tIns="0" rIns="11718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Comprender el crecimiento del mercado</a:t>
          </a:r>
        </a:p>
      </dsp:txBody>
      <dsp:txXfrm>
        <a:off x="247396" y="28545"/>
        <a:ext cx="3048531" cy="479482"/>
      </dsp:txXfrm>
    </dsp:sp>
    <dsp:sp modelId="{4C8A80F9-B4B1-4FB1-9171-6D52867714AD}">
      <dsp:nvSpPr>
        <dsp:cNvPr id="0" name=""/>
        <dsp:cNvSpPr/>
      </dsp:nvSpPr>
      <dsp:spPr>
        <a:xfrm>
          <a:off x="0" y="1084767"/>
          <a:ext cx="442915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CA6FC-FE98-4F50-80E4-3C5B1DF966A2}">
      <dsp:nvSpPr>
        <dsp:cNvPr id="0" name=""/>
        <dsp:cNvSpPr/>
      </dsp:nvSpPr>
      <dsp:spPr>
        <a:xfrm>
          <a:off x="221457" y="819086"/>
          <a:ext cx="3100409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88" tIns="0" rIns="11718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Mirar la competencia </a:t>
          </a:r>
        </a:p>
      </dsp:txBody>
      <dsp:txXfrm>
        <a:off x="247396" y="845025"/>
        <a:ext cx="3048531" cy="479482"/>
      </dsp:txXfrm>
    </dsp:sp>
    <dsp:sp modelId="{BBD0CDC5-A608-4457-86BF-01E1FB293FDD}">
      <dsp:nvSpPr>
        <dsp:cNvPr id="0" name=""/>
        <dsp:cNvSpPr/>
      </dsp:nvSpPr>
      <dsp:spPr>
        <a:xfrm>
          <a:off x="0" y="1901247"/>
          <a:ext cx="442915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3385B-2350-48F1-8A8A-685F3F771C59}">
      <dsp:nvSpPr>
        <dsp:cNvPr id="0" name=""/>
        <dsp:cNvSpPr/>
      </dsp:nvSpPr>
      <dsp:spPr>
        <a:xfrm>
          <a:off x="221457" y="1635567"/>
          <a:ext cx="3100409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88" tIns="0" rIns="11718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Estudiar procesos sociales, caracterizar regiones geográficas, etc.</a:t>
          </a:r>
        </a:p>
      </dsp:txBody>
      <dsp:txXfrm>
        <a:off x="247396" y="1661506"/>
        <a:ext cx="304853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860CC-DB6A-4366-A860-C00106CF7265}">
      <dsp:nvSpPr>
        <dsp:cNvPr id="0" name=""/>
        <dsp:cNvSpPr/>
      </dsp:nvSpPr>
      <dsp:spPr>
        <a:xfrm>
          <a:off x="2247550" y="461600"/>
          <a:ext cx="3077327" cy="3077327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4050B-CF83-4FC1-AF07-564316BE8D4F}">
      <dsp:nvSpPr>
        <dsp:cNvPr id="0" name=""/>
        <dsp:cNvSpPr/>
      </dsp:nvSpPr>
      <dsp:spPr>
        <a:xfrm>
          <a:off x="2247550" y="461600"/>
          <a:ext cx="3077327" cy="3077327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311427-F226-49AD-A6DE-7A3C3942AC25}">
      <dsp:nvSpPr>
        <dsp:cNvPr id="0" name=""/>
        <dsp:cNvSpPr/>
      </dsp:nvSpPr>
      <dsp:spPr>
        <a:xfrm>
          <a:off x="2247550" y="461600"/>
          <a:ext cx="3077327" cy="3077327"/>
        </a:xfrm>
        <a:prstGeom prst="blockArc">
          <a:avLst>
            <a:gd name="adj1" fmla="val 0"/>
            <a:gd name="adj2" fmla="val 5400000"/>
            <a:gd name="adj3" fmla="val 463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42953-B0F1-42BF-B77E-433F003E1FD6}">
      <dsp:nvSpPr>
        <dsp:cNvPr id="0" name=""/>
        <dsp:cNvSpPr/>
      </dsp:nvSpPr>
      <dsp:spPr>
        <a:xfrm>
          <a:off x="2247550" y="461600"/>
          <a:ext cx="3077327" cy="3077327"/>
        </a:xfrm>
        <a:prstGeom prst="blockArc">
          <a:avLst>
            <a:gd name="adj1" fmla="val 16200000"/>
            <a:gd name="adj2" fmla="val 0"/>
            <a:gd name="adj3" fmla="val 463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606E9-3A02-40FC-A14F-3F4FF6F525E4}">
      <dsp:nvSpPr>
        <dsp:cNvPr id="0" name=""/>
        <dsp:cNvSpPr/>
      </dsp:nvSpPr>
      <dsp:spPr>
        <a:xfrm>
          <a:off x="3078147" y="1292197"/>
          <a:ext cx="1416132" cy="1416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Fuerzas Directas</a:t>
          </a:r>
        </a:p>
      </dsp:txBody>
      <dsp:txXfrm>
        <a:off x="3285535" y="1499585"/>
        <a:ext cx="1001356" cy="1001356"/>
      </dsp:txXfrm>
    </dsp:sp>
    <dsp:sp modelId="{E0A7B5B9-1206-4438-9954-4BA34EE8378E}">
      <dsp:nvSpPr>
        <dsp:cNvPr id="0" name=""/>
        <dsp:cNvSpPr/>
      </dsp:nvSpPr>
      <dsp:spPr>
        <a:xfrm>
          <a:off x="3083669" y="-41797"/>
          <a:ext cx="1405088" cy="10781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Berlin Sans FB Demi" pitchFamily="34" charset="0"/>
            </a:rPr>
            <a:t>Clientes</a:t>
          </a:r>
          <a:endParaRPr lang="es-ES" sz="1100" kern="1200" dirty="0"/>
        </a:p>
      </dsp:txBody>
      <dsp:txXfrm>
        <a:off x="3289439" y="116097"/>
        <a:ext cx="993548" cy="762381"/>
      </dsp:txXfrm>
    </dsp:sp>
    <dsp:sp modelId="{F62030DE-0A8B-4ACD-AC2F-B9369A5EDD26}">
      <dsp:nvSpPr>
        <dsp:cNvPr id="0" name=""/>
        <dsp:cNvSpPr/>
      </dsp:nvSpPr>
      <dsp:spPr>
        <a:xfrm>
          <a:off x="4586646" y="1461179"/>
          <a:ext cx="1405088" cy="107816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Berlin Sans FB Demi" pitchFamily="34" charset="0"/>
            </a:rPr>
            <a:t>Proveedores</a:t>
          </a:r>
        </a:p>
      </dsp:txBody>
      <dsp:txXfrm>
        <a:off x="4792416" y="1619073"/>
        <a:ext cx="993548" cy="762381"/>
      </dsp:txXfrm>
    </dsp:sp>
    <dsp:sp modelId="{765E5A70-98C8-4C9C-BDE5-249F0D8A9CA6}">
      <dsp:nvSpPr>
        <dsp:cNvPr id="0" name=""/>
        <dsp:cNvSpPr/>
      </dsp:nvSpPr>
      <dsp:spPr>
        <a:xfrm>
          <a:off x="3083669" y="2964156"/>
          <a:ext cx="1405088" cy="107816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Berlin Sans FB Demi" pitchFamily="34" charset="0"/>
            </a:rPr>
            <a:t>Competidores</a:t>
          </a:r>
        </a:p>
      </dsp:txBody>
      <dsp:txXfrm>
        <a:off x="3289439" y="3122050"/>
        <a:ext cx="993548" cy="762381"/>
      </dsp:txXfrm>
    </dsp:sp>
    <dsp:sp modelId="{4660585A-81AD-4BF3-A15C-84E5CED0069C}">
      <dsp:nvSpPr>
        <dsp:cNvPr id="0" name=""/>
        <dsp:cNvSpPr/>
      </dsp:nvSpPr>
      <dsp:spPr>
        <a:xfrm>
          <a:off x="1580692" y="1461179"/>
          <a:ext cx="1405088" cy="10781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Berlin Sans FB Demi" pitchFamily="34" charset="0"/>
            </a:rPr>
            <a:t>Recurso Humano  </a:t>
          </a:r>
          <a:endParaRPr lang="es-ES" sz="1100" kern="1200" dirty="0">
            <a:latin typeface="Berlin Sans FB Demi" pitchFamily="34" charset="0"/>
          </a:endParaRPr>
        </a:p>
      </dsp:txBody>
      <dsp:txXfrm>
        <a:off x="1786462" y="1619073"/>
        <a:ext cx="993548" cy="76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6C53-C561-4385-B337-ABEB8660A479}" type="datetimeFigureOut">
              <a:rPr lang="es-ES" smtClean="0"/>
              <a:pPr/>
              <a:t>26/01/2021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3D3B-33AF-49FC-A1BD-30EE6A6C04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286464"/>
                </a:solidFill>
                <a:latin typeface="Castel T"/>
              </a:rPr>
              <a:t>Entorno en las Organizaciones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28852" y="3886200"/>
            <a:ext cx="6400800" cy="1752600"/>
          </a:xfrm>
        </p:spPr>
        <p:txBody>
          <a:bodyPr/>
          <a:lstStyle/>
          <a:p>
            <a:pPr algn="r"/>
            <a:r>
              <a:rPr lang="es-ES" b="1" dirty="0">
                <a:solidFill>
                  <a:srgbClr val="145064"/>
                </a:solidFill>
              </a:rPr>
              <a:t>ALFREDO HAUZEUR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	</a:t>
            </a:r>
          </a:p>
        </p:txBody>
      </p:sp>
      <p:pic>
        <p:nvPicPr>
          <p:cNvPr id="14338" name="Picture 2" descr="http://www.jmguasch.com/contenidos/img/analisis-entorno-internacionalizacion-empre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3" y="2071678"/>
            <a:ext cx="3171825" cy="361950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-32" y="5643578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  <a:latin typeface="Berlin Sans FB Demi" pitchFamily="34" charset="0"/>
                <a:cs typeface="Aharoni" pitchFamily="2" charset="-79"/>
              </a:rPr>
              <a:t>¿Por qué el Entorno es importante?, ¿Cómo afecta el entorno el desempeño de las empresas?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500034" y="3071811"/>
            <a:ext cx="6615130" cy="27860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/>
              <a:t>	</a:t>
            </a:r>
            <a:r>
              <a:rPr lang="es-ES" b="1" dirty="0"/>
              <a:t>Creencias, valores, actitudes y formas de vida de las personas que rodean la empresa:</a:t>
            </a:r>
          </a:p>
          <a:p>
            <a:r>
              <a:rPr lang="es-ES" dirty="0"/>
              <a:t>tendencias o estilo de vida</a:t>
            </a:r>
          </a:p>
          <a:p>
            <a:r>
              <a:rPr lang="es-ES" dirty="0"/>
              <a:t>Demografía</a:t>
            </a:r>
          </a:p>
          <a:p>
            <a:r>
              <a:rPr lang="es-ES" dirty="0"/>
              <a:t>punto de vista de los medios</a:t>
            </a:r>
          </a:p>
          <a:p>
            <a:r>
              <a:rPr lang="es-ES" dirty="0"/>
              <a:t>cambios de leyes que afecten factores sociales</a:t>
            </a:r>
          </a:p>
          <a:p>
            <a:r>
              <a:rPr lang="es-ES" dirty="0"/>
              <a:t>imagen de la marca, la tecnología y la empresa</a:t>
            </a:r>
          </a:p>
          <a:p>
            <a:r>
              <a:rPr lang="es-ES" dirty="0"/>
              <a:t>patrones de compra del consumidor</a:t>
            </a:r>
          </a:p>
          <a:p>
            <a:r>
              <a:rPr lang="es-ES" dirty="0"/>
              <a:t>factores étnicos y religiosos</a:t>
            </a:r>
          </a:p>
          <a:p>
            <a:r>
              <a:rPr lang="es-ES" dirty="0"/>
              <a:t>publicidad y relaciones públicas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¿Qué Preguntar?</a:t>
            </a:r>
            <a:r>
              <a:rPr lang="es-ES" sz="2800" dirty="0">
                <a:latin typeface="Berlin Sans FB Demi" pitchFamily="34" charset="0"/>
              </a:rPr>
              <a:t>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034" y="2500306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Aspecto Social:</a:t>
            </a:r>
          </a:p>
        </p:txBody>
      </p:sp>
      <p:sp>
        <p:nvSpPr>
          <p:cNvPr id="13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500034" y="3071811"/>
            <a:ext cx="6615130" cy="278608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/>
              <a:t>	P</a:t>
            </a:r>
            <a:r>
              <a:rPr lang="es-ES" b="1" dirty="0"/>
              <a:t>ara evitar la obsolescencia y promover la innovación</a:t>
            </a:r>
          </a:p>
          <a:p>
            <a:pPr>
              <a:buNone/>
            </a:pPr>
            <a:r>
              <a:rPr lang="es-ES" b="1" dirty="0"/>
              <a:t>(nuevos productos, nuevos procesos, </a:t>
            </a:r>
            <a:r>
              <a:rPr lang="es-ES" b="1" dirty="0" err="1"/>
              <a:t>etc</a:t>
            </a:r>
            <a:r>
              <a:rPr lang="es-ES" b="1" dirty="0"/>
              <a:t>):</a:t>
            </a:r>
          </a:p>
          <a:p>
            <a:r>
              <a:rPr lang="es-ES" dirty="0"/>
              <a:t>desarrollo tecnológico competidores</a:t>
            </a:r>
          </a:p>
          <a:p>
            <a:r>
              <a:rPr lang="es-ES" dirty="0"/>
              <a:t>madurez de la tecnología</a:t>
            </a:r>
          </a:p>
          <a:p>
            <a:r>
              <a:rPr lang="es-ES" dirty="0"/>
              <a:t>capacidad y madurez de la manufactura</a:t>
            </a:r>
          </a:p>
          <a:p>
            <a:r>
              <a:rPr lang="es-ES" dirty="0"/>
              <a:t>asuntos de propiedad intelectual</a:t>
            </a:r>
          </a:p>
          <a:p>
            <a:r>
              <a:rPr lang="es-ES" dirty="0"/>
              <a:t>acceso a la tecnología, licenciamiento, patentes</a:t>
            </a:r>
          </a:p>
          <a:p>
            <a:r>
              <a:rPr lang="es-ES" dirty="0"/>
              <a:t>potencial de innovación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¿Qué Preguntar?</a:t>
            </a:r>
            <a:r>
              <a:rPr lang="es-ES" sz="2800" dirty="0">
                <a:latin typeface="Berlin Sans FB Demi" pitchFamily="34" charset="0"/>
              </a:rPr>
              <a:t>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034" y="2500306"/>
            <a:ext cx="371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Aspecto Tecnológico:</a:t>
            </a:r>
          </a:p>
        </p:txBody>
      </p:sp>
      <p:sp>
        <p:nvSpPr>
          <p:cNvPr id="13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85274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500034" y="3071811"/>
            <a:ext cx="6615130" cy="278608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/>
              <a:t>	P</a:t>
            </a:r>
            <a:r>
              <a:rPr lang="es-ES" b="1" dirty="0"/>
              <a:t>ara evitar la obsolescencia y promover la innovación</a:t>
            </a:r>
          </a:p>
          <a:p>
            <a:pPr>
              <a:buNone/>
            </a:pPr>
            <a:r>
              <a:rPr lang="es-ES" b="1" dirty="0"/>
              <a:t>(nuevos productos, nuevos procesos, </a:t>
            </a:r>
            <a:r>
              <a:rPr lang="es-ES" b="1" dirty="0" err="1"/>
              <a:t>etc</a:t>
            </a:r>
            <a:r>
              <a:rPr lang="es-ES" b="1" dirty="0"/>
              <a:t>):</a:t>
            </a:r>
          </a:p>
          <a:p>
            <a:r>
              <a:rPr lang="es-ES" dirty="0"/>
              <a:t>desarrollo tecnológico competidores</a:t>
            </a:r>
          </a:p>
          <a:p>
            <a:r>
              <a:rPr lang="es-ES" dirty="0"/>
              <a:t>madurez de la tecnología</a:t>
            </a:r>
          </a:p>
          <a:p>
            <a:r>
              <a:rPr lang="es-ES" dirty="0"/>
              <a:t>capacidad y madurez de la manufactura</a:t>
            </a:r>
          </a:p>
          <a:p>
            <a:r>
              <a:rPr lang="es-ES" dirty="0"/>
              <a:t>asuntos de propiedad intelectual</a:t>
            </a:r>
          </a:p>
          <a:p>
            <a:r>
              <a:rPr lang="es-ES" dirty="0"/>
              <a:t>acceso a la tecnología, licenciamiento, patentes</a:t>
            </a:r>
          </a:p>
          <a:p>
            <a:r>
              <a:rPr lang="es-ES" dirty="0"/>
              <a:t>potencial de innovación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¿Qué Preguntar?</a:t>
            </a:r>
            <a:r>
              <a:rPr lang="es-ES" sz="2800" dirty="0">
                <a:latin typeface="Berlin Sans FB Demi" pitchFamily="34" charset="0"/>
              </a:rPr>
              <a:t>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034" y="2500306"/>
            <a:ext cx="371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Aspecto Tecnológico:</a:t>
            </a:r>
          </a:p>
        </p:txBody>
      </p:sp>
      <p:sp>
        <p:nvSpPr>
          <p:cNvPr id="13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03839"/>
              </p:ext>
            </p:extLst>
          </p:nvPr>
        </p:nvGraphicFramePr>
        <p:xfrm>
          <a:off x="857224" y="1962150"/>
          <a:ext cx="6786609" cy="3752866"/>
        </p:xfrm>
        <a:graphic>
          <a:graphicData uri="http://schemas.openxmlformats.org/drawingml/2006/table">
            <a:tbl>
              <a:tblPr/>
              <a:tblGrid>
                <a:gridCol w="226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1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Variable Macro-económica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Significado para la Empresa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Consecuencias para la Empresa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Inflación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Aumento de los Costos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Disminución de la Rentabilidad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6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Deficit Pùblico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Màs Gastos del Sector Pùblico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Más impuestos, Menos Dinero en Circulación, Menos Ventas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Incremento del desempleo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Incapacidad para Generar Nuevos Empleos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Descenso de la Demanda. Disminución de las Ventas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Aumento de los Intereses y del Costo del Dinero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Incremento de los Costos Financieros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Caída de la Rentabilidad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81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Descenso de la Inversión Nacional y Extranjera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Descenso del Dinero en Circulaciòn. Relentizaciòn del Crecimiento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Disminución de las Ventas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642910" y="1857364"/>
          <a:ext cx="7572428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28662" y="1928802"/>
            <a:ext cx="692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Cinco Fuerzas de </a:t>
            </a:r>
            <a:r>
              <a:rPr lang="es-ES" sz="2800" dirty="0" err="1">
                <a:solidFill>
                  <a:srgbClr val="C00000"/>
                </a:solidFill>
                <a:latin typeface="Berlin Sans FB Demi" pitchFamily="34" charset="0"/>
              </a:rPr>
              <a:t>Porter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. </a:t>
            </a:r>
            <a:r>
              <a:rPr lang="es-ES" sz="2800" dirty="0">
                <a:latin typeface="Berlin Sans FB Demi" pitchFamily="34" charset="0"/>
              </a:rPr>
              <a:t>Herramienta para el análisis de la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Industria</a:t>
            </a:r>
            <a:r>
              <a:rPr lang="es-ES" sz="2800" dirty="0">
                <a:latin typeface="Berlin Sans FB Demi" pitchFamily="34" charset="0"/>
              </a:rPr>
              <a:t>: </a:t>
            </a:r>
          </a:p>
        </p:txBody>
      </p:sp>
      <p:pic>
        <p:nvPicPr>
          <p:cNvPr id="45064" name="Picture 8" descr="http://www.monografias.com/trabajos33/planeacion-administrativa/pl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072230" cy="3064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pic>
        <p:nvPicPr>
          <p:cNvPr id="7" name="Picture 2" descr="http://html.rincondelvago.com/000733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622516" cy="5415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4. Tipología del Entorno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28662" y="1928802"/>
            <a:ext cx="69294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erlin Sans FB Demi" pitchFamily="34" charset="0"/>
              </a:rPr>
              <a:t>Características esenciales del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Entorno</a:t>
            </a:r>
            <a:r>
              <a:rPr lang="es-ES" sz="2800" dirty="0">
                <a:latin typeface="Berlin Sans FB Demi" pitchFamily="34" charset="0"/>
              </a:rPr>
              <a:t>: </a:t>
            </a:r>
          </a:p>
          <a:p>
            <a:endParaRPr lang="es-ES" dirty="0">
              <a:latin typeface="Berlin Sans FB Demi" pitchFamily="34" charset="0"/>
            </a:endParaRP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Estabilidad: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Estable o Dinámico (predictibilidad o certidumbre acerca de los cambios que se producirán en el ambiente externo)</a:t>
            </a: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Complejidad: 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Simple o Complejo (comprensibilidad del trabajo a realizar por la empresa)</a:t>
            </a: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Hostilidad: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Favorable u Hostil (depende de aspectos como la competencia, las relaciones con los grupos de poder, la disponibilidad de recursos, la conflictividad laboral, entre otros)</a:t>
            </a:r>
          </a:p>
          <a:p>
            <a:pPr marL="342900" indent="-342900">
              <a:buAutoNum type="arabicParenR"/>
            </a:pPr>
            <a:endParaRPr lang="es-E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4. Tipología del Entorno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28662" y="1928802"/>
            <a:ext cx="69294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erlin Sans FB Demi" pitchFamily="34" charset="0"/>
              </a:rPr>
              <a:t>Tipos de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Entorno (H. </a:t>
            </a:r>
            <a:r>
              <a:rPr lang="es-ES" sz="2800" dirty="0" err="1">
                <a:solidFill>
                  <a:srgbClr val="C00000"/>
                </a:solidFill>
                <a:latin typeface="Berlin Sans FB Demi" pitchFamily="34" charset="0"/>
              </a:rPr>
              <a:t>Mintzberg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)</a:t>
            </a:r>
            <a:r>
              <a:rPr lang="es-ES" sz="2800" dirty="0">
                <a:latin typeface="Berlin Sans FB Demi" pitchFamily="34" charset="0"/>
              </a:rPr>
              <a:t>: </a:t>
            </a:r>
          </a:p>
          <a:p>
            <a:endParaRPr lang="es-ES" dirty="0">
              <a:latin typeface="Berlin Sans FB Demi" pitchFamily="34" charset="0"/>
            </a:endParaRP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Entornos Estables: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 caracterizan por ser estables, simples, favorables e integrados </a:t>
            </a: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Entornos Reactivos-adaptativos: 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Relativamente estables, algo complejos, prácticamente favorables y diversos</a:t>
            </a:r>
          </a:p>
          <a:p>
            <a:pPr marL="342900" indent="-342900">
              <a:buAutoNum type="arabicParenR"/>
            </a:pPr>
            <a:r>
              <a:rPr lang="es-E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Entornos Inestables - Turbulentos:</a:t>
            </a:r>
            <a:r>
              <a:rPr lang="es-E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Dinámicos, Complejos, Hostiles y Diversos </a:t>
            </a:r>
          </a:p>
          <a:p>
            <a:pPr marL="342900" indent="-342900">
              <a:buAutoNum type="arabicParenR"/>
            </a:pPr>
            <a:endParaRPr lang="es-E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	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81" y="4538685"/>
            <a:ext cx="26193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11 Título"/>
          <p:cNvSpPr txBox="1">
            <a:spLocks/>
          </p:cNvSpPr>
          <p:nvPr/>
        </p:nvSpPr>
        <p:spPr>
          <a:xfrm>
            <a:off x="1271622" y="928678"/>
            <a:ext cx="7586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>
                <a:ln>
                  <a:noFill/>
                </a:ln>
                <a:solidFill>
                  <a:srgbClr val="4A564E"/>
                </a:solidFill>
                <a:effectLst/>
                <a:uLnTx/>
                <a:uFillTx/>
                <a:latin typeface="Castel T"/>
                <a:ea typeface="+mj-ea"/>
                <a:cs typeface="+mj-cs"/>
              </a:rPr>
              <a:t>1. Entorno y Empresa</a:t>
            </a: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srgbClr val="4A564E"/>
              </a:solidFill>
              <a:effectLst/>
              <a:uLnTx/>
              <a:uFillTx/>
              <a:latin typeface="Castel T"/>
              <a:ea typeface="+mj-ea"/>
              <a:cs typeface="+mj-cs"/>
            </a:endParaRPr>
          </a:p>
        </p:txBody>
      </p:sp>
      <p:pic>
        <p:nvPicPr>
          <p:cNvPr id="11" name="10 Imagen" descr="entorno i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1857364"/>
            <a:ext cx="3522443" cy="3815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/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2. Niveles del Entorno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erlin Sans FB Demi" pitchFamily="34" charset="0"/>
              </a:rPr>
              <a:t>Clasificaciones del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Entorno</a:t>
            </a:r>
            <a:r>
              <a:rPr lang="es-ES" sz="2800" dirty="0">
                <a:latin typeface="Berlin Sans FB Demi" pitchFamily="34" charset="0"/>
              </a:rPr>
              <a:t>:</a:t>
            </a:r>
          </a:p>
          <a:p>
            <a:endParaRPr lang="es-ES" sz="2800" dirty="0">
              <a:latin typeface="Berlin Sans FB Demi" pitchFamily="34" charset="0"/>
            </a:endParaRPr>
          </a:p>
          <a:p>
            <a:pPr marL="342900" indent="-342900">
              <a:buAutoNum type="arabicParenR"/>
            </a:pPr>
            <a:r>
              <a:rPr lang="es-E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Distingue entre dos niveles: el Micro-entorno y el Macro-entorno</a:t>
            </a:r>
          </a:p>
          <a:p>
            <a:endParaRPr lang="es-ES" sz="2800" dirty="0">
              <a:latin typeface="Berlin Sans FB Demi" pitchFamily="34" charset="0"/>
            </a:endParaRPr>
          </a:p>
          <a:p>
            <a:endParaRPr lang="es-ES" dirty="0">
              <a:latin typeface="Berlin Sans FB Demi" pitchFamily="34" charset="0"/>
            </a:endParaRPr>
          </a:p>
        </p:txBody>
      </p:sp>
      <p:graphicFrame>
        <p:nvGraphicFramePr>
          <p:cNvPr id="14" name="13 Diagrama"/>
          <p:cNvGraphicFramePr/>
          <p:nvPr/>
        </p:nvGraphicFramePr>
        <p:xfrm>
          <a:off x="785786" y="3714752"/>
          <a:ext cx="292895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14 Diagrama"/>
          <p:cNvGraphicFramePr/>
          <p:nvPr/>
        </p:nvGraphicFramePr>
        <p:xfrm>
          <a:off x="4572000" y="3714752"/>
          <a:ext cx="292895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/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2. Niveles del Entorno</a:t>
            </a:r>
          </a:p>
        </p:txBody>
      </p:sp>
      <p:pic>
        <p:nvPicPr>
          <p:cNvPr id="30722" name="Picture 2" descr="http://www.sappiens.com/imagenes/comunidades/alexis_codina/cambio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6330991" cy="39098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erlin Sans FB Demi" pitchFamily="34" charset="0"/>
              </a:rPr>
              <a:t>Las fuerzas del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Entorno </a:t>
            </a:r>
            <a:r>
              <a:rPr lang="es-ES" sz="2800" dirty="0">
                <a:latin typeface="Berlin Sans FB Demi" pitchFamily="34" charset="0"/>
              </a:rPr>
              <a:t>que influyen en una empresa se agrupan en: </a:t>
            </a:r>
          </a:p>
          <a:p>
            <a:endParaRPr lang="es-ES" dirty="0">
              <a:latin typeface="Berlin Sans FB Demi" pitchFamily="34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Fuerzas Directas</a:t>
            </a:r>
          </a:p>
          <a:p>
            <a:pPr marL="342900" indent="-342900">
              <a:buAutoNum type="arabicParenR"/>
            </a:pPr>
            <a:r>
              <a:rPr lang="es-E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Fuerzas Indirectas</a:t>
            </a:r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671853773"/>
              </p:ext>
            </p:extLst>
          </p:nvPr>
        </p:nvGraphicFramePr>
        <p:xfrm>
          <a:off x="785786" y="3714752"/>
          <a:ext cx="292895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248637719"/>
              </p:ext>
            </p:extLst>
          </p:nvPr>
        </p:nvGraphicFramePr>
        <p:xfrm>
          <a:off x="4572000" y="3714752"/>
          <a:ext cx="292895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642910" y="1857364"/>
          <a:ext cx="7572428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1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dirty="0">
                <a:latin typeface="Berlin Sans FB Demi" pitchFamily="34" charset="0"/>
              </a:rPr>
              <a:t>Herramienta para el análisis de fuerzas </a:t>
            </a:r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Indirectas</a:t>
            </a:r>
            <a:r>
              <a:rPr lang="es-ES" sz="2800" dirty="0">
                <a:latin typeface="Berlin Sans FB Demi" pitchFamily="34" charset="0"/>
              </a:rPr>
              <a:t>: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28662" y="2857496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(También llamado análisis PESTL, PESTELI, PESTAL, PESTALI)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857224" y="3429000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¿PARA QUÉ SIRVE?</a:t>
            </a:r>
          </a:p>
        </p:txBody>
      </p:sp>
      <p:graphicFrame>
        <p:nvGraphicFramePr>
          <p:cNvPr id="16" name="15 Diagrama"/>
          <p:cNvGraphicFramePr/>
          <p:nvPr/>
        </p:nvGraphicFramePr>
        <p:xfrm>
          <a:off x="3143240" y="3286124"/>
          <a:ext cx="4429156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142844" y="3857628"/>
            <a:ext cx="2357454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Aharoni" pitchFamily="2" charset="-79"/>
                <a:cs typeface="Aharoni" pitchFamily="2" charset="-79"/>
              </a:rPr>
              <a:t>􀁼 Es una herramienta de análisis del entorno</a:t>
            </a:r>
          </a:p>
          <a:p>
            <a:r>
              <a:rPr lang="es-ES" sz="1600" dirty="0">
                <a:latin typeface="Aharoni" pitchFamily="2" charset="-79"/>
                <a:cs typeface="Aharoni" pitchFamily="2" charset="-79"/>
              </a:rPr>
              <a:t>EXTERNO</a:t>
            </a:r>
          </a:p>
          <a:p>
            <a:r>
              <a:rPr lang="es-ES" sz="1600" dirty="0">
                <a:latin typeface="Aharoni" pitchFamily="2" charset="-79"/>
                <a:cs typeface="Aharoni" pitchFamily="2" charset="-79"/>
              </a:rPr>
              <a:t>􀁼 Analiza los puntos básicos, obteniendo cuantiosa</a:t>
            </a:r>
          </a:p>
          <a:p>
            <a:r>
              <a:rPr lang="es-ES" sz="1600" dirty="0">
                <a:latin typeface="Aharoni" pitchFamily="2" charset="-79"/>
                <a:cs typeface="Aharoni" pitchFamily="2" charset="-79"/>
              </a:rPr>
              <a:t>información.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500034" y="3071811"/>
            <a:ext cx="6615130" cy="27860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/>
              <a:t>	</a:t>
            </a:r>
            <a:r>
              <a:rPr lang="es-ES" b="1" dirty="0"/>
              <a:t>Factores administrativos, legales y reguladores en los que la empresa opera:</a:t>
            </a:r>
          </a:p>
          <a:p>
            <a:r>
              <a:rPr lang="es-ES" dirty="0"/>
              <a:t>asuntos ecológicos</a:t>
            </a:r>
          </a:p>
          <a:p>
            <a:r>
              <a:rPr lang="es-ES" dirty="0"/>
              <a:t>legislación actual en el mercado local</a:t>
            </a:r>
          </a:p>
          <a:p>
            <a:r>
              <a:rPr lang="es-ES" dirty="0"/>
              <a:t>legislación futura</a:t>
            </a:r>
          </a:p>
          <a:p>
            <a:r>
              <a:rPr lang="es-ES" dirty="0"/>
              <a:t>legislación internacional</a:t>
            </a:r>
          </a:p>
          <a:p>
            <a:r>
              <a:rPr lang="es-ES" dirty="0"/>
              <a:t>procesos y entidades regulatorias</a:t>
            </a:r>
          </a:p>
          <a:p>
            <a:r>
              <a:rPr lang="es-ES" dirty="0"/>
              <a:t>políticas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¿Qué Preguntar?</a:t>
            </a:r>
            <a:r>
              <a:rPr lang="es-ES" sz="2800" dirty="0">
                <a:latin typeface="Berlin Sans FB Demi" pitchFamily="34" charset="0"/>
              </a:rPr>
              <a:t>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034" y="2500306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Factores Políticos:</a:t>
            </a:r>
          </a:p>
        </p:txBody>
      </p:sp>
      <p:sp>
        <p:nvSpPr>
          <p:cNvPr id="18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0" y="6643710"/>
            <a:ext cx="9144000" cy="214314"/>
          </a:xfrm>
          <a:prstGeom prst="roundRect">
            <a:avLst/>
          </a:prstGeom>
          <a:solidFill>
            <a:srgbClr val="145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500034" y="3071811"/>
            <a:ext cx="6615130" cy="27860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/>
              <a:t>	</a:t>
            </a:r>
            <a:r>
              <a:rPr lang="es-ES" b="1" dirty="0"/>
              <a:t>Sistema económico donde se desenvuelve la empresa:</a:t>
            </a:r>
          </a:p>
          <a:p>
            <a:r>
              <a:rPr lang="es-ES" dirty="0"/>
              <a:t>situación económica local</a:t>
            </a:r>
          </a:p>
          <a:p>
            <a:r>
              <a:rPr lang="es-ES" dirty="0"/>
              <a:t>tendencias en la economía local</a:t>
            </a:r>
          </a:p>
          <a:p>
            <a:r>
              <a:rPr lang="es-ES" dirty="0"/>
              <a:t>economía y tendencias en otros países</a:t>
            </a:r>
          </a:p>
          <a:p>
            <a:r>
              <a:rPr lang="es-ES" dirty="0"/>
              <a:t>impuestos específicos</a:t>
            </a:r>
          </a:p>
          <a:p>
            <a:r>
              <a:rPr lang="es-ES" dirty="0"/>
              <a:t>estacionalidad y asuntos climáticos</a:t>
            </a:r>
          </a:p>
          <a:p>
            <a:r>
              <a:rPr lang="es-ES" dirty="0"/>
              <a:t>ciclos del mercado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28662" y="192880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 Demi" pitchFamily="34" charset="0"/>
              </a:rPr>
              <a:t>Matriz PEST.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¿Qué Preguntar?</a:t>
            </a:r>
            <a:r>
              <a:rPr lang="es-ES" sz="2800" dirty="0">
                <a:latin typeface="Berlin Sans FB Demi" pitchFamily="34" charset="0"/>
              </a:rPr>
              <a:t>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0034" y="2500306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Aspecto Económico:</a:t>
            </a:r>
          </a:p>
        </p:txBody>
      </p:sp>
      <p:sp>
        <p:nvSpPr>
          <p:cNvPr id="13" name="11 Título"/>
          <p:cNvSpPr>
            <a:spLocks noGrp="1"/>
          </p:cNvSpPr>
          <p:nvPr>
            <p:ph type="title"/>
          </p:nvPr>
        </p:nvSpPr>
        <p:spPr>
          <a:xfrm>
            <a:off x="1271622" y="928678"/>
            <a:ext cx="7586658" cy="1143000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rgbClr val="4A564E"/>
                </a:solidFill>
                <a:latin typeface="Castel T"/>
              </a:rPr>
              <a:t>3. Fuerzas que influyen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849</Words>
  <Application>Microsoft Office PowerPoint</Application>
  <PresentationFormat>Presentación en pantalla (4:3)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Aharoni</vt:lpstr>
      <vt:lpstr>Arial</vt:lpstr>
      <vt:lpstr>Arial Unicode MS</vt:lpstr>
      <vt:lpstr>Berlin Sans FB Demi</vt:lpstr>
      <vt:lpstr>Calibri</vt:lpstr>
      <vt:lpstr>Castel T</vt:lpstr>
      <vt:lpstr>Tema de Office</vt:lpstr>
      <vt:lpstr>Entorno en las Organizaciones</vt:lpstr>
      <vt:lpstr>Presentación de PowerPoint</vt:lpstr>
      <vt:lpstr>2. Niveles del Entorno</vt:lpstr>
      <vt:lpstr>2. Niveles del Entorno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3. Fuerzas que influyen</vt:lpstr>
      <vt:lpstr>Presentación de PowerPoint</vt:lpstr>
      <vt:lpstr>4. Tipología del Entorno</vt:lpstr>
      <vt:lpstr>4. Tipología del Entorno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Habilidades Gerenciales</dc:title>
  <dc:creator>ALBERTO</dc:creator>
  <cp:lastModifiedBy>ALFREDO HAUZEUR</cp:lastModifiedBy>
  <cp:revision>63</cp:revision>
  <dcterms:created xsi:type="dcterms:W3CDTF">2012-06-07T20:38:27Z</dcterms:created>
  <dcterms:modified xsi:type="dcterms:W3CDTF">2021-01-27T03:25:10Z</dcterms:modified>
</cp:coreProperties>
</file>