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F5CDD-A348-439B-A645-0454431FA5C7}" v="198" dt="2021-11-05T01:01:07.184"/>
    <p1510:client id="{BF1D19CD-1B3F-E655-3A3E-E51B3E7963F6}" v="96" dt="2021-11-05T00:55:21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2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8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54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4877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9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14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4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31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7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2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3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2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6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4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85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7E352A0-3B48-4548-B027-82579FDD0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723" y="642630"/>
            <a:ext cx="12024277" cy="5846037"/>
          </a:xfrm>
        </p:spPr>
        <p:txBody>
          <a:bodyPr>
            <a:normAutofit/>
          </a:bodyPr>
          <a:lstStyle/>
          <a:p>
            <a:r>
              <a:rPr lang="es-CO" dirty="0"/>
              <a:t>Inferencia Bayesiana Probabilidad: Calculada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b="0" i="0" dirty="0">
                <a:effectLst/>
                <a:latin typeface="Whitney"/>
              </a:rPr>
              <a:t>P(terremoto=+)</a:t>
            </a:r>
            <a:r>
              <a:rPr lang="es-CO" b="0" i="1" dirty="0">
                <a:effectLst/>
                <a:latin typeface="Whitney"/>
              </a:rPr>
              <a:t>P(robo=-)</a:t>
            </a:r>
            <a:r>
              <a:rPr lang="es-CO" b="0" i="0" dirty="0">
                <a:effectLst/>
                <a:latin typeface="Whitney"/>
              </a:rPr>
              <a:t>P(alarma=+ | terremoto = +, robo =-)</a:t>
            </a:r>
            <a:r>
              <a:rPr lang="es-CO" b="0" i="1" dirty="0">
                <a:effectLst/>
                <a:latin typeface="Whitney"/>
              </a:rPr>
              <a:t>P(</a:t>
            </a:r>
            <a:r>
              <a:rPr lang="es-CO" b="0" i="1" dirty="0" err="1">
                <a:effectLst/>
                <a:latin typeface="Whitney"/>
              </a:rPr>
              <a:t>maria</a:t>
            </a:r>
            <a:r>
              <a:rPr lang="es-CO" b="0" i="1" dirty="0">
                <a:effectLst/>
                <a:latin typeface="Whitney"/>
              </a:rPr>
              <a:t>=+ | alarma=+) + P(terremoto=+) </a:t>
            </a:r>
            <a:r>
              <a:rPr lang="es-CO" b="0" i="0" dirty="0">
                <a:effectLst/>
                <a:latin typeface="Whitney"/>
              </a:rPr>
              <a:t>P(robo=-)</a:t>
            </a:r>
            <a:r>
              <a:rPr lang="es-CO" b="0" i="1" dirty="0">
                <a:effectLst/>
                <a:latin typeface="Whitney"/>
              </a:rPr>
              <a:t>P(alarma=- | terremoto = +, robo =-)</a:t>
            </a:r>
            <a:r>
              <a:rPr lang="es-CO" b="0" i="0" dirty="0">
                <a:effectLst/>
                <a:latin typeface="Whitney"/>
              </a:rPr>
              <a:t>P(</a:t>
            </a:r>
            <a:r>
              <a:rPr lang="es-CO" b="0" i="0" dirty="0" err="1">
                <a:effectLst/>
                <a:latin typeface="Whitney"/>
              </a:rPr>
              <a:t>maria</a:t>
            </a:r>
            <a:r>
              <a:rPr lang="es-CO" b="0" i="0" dirty="0">
                <a:effectLst/>
                <a:latin typeface="Whitney"/>
              </a:rPr>
              <a:t>=+ | alarma=-)</a:t>
            </a:r>
            <a:endParaRPr lang="es-CO" b="0" i="1" dirty="0">
              <a:effectLst/>
              <a:latin typeface="Whitne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b="0" i="1" dirty="0">
                <a:effectLst/>
                <a:latin typeface="Whitney"/>
              </a:rPr>
              <a:t>=(0,02*0,999*0,29*0,7) + (</a:t>
            </a:r>
            <a:r>
              <a:rPr lang="es-CO" dirty="0">
                <a:latin typeface="Whitney"/>
              </a:rPr>
              <a:t>0,002*0,999*0,071*0,01)</a:t>
            </a:r>
            <a:endParaRPr lang="es-CO" b="0" i="1" dirty="0">
              <a:effectLst/>
              <a:latin typeface="Whitney"/>
            </a:endParaRPr>
          </a:p>
          <a:p>
            <a:r>
              <a:rPr lang="es-CO" dirty="0">
                <a:latin typeface="Whitney"/>
              </a:rPr>
              <a:t>        </a:t>
            </a:r>
            <a:r>
              <a:rPr lang="es-CO" b="0" i="0" dirty="0">
                <a:effectLst/>
                <a:latin typeface="Whitney"/>
              </a:rPr>
              <a:t> </a:t>
            </a:r>
            <a:r>
              <a:rPr lang="es-CO" dirty="0">
                <a:latin typeface="Whitney"/>
              </a:rPr>
              <a:t>    </a:t>
            </a:r>
            <a:r>
              <a:rPr lang="es-CO" b="1" i="0" dirty="0">
                <a:solidFill>
                  <a:srgbClr val="FF0000"/>
                </a:solidFill>
                <a:effectLst/>
                <a:latin typeface="Whitney"/>
              </a:rPr>
              <a:t>= </a:t>
            </a:r>
            <a:r>
              <a:rPr lang="es-CO" sz="2000" b="1" dirty="0">
                <a:solidFill>
                  <a:srgbClr val="FF0000"/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0.0547452</a:t>
            </a:r>
            <a:endParaRPr lang="es-CO" b="0" i="0" dirty="0">
              <a:effectLst/>
              <a:latin typeface="Whitne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rgbClr val="000000"/>
                </a:solidFill>
                <a:effectLst/>
                <a:latin typeface="inherit"/>
              </a:rPr>
              <a:t>P(terremoto=+)P(robo=-)P(alarma=+ | terremoto = +, robo =-)P(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inherit"/>
              </a:rPr>
              <a:t>maria</a:t>
            </a:r>
            <a:r>
              <a:rPr lang="es-CO" b="0" i="0" dirty="0">
                <a:solidFill>
                  <a:srgbClr val="000000"/>
                </a:solidFill>
                <a:effectLst/>
                <a:latin typeface="inherit"/>
              </a:rPr>
              <a:t>=- | alarma=+) + P(terremoto=+)P(robo=-)P(alarma=- | terremoto = +, robo =-)P(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inherit"/>
              </a:rPr>
              <a:t>maria</a:t>
            </a:r>
            <a:r>
              <a:rPr lang="es-CO" b="0" i="0" dirty="0">
                <a:solidFill>
                  <a:srgbClr val="000000"/>
                </a:solidFill>
                <a:effectLst/>
                <a:latin typeface="inherit"/>
              </a:rPr>
              <a:t>=- | alarma=-)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000000"/>
                </a:solidFill>
                <a:latin typeface="inherit"/>
              </a:rPr>
              <a:t>=</a:t>
            </a:r>
            <a:r>
              <a:rPr lang="es-CO" dirty="0">
                <a:solidFill>
                  <a:srgbClr val="DCDDDE"/>
                </a:solidFill>
                <a:latin typeface="Whitney"/>
              </a:rPr>
              <a:t>(</a:t>
            </a:r>
            <a:r>
              <a:rPr lang="es-CO" b="0" i="0" dirty="0">
                <a:solidFill>
                  <a:srgbClr val="DCDDDE"/>
                </a:solidFill>
                <a:effectLst/>
                <a:latin typeface="Whitney"/>
              </a:rPr>
              <a:t>0.02*0.999*0.29*0.3) + (0.02*0.99*0.71*0.999)</a:t>
            </a:r>
            <a:endParaRPr lang="es-CO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b="0" i="0" dirty="0">
                <a:effectLst/>
                <a:latin typeface="Whitney"/>
              </a:rPr>
              <a:t>=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0.15782202</a:t>
            </a:r>
            <a:endParaRPr lang="es-CO" dirty="0"/>
          </a:p>
          <a:p>
            <a:pPr algn="l" fontAlgn="base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inherit"/>
              </a:rPr>
              <a:t>a(0.0547452 + 0.15782202)=1</a:t>
            </a:r>
          </a:p>
          <a:p>
            <a:pPr algn="l" fontAlgn="base">
              <a:buFont typeface="+mj-lt"/>
              <a:buAutoNum type="arabicPeriod"/>
            </a:pPr>
            <a:r>
              <a:rPr lang="es-MX" dirty="0">
                <a:solidFill>
                  <a:srgbClr val="000000"/>
                </a:solidFill>
                <a:latin typeface="inherit"/>
              </a:rPr>
              <a:t>Entonces </a:t>
            </a:r>
          </a:p>
          <a:p>
            <a:pPr algn="l" fontAlgn="base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inherit"/>
              </a:rPr>
              <a:t>1/0.21256722 = 4.704394215</a:t>
            </a:r>
          </a:p>
          <a:p>
            <a:pPr fontAlgn="base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inherit"/>
              </a:rPr>
              <a:t>=4.704394215*(</a:t>
            </a:r>
            <a:r>
              <a:rPr lang="es-CO" sz="2000" b="1" dirty="0">
                <a:solidFill>
                  <a:srgbClr val="FF0000"/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0.0547452 + </a:t>
            </a:r>
            <a:r>
              <a:rPr lang="es-C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0.15782202) = 1</a:t>
            </a:r>
          </a:p>
          <a:p>
            <a:pPr fontAlgn="base">
              <a:buFont typeface="+mj-lt"/>
              <a:buAutoNum type="arabicPeriod"/>
            </a:pPr>
            <a:r>
              <a:rPr lang="es-CO" dirty="0">
                <a:latin typeface="Whitney"/>
              </a:rPr>
              <a:t>=(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0.25754, 0.74245)</a:t>
            </a:r>
            <a:endParaRPr lang="es-CO" b="0" i="0" dirty="0">
              <a:effectLst/>
              <a:latin typeface="Whitney"/>
            </a:endParaRPr>
          </a:p>
          <a:p>
            <a:pPr fontAlgn="base">
              <a:buFont typeface="+mj-lt"/>
              <a:buAutoNum type="arabicPeriod"/>
            </a:pPr>
            <a:endParaRPr lang="es-CO" b="0" i="0" dirty="0">
              <a:effectLst/>
              <a:latin typeface="Whitney"/>
            </a:endParaRPr>
          </a:p>
          <a:p>
            <a:pPr fontAlgn="base">
              <a:buFont typeface="+mj-lt"/>
              <a:buAutoNum type="arabicPeriod"/>
            </a:pPr>
            <a:endParaRPr lang="es-MX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endParaRPr lang="es-MX" b="0" i="0" dirty="0">
              <a:solidFill>
                <a:srgbClr val="000000"/>
              </a:solidFill>
              <a:effectLst/>
              <a:latin typeface="inherit"/>
            </a:endParaRPr>
          </a:p>
          <a:p>
            <a:endParaRPr lang="es-C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30E4C-2CB0-41AA-AB46-50CDCF1A2ED4}"/>
              </a:ext>
            </a:extLst>
          </p:cNvPr>
          <p:cNvSpPr txBox="1"/>
          <p:nvPr/>
        </p:nvSpPr>
        <p:spPr>
          <a:xfrm>
            <a:off x="361950" y="152400"/>
            <a:ext cx="55816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8157D00-5F0E-4E97-BD7C-0E9D7913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167" y="84551"/>
            <a:ext cx="1073064" cy="110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17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151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Century Gothic</vt:lpstr>
      <vt:lpstr>inherit</vt:lpstr>
      <vt:lpstr>Whitney</vt:lpstr>
      <vt:lpstr>Wingdings 3</vt:lpstr>
      <vt:lpstr>Ion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D.Stefa Garcia</dc:creator>
  <cp:lastModifiedBy>Luis Felipe Ariza Ortiz</cp:lastModifiedBy>
  <cp:revision>3</cp:revision>
  <dcterms:created xsi:type="dcterms:W3CDTF">2021-11-05T00:42:54Z</dcterms:created>
  <dcterms:modified xsi:type="dcterms:W3CDTF">2022-05-03T16:45:47Z</dcterms:modified>
</cp:coreProperties>
</file>