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emf" ContentType="image/x-emf"/>
  <Override PartName="/ppt/media/image4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CO" sz="24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Clic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k to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edit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the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title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text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for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mat</a:t>
            </a:r>
            <a:endParaRPr b="1" lang="es-CO" sz="4000" spc="-1" strike="noStrike">
              <a:solidFill>
                <a:srgbClr val="dd4100"/>
              </a:solidFill>
              <a:latin typeface="Linux Biolinum G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s-CO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s-CO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s-CO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s-CO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s-CO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s-CO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CO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s-CO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D206E88B-5E73-47D7-BBBC-5B1A37D1C9A2}" type="slidenum">
              <a:rPr b="0" lang="es-CO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Click to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edit the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title text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5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55308d"/>
                </a:solidFill>
                <a:latin typeface="Arial"/>
              </a:rPr>
              <a:t>Click to edit the outline text format</a:t>
            </a:r>
            <a:endParaRPr b="0" lang="es-CO" sz="2400" spc="-1" strike="noStrike">
              <a:solidFill>
                <a:srgbClr val="55308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2100" spc="-1" strike="noStrike">
                <a:solidFill>
                  <a:srgbClr val="55308d"/>
                </a:solidFill>
                <a:latin typeface="Arial"/>
              </a:rPr>
              <a:t>Second Outline Level</a:t>
            </a:r>
            <a:endParaRPr b="0" lang="es-CO" sz="2100" spc="-1" strike="noStrike">
              <a:solidFill>
                <a:srgbClr val="55308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55308d"/>
                </a:solid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55308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55308d"/>
                </a:solidFill>
                <a:latin typeface="Arial"/>
              </a:rPr>
              <a:t>Fourth Outline Level</a:t>
            </a:r>
            <a:endParaRPr b="0" lang="es-CO" sz="1500" spc="-1" strike="noStrike">
              <a:solidFill>
                <a:srgbClr val="55308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55308d"/>
                </a:solidFill>
                <a:latin typeface="Arial"/>
              </a:rPr>
              <a:t>Fifth Outline Level</a:t>
            </a:r>
            <a:endParaRPr b="0" lang="es-CO" sz="1500" spc="-1" strike="noStrike">
              <a:solidFill>
                <a:srgbClr val="55308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55308d"/>
                </a:solidFill>
                <a:latin typeface="Arial"/>
              </a:rPr>
              <a:t>Sixth Outline Level</a:t>
            </a:r>
            <a:endParaRPr b="0" lang="es-CO" sz="1500" spc="-1" strike="noStrike">
              <a:solidFill>
                <a:srgbClr val="55308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CO" sz="1500" spc="-1" strike="noStrike">
                <a:solidFill>
                  <a:srgbClr val="55308d"/>
                </a:solidFill>
                <a:latin typeface="Arial"/>
              </a:rPr>
              <a:t>Seventh Outline Level</a:t>
            </a:r>
            <a:endParaRPr b="0" lang="es-CO" sz="1500" spc="-1" strike="noStrike">
              <a:solidFill>
                <a:srgbClr val="55308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CO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s-CO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EBAE4FE4-4DCC-455B-AC1F-6CFE90CB0279}" type="slidenum">
              <a:rPr b="0" lang="es-CO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s-CO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00000" y="950760"/>
            <a:ext cx="540000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Sistema Difuso </a:t>
            </a:r>
            <a:r>
              <a:rPr b="1" lang="es-CO" sz="4000" spc="-1" strike="noStrike">
                <a:solidFill>
                  <a:srgbClr val="dd4100"/>
                </a:solidFill>
                <a:latin typeface="Linux Biolinum G"/>
              </a:rPr>
              <a:t>de Propinas</a:t>
            </a:r>
            <a:endParaRPr b="1" lang="es-CO" sz="4000" spc="-1" strike="noStrike">
              <a:solidFill>
                <a:srgbClr val="dd4100"/>
              </a:solidFill>
              <a:latin typeface="Linux Biolinum G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300000" y="2520000"/>
            <a:ext cx="3420000" cy="111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INTEGRANTES: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William Andrés Gómez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Juan Mejia Rocha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-Montenegro Marquinez Luis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CO" sz="3300" spc="-1" strike="noStrike">
                <a:solidFill>
                  <a:srgbClr val="ffffff"/>
                </a:solidFill>
                <a:latin typeface="Arial"/>
              </a:rPr>
              <a:t>VARIABLES</a:t>
            </a: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60000" y="720000"/>
            <a:ext cx="31845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O" sz="1800" spc="-1" strike="noStrike">
                <a:solidFill>
                  <a:srgbClr val="000000"/>
                </a:solidFill>
                <a:latin typeface="Arial"/>
              </a:rPr>
              <a:t>VARIABLES DE ENTRADA: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3040" y="3060000"/>
            <a:ext cx="27669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O" sz="1800" spc="-1" strike="noStrike">
                <a:solidFill>
                  <a:srgbClr val="000000"/>
                </a:solidFill>
                <a:latin typeface="Arial"/>
              </a:rPr>
              <a:t>VARIABLE DE SALIDA: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0" y="1033200"/>
            <a:ext cx="47221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1. 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CALIDAD_COMI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DA: Un puntaje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de 1-100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5400000" y="733680"/>
            <a:ext cx="398448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2. SERVICIO: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Un puntaje entre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1-100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700000" y="3060000"/>
            <a:ext cx="486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1 . PROPINA: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Una cantidad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entre 0$ y 100$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553760" y="166536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Mediocr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553760" y="196236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Normal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553760" y="1379520"/>
            <a:ext cx="186624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Desagradable 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553760" y="224820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Rica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553760" y="253368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Deliciosa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709680" y="136584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Malo 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709680" y="166284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Normal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709680" y="108000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Nulo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709680" y="194868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Bueno 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709680" y="223416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Excelente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340000" y="364536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Poca 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340000" y="394236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 Media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2340000" y="335952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Mínimo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340000" y="422820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Moderada 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2340000" y="4513680"/>
            <a:ext cx="1750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Alt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a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Mat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riz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de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regl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as</a:t>
            </a: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0000" y="1427040"/>
            <a:ext cx="9141480" cy="1812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nj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if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la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ri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bl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s-CO" sz="33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s-CO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639360"/>
            <a:ext cx="3600000" cy="2420640"/>
          </a:xfrm>
          <a:prstGeom prst="rect">
            <a:avLst/>
          </a:prstGeom>
          <a:ln w="1800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01680" y="3060000"/>
            <a:ext cx="3838320" cy="2520000"/>
          </a:xfrm>
          <a:prstGeom prst="rect">
            <a:avLst/>
          </a:prstGeom>
          <a:ln w="18000"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5580000" y="1311120"/>
            <a:ext cx="4140000" cy="2828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LibreOffice/7.2.5.2$Linux_X86_64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2022-04-09T19:50:54Z</dcterms:created>
  <dc:creator/>
  <dc:description/>
  <dc:language>es-CO</dc:language>
  <cp:lastModifiedBy/>
  <dcterms:modified xsi:type="dcterms:W3CDTF">2022-04-09T22:20:04Z</dcterms:modified>
  <cp:revision>3</cp:revision>
  <dc:subject/>
  <dc:title>Blue Curve</dc:title>
</cp:coreProperties>
</file>