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B0985-F5D0-8002-BFB7-8F9C6FE9A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6B6A10-445C-C70D-C0B3-CF3110B0E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7E5051-B938-75D2-8341-76D089E2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307-C8EE-47D1-95B6-53368BCEE2A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60BD1-20A2-0001-46C9-F75298E6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1E79C6-AEDF-315D-FF0C-8D92C1E4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B06-8709-4581-A91E-D8D65C0FD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043FD-F796-409F-F9DE-6B5213B3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762AF8-8D30-876E-5D42-13210E290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5F15E2-712B-7F49-BEEA-747E6BCF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307-C8EE-47D1-95B6-53368BCEE2A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9BA44-8435-7DB0-91A9-A4CE91B6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D91E8-9BBF-9867-2C7F-7B95A41B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B06-8709-4581-A91E-D8D65C0FD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9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CB2975-1894-559C-059D-DF2EDA00C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C360A5-5897-D756-1B47-4E0B937D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DF2314-7EC6-EEBC-57A3-F32469522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307-C8EE-47D1-95B6-53368BCEE2A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6D37A5-7E58-D833-43BC-68CB0B9F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D3FDF-C14D-EA94-8DA0-D0A3CFDE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B06-8709-4581-A91E-D8D65C0FD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9DB62-12DC-282B-FE49-C6AF9E9C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6DF63-DC58-0285-36C8-3A9E25BA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8E855-6937-CD23-345A-999C39D3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307-C8EE-47D1-95B6-53368BCEE2A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7E2D87-088C-ED0E-7001-16489BC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1224A1-2375-B3E1-2F5B-F6633B1E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B06-8709-4581-A91E-D8D65C0FD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1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0356A-8F03-54C2-F223-F00EC67D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92471B-CE39-5F33-4F00-10719CB1C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8A6B9A-BBBE-409C-7A1C-C3B7AEFC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307-C8EE-47D1-95B6-53368BCEE2A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077295-2B0B-C21A-AF32-DFB8B87F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8EB0AF-B861-C8BF-6EFF-285A7C6B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B06-8709-4581-A91E-D8D65C0FD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2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62B38-91C5-54C1-475D-D5E55ECB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13AF7-7010-8962-01AF-8A38333A3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2839FF-C680-AEAC-DAB3-6929C279D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17FEB9-BA29-7B64-F1E8-6583BC20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307-C8EE-47D1-95B6-53368BCEE2A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BEA0BD-9341-EE7F-2E43-0A28CC45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E71C96-1E5F-C553-C799-38FE82C5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B06-8709-4581-A91E-D8D65C0FD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615F5-A03D-D064-3472-AB2CB5E2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A9D286-2302-F012-5F9A-BB88B4D51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A34236-53B8-91F6-17AE-C64DE930C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35F1C7-84C0-AF14-C184-56E1C93AA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D551CD-8786-06E4-17DC-DFB2861A6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86EDD4-DE66-5505-1938-82D18BC8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307-C8EE-47D1-95B6-53368BCEE2A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B72153-9817-3B0B-7D06-CBF61845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5E70FD-2F20-8366-8DDF-0DE1B54C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B06-8709-4581-A91E-D8D65C0FD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22059-EEF6-1593-80FC-DC686C6B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73E21A-23B4-7A11-7252-51AC105A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307-C8EE-47D1-95B6-53368BCEE2A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8F2F09-834E-4D12-5B8E-1FB5EA4E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630AEC-DA9D-6318-2C5B-9C378AD6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B06-8709-4581-A91E-D8D65C0FD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0D2806-D1D1-866C-D600-9A998D41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307-C8EE-47D1-95B6-53368BCEE2A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BD1EAB-E3FD-AC1B-1B55-F9707A7D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9B7BCE-038E-06F7-F920-EA6952D3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B06-8709-4581-A91E-D8D65C0FD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51ACA-F83F-4BBC-C77C-CFFB9788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98455-4293-12F8-8B9B-32330229C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D361E3-3C68-BBBE-44CA-7E037C8F5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0CA218-8855-A173-0ACC-AC58030C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307-C8EE-47D1-95B6-53368BCEE2A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38894D-6906-93EC-D040-68C892F0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E4084D-90A8-DD3F-034B-975D6A2B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B06-8709-4581-A91E-D8D65C0FD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2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74D01-6216-868F-5533-051DDEF5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54F040-0BD2-D65C-8D6C-981FD07D0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F4038C-F21A-61DD-3C3B-3FEE3A490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E9CF79-2371-69F2-B434-1D8DECAB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1307-C8EE-47D1-95B6-53368BCEE2A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809533-8C92-818D-46ED-254A1769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A26E84-116B-D0C5-9481-2A530235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0B06-8709-4581-A91E-D8D65C0FD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FBA490-90D0-59B7-F615-B9CA7878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A17F99-0923-9E5D-A3C1-65356C612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A940EA-5154-71A7-07B2-CBFDA86DA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81307-C8EE-47D1-95B6-53368BCEE2A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43C4B-8E7D-77FE-A237-BF4A54074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4C5B8-14FB-C13F-6FC0-DF947D7C3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70B06-8709-4581-A91E-D8D65C0FD42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3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9E3E6-083E-9295-DB3D-FD10C7C89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1F719-B866-AF3A-9417-D4EA15381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EB240-96EC-D3E2-96CE-60EEF5C59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0BAA3-09ED-92F4-23F7-1C58F873B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60" y="246887"/>
            <a:ext cx="9144000" cy="1589723"/>
          </a:xfrm>
        </p:spPr>
        <p:txBody>
          <a:bodyPr>
            <a:normAutofit fontScale="90000"/>
          </a:bodyPr>
          <a:lstStyle/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gráfico</a:t>
            </a:r>
            <a:r>
              <a:rPr lang="en-US" dirty="0"/>
              <a:t> de </a:t>
            </a:r>
            <a:r>
              <a:rPr lang="en-US" dirty="0" err="1"/>
              <a:t>nodos</a:t>
            </a:r>
            <a:r>
              <a:rPr lang="en-US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A97A8B-EBAD-21EE-906E-49B30D4BF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129" y="2081416"/>
            <a:ext cx="4559808" cy="16557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Podemos </a:t>
            </a:r>
            <a:r>
              <a:rPr lang="en-US" dirty="0" err="1"/>
              <a:t>crear</a:t>
            </a:r>
            <a:r>
              <a:rPr lang="en-US" dirty="0"/>
              <a:t> un </a:t>
            </a:r>
            <a:r>
              <a:rPr lang="en-US" dirty="0" err="1"/>
              <a:t>grafico</a:t>
            </a:r>
            <a:r>
              <a:rPr lang="en-US" dirty="0"/>
              <a:t> de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rápidamente</a:t>
            </a:r>
            <a:r>
              <a:rPr lang="en-US" dirty="0"/>
              <a:t> con ‘Table 2 Net’, la </a:t>
            </a:r>
            <a:r>
              <a:rPr lang="en-US" dirty="0" err="1"/>
              <a:t>cual</a:t>
            </a:r>
            <a:r>
              <a:rPr lang="en-US" dirty="0"/>
              <a:t>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hermmamienta</a:t>
            </a:r>
            <a:r>
              <a:rPr lang="en-US" dirty="0"/>
              <a:t> web que </a:t>
            </a:r>
            <a:r>
              <a:rPr lang="en-US" dirty="0" err="1"/>
              <a:t>recibe</a:t>
            </a:r>
            <a:r>
              <a:rPr lang="en-US" dirty="0"/>
              <a:t> de entrada un archive ‘.csv’ y </a:t>
            </a:r>
            <a:r>
              <a:rPr lang="en-US" dirty="0" err="1"/>
              <a:t>devuelve</a:t>
            </a:r>
            <a:r>
              <a:rPr lang="en-US" dirty="0"/>
              <a:t> un archive ‘.</a:t>
            </a:r>
            <a:r>
              <a:rPr lang="en-US" dirty="0" err="1"/>
              <a:t>dsad</a:t>
            </a:r>
            <a:r>
              <a:rPr lang="en-US" dirty="0"/>
              <a:t>’ que se </a:t>
            </a:r>
            <a:r>
              <a:rPr lang="en-US" dirty="0" err="1"/>
              <a:t>puede</a:t>
            </a:r>
            <a:r>
              <a:rPr lang="en-US" dirty="0"/>
              <a:t> visualizer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‘Gephi’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E46A72-9E85-4CEB-F1A3-A6FDCA8F7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95" y="3826537"/>
            <a:ext cx="4740051" cy="2629128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91803C4B-2D56-E4CB-6DCA-93B79440C692}"/>
              </a:ext>
            </a:extLst>
          </p:cNvPr>
          <p:cNvSpPr txBox="1">
            <a:spLocks/>
          </p:cNvSpPr>
          <p:nvPr/>
        </p:nvSpPr>
        <p:spPr>
          <a:xfrm>
            <a:off x="6373368" y="2783999"/>
            <a:ext cx="455980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Solamente</a:t>
            </a:r>
            <a:r>
              <a:rPr lang="en-US" sz="2000" dirty="0"/>
              <a:t> es </a:t>
            </a:r>
            <a:r>
              <a:rPr lang="en-US" sz="2000" dirty="0" err="1"/>
              <a:t>encesario</a:t>
            </a:r>
            <a:r>
              <a:rPr lang="en-US" sz="2000" dirty="0"/>
              <a:t> </a:t>
            </a:r>
            <a:r>
              <a:rPr lang="en-US" sz="2000" dirty="0" err="1"/>
              <a:t>tener</a:t>
            </a:r>
            <a:r>
              <a:rPr lang="en-US" sz="2000" dirty="0"/>
              <a:t> </a:t>
            </a:r>
            <a:r>
              <a:rPr lang="en-US" sz="2000" dirty="0" err="1"/>
              <a:t>uen</a:t>
            </a:r>
            <a:r>
              <a:rPr lang="en-US" sz="2000" dirty="0"/>
              <a:t> </a:t>
            </a:r>
            <a:r>
              <a:rPr lang="en-US" sz="2000" dirty="0" err="1"/>
              <a:t>cuenta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4 </a:t>
            </a:r>
            <a:r>
              <a:rPr lang="en-US" sz="2000" dirty="0" err="1"/>
              <a:t>tipos</a:t>
            </a:r>
            <a:r>
              <a:rPr lang="en-US" sz="2000" dirty="0"/>
              <a:t> </a:t>
            </a:r>
            <a:r>
              <a:rPr lang="en-US" sz="2000" dirty="0" err="1"/>
              <a:t>basicos</a:t>
            </a:r>
            <a:r>
              <a:rPr lang="en-US" sz="2000" dirty="0"/>
              <a:t> de </a:t>
            </a:r>
            <a:r>
              <a:rPr lang="en-US" sz="2000" dirty="0" err="1"/>
              <a:t>nodos</a:t>
            </a:r>
            <a:r>
              <a:rPr lang="en-US" sz="2000" dirty="0"/>
              <a:t>, y </a:t>
            </a:r>
            <a:r>
              <a:rPr lang="en-US" sz="2000" dirty="0" err="1"/>
              <a:t>entender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se </a:t>
            </a:r>
            <a:r>
              <a:rPr lang="en-US" sz="2000" dirty="0" err="1"/>
              <a:t>componen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medio de </a:t>
            </a:r>
            <a:r>
              <a:rPr lang="en-US" sz="2000" dirty="0" err="1"/>
              <a:t>una</a:t>
            </a:r>
            <a:r>
              <a:rPr lang="en-US" sz="2000" dirty="0"/>
              <a:t> table (‘.csv’)</a:t>
            </a:r>
          </a:p>
        </p:txBody>
      </p:sp>
    </p:spTree>
    <p:extLst>
      <p:ext uri="{BB962C8B-B14F-4D97-AF65-F5344CB8AC3E}">
        <p14:creationId xmlns:p14="http://schemas.microsoft.com/office/powerpoint/2010/main" val="203526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C48DC-6184-5344-9D7D-4C5B4D794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5531B-A4B8-3CC6-7C78-4F62D5AA5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976" y="365759"/>
            <a:ext cx="9144000" cy="940499"/>
          </a:xfrm>
        </p:spPr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 </a:t>
            </a:r>
            <a:r>
              <a:rPr lang="en-US" dirty="0" err="1"/>
              <a:t>nodo</a:t>
            </a:r>
            <a:r>
              <a:rPr lang="en-US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5C148-2A48-07E2-EE07-029A34655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80" y="3254566"/>
            <a:ext cx="355092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interpreter un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‘</a:t>
            </a:r>
            <a:r>
              <a:rPr lang="en-US" dirty="0" err="1"/>
              <a:t>Objeto</a:t>
            </a:r>
            <a:r>
              <a:rPr lang="en-US" dirty="0"/>
              <a:t>’ o ‘</a:t>
            </a:r>
            <a:r>
              <a:rPr lang="en-US" dirty="0" err="1"/>
              <a:t>Entidad</a:t>
            </a:r>
            <a:r>
              <a:rPr lang="en-US" dirty="0"/>
              <a:t>’.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dedatos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personas</a:t>
            </a:r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84B85BC3-A9C1-0F05-0667-92483DEFA1D0}"/>
              </a:ext>
            </a:extLst>
          </p:cNvPr>
          <p:cNvSpPr/>
          <p:nvPr/>
        </p:nvSpPr>
        <p:spPr>
          <a:xfrm>
            <a:off x="7031736" y="2532888"/>
            <a:ext cx="978408" cy="94049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5E5F77AE-4BFC-8F33-2046-D8422A23A412}"/>
              </a:ext>
            </a:extLst>
          </p:cNvPr>
          <p:cNvSpPr/>
          <p:nvPr/>
        </p:nvSpPr>
        <p:spPr>
          <a:xfrm>
            <a:off x="8998458" y="3384613"/>
            <a:ext cx="978408" cy="94049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9CA2EE90-E38C-B576-E567-76A52E1F330F}"/>
              </a:ext>
            </a:extLst>
          </p:cNvPr>
          <p:cNvSpPr/>
          <p:nvPr/>
        </p:nvSpPr>
        <p:spPr>
          <a:xfrm>
            <a:off x="9357360" y="4910328"/>
            <a:ext cx="978408" cy="94049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BCD8818C-7EC0-CD11-0909-CF22D572BB23}"/>
              </a:ext>
            </a:extLst>
          </p:cNvPr>
          <p:cNvSpPr/>
          <p:nvPr/>
        </p:nvSpPr>
        <p:spPr>
          <a:xfrm>
            <a:off x="9986772" y="1592389"/>
            <a:ext cx="978408" cy="94049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8545840-AC4A-D78E-BA15-3B6DEEF27797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8010144" y="2062639"/>
            <a:ext cx="1976628" cy="940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1429DEF-2990-FA37-E807-4951F79FF86B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8010144" y="3003138"/>
            <a:ext cx="988314" cy="851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8C04D29-CFA9-E910-1B42-856F8CA68181}"/>
              </a:ext>
            </a:extLst>
          </p:cNvPr>
          <p:cNvCxnSpPr>
            <a:stCxn id="8" idx="4"/>
            <a:endCxn id="9" idx="0"/>
          </p:cNvCxnSpPr>
          <p:nvPr/>
        </p:nvCxnSpPr>
        <p:spPr>
          <a:xfrm>
            <a:off x="9487662" y="4325112"/>
            <a:ext cx="358902" cy="585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1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C87A-2AE6-68FE-C607-3CEEC3AA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Obteniendo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Dataset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A54BE6-B17F-7456-C112-E00B3154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1820686"/>
            <a:ext cx="10789920" cy="13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4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6A47E-5D3C-5513-FF89-DEF4B924D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3ED1E-2A9A-3007-2971-05E6EE56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Obteniendo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Dataset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75F7C7-D063-594F-914F-A6A164CB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027906"/>
            <a:ext cx="5939954" cy="522554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A1EA808-3652-F206-FE1C-80065C0DD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404" y="2273254"/>
            <a:ext cx="4215396" cy="3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1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1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3A9ED0-ACB4-96E1-B72D-0122CC2A0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9" y="710490"/>
            <a:ext cx="3122143" cy="234160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2872AE0-28A1-A72F-04EA-9CF3CAE51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76" y="799152"/>
            <a:ext cx="3252903" cy="21713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BB91B12-3245-8008-5374-43627E047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799152"/>
            <a:ext cx="3252903" cy="21713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DAD9AC-DA70-0446-30CE-B70EC3631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2" y="3748194"/>
            <a:ext cx="2746256" cy="247163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9FE375-3674-4B26-B67B-30AFAF78C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3610700"/>
            <a:ext cx="3588171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3680E8A-FBC9-194F-A90A-13E9C28AD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433" y="4114395"/>
            <a:ext cx="3217333" cy="18097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A4E14DB-9481-3AAE-B6F3-C3736D6666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518" y="4072646"/>
            <a:ext cx="3252903" cy="182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77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121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¿Cómo crear un gráfico de nodos?</vt:lpstr>
      <vt:lpstr>¿Qué es un nodo?</vt:lpstr>
      <vt:lpstr>Obteniendo el Dataset</vt:lpstr>
      <vt:lpstr>Obteniendo el Dataset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Andres Gomez Roa</dc:creator>
  <cp:lastModifiedBy>William Andres Gomez Roa</cp:lastModifiedBy>
  <cp:revision>2</cp:revision>
  <dcterms:created xsi:type="dcterms:W3CDTF">2025-05-25T23:34:49Z</dcterms:created>
  <dcterms:modified xsi:type="dcterms:W3CDTF">2025-05-26T00:44:17Z</dcterms:modified>
</cp:coreProperties>
</file>