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90" r:id="rId5"/>
    <p:sldId id="317" r:id="rId6"/>
    <p:sldId id="291" r:id="rId7"/>
    <p:sldId id="295" r:id="rId8"/>
    <p:sldId id="296" r:id="rId9"/>
    <p:sldId id="297" r:id="rId10"/>
    <p:sldId id="294" r:id="rId11"/>
    <p:sldId id="292" r:id="rId12"/>
    <p:sldId id="293" r:id="rId13"/>
    <p:sldId id="318" r:id="rId14"/>
    <p:sldId id="30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9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6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47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7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0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6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62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3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CAEF-41D7-46B6-BAAA-5B85C22016E4}" type="datetimeFigureOut">
              <a:rPr lang="es-CO" smtClean="0"/>
              <a:t>12/05/2022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D526-8DA4-49D4-9609-17059FC3A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3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itch.mongodb.com/groups/5cd5d6f1c56c98c292c16d24/apps/5cd7a78fbd1443956361beeb/clusters/5cd7a7918e232ac4f9f1e64d/rules/5cd7aa92bd14439563620895" TargetMode="External"/><Relationship Id="rId2" Type="http://schemas.openxmlformats.org/officeDocument/2006/relationships/hyperlink" Target="https://docs.mongodb.com/stitch/tutorials/guides/blog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mongodb-query-document-using-fin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Base de Datos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66383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2225-B502-43BF-80A2-4E91C27E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AC7FC-8D41-49C3-A6DF-34EC9100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354" y="2119828"/>
            <a:ext cx="3848100" cy="3248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0FE290-2228-4551-BEE1-553FD475881A}"/>
              </a:ext>
            </a:extLst>
          </p:cNvPr>
          <p:cNvSpPr/>
          <p:nvPr/>
        </p:nvSpPr>
        <p:spPr>
          <a:xfrm>
            <a:off x="907623" y="1610843"/>
            <a:ext cx="25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{ "</a:t>
            </a:r>
            <a:r>
              <a:rPr lang="es-CO" dirty="0" err="1"/>
              <a:t>Employeeid</a:t>
            </a:r>
            <a:r>
              <a:rPr lang="es-CO" dirty="0"/>
              <a:t>": {$</a:t>
            </a:r>
            <a:r>
              <a:rPr lang="es-CO" dirty="0" err="1"/>
              <a:t>gt</a:t>
            </a:r>
            <a:r>
              <a:rPr lang="es-CO" dirty="0"/>
              <a:t>: 1} }</a:t>
            </a:r>
          </a:p>
        </p:txBody>
      </p:sp>
    </p:spTree>
    <p:extLst>
      <p:ext uri="{BB962C8B-B14F-4D97-AF65-F5344CB8AC3E}">
        <p14:creationId xmlns:p14="http://schemas.microsoft.com/office/powerpoint/2010/main" val="141524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399D-52E1-4741-81AC-A56B2EC3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0C7B-E94C-4845-99EC-AEAC4F95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1 : incluir, 0 no incluir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FAD47-38F8-4DA6-8A76-27615710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58" y="2357321"/>
            <a:ext cx="7169921" cy="38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7D84-3316-4998-80F0-92F27C80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ECF1-E100-437D-BCEE-D26FB714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1: </a:t>
            </a:r>
            <a:r>
              <a:rPr lang="es-CO" dirty="0" err="1"/>
              <a:t>asc</a:t>
            </a:r>
            <a:r>
              <a:rPr lang="es-CO" dirty="0"/>
              <a:t>; -1: </a:t>
            </a:r>
            <a:r>
              <a:rPr lang="es-CO" dirty="0" err="1"/>
              <a:t>desc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558C-C9F8-474B-873F-50BA6B6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985837"/>
            <a:ext cx="33623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8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 su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Llame al profesor y muestre su trabajo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" y="3050446"/>
            <a:ext cx="7201267" cy="1427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2644775"/>
            <a:ext cx="3152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00F1-897D-4904-98F9-12A16C14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B9B-8D65-48E6-B2D2-7CD946D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https://docs.mongodb.com/compass/current/</a:t>
            </a:r>
          </a:p>
          <a:p>
            <a:r>
              <a:rPr lang="es-CO" dirty="0">
                <a:hlinkClick r:id="rId2"/>
              </a:rPr>
              <a:t>https://docs.mongodb.com/stitch/tutorials/guides/blog-web/</a:t>
            </a:r>
            <a:endParaRPr lang="es-CO" dirty="0"/>
          </a:p>
          <a:p>
            <a:r>
              <a:rPr lang="es-CO" dirty="0">
                <a:hlinkClick r:id="rId3"/>
              </a:rPr>
              <a:t>https://stitch.mongodb.com/groups/5cd5d6f1c56c98c292c16d24/apps/5cd7a78fbd1443956361beeb/clusters/5cd7a7918e232ac4f9f1e64d/rules/5cd7aa92bd14439563620895</a:t>
            </a:r>
            <a:endParaRPr lang="es-CO" dirty="0"/>
          </a:p>
          <a:p>
            <a:r>
              <a:rPr lang="es-CO">
                <a:hlinkClick r:id="rId4"/>
              </a:rPr>
              <a:t>https://www.guru99.com/mongodb-query-document-using-find.html</a:t>
            </a:r>
            <a:endParaRPr lang="es-CO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9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E005-9996-4FD0-AD82-AA5A8E7B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una colección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80831-4F06-4145-B3A3-CD080C8D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514600"/>
            <a:ext cx="9391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5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1AF7-89DE-4356-9422-99FA5B9C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Documento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6C6-1DA8-4E3F-AEB1-C4A873E9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Desde</a:t>
            </a:r>
            <a:r>
              <a:rPr lang="en-US" sz="1600" b="1" dirty="0" smtClean="0"/>
              <a:t> el shell, </a:t>
            </a:r>
            <a:r>
              <a:rPr lang="en-US" sz="1600" b="1" dirty="0" err="1" smtClean="0"/>
              <a:t>ejecute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siguiente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inserción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/>
              <a:t>db.Employee.insertOne</a:t>
            </a:r>
            <a:r>
              <a:rPr lang="en-US" sz="1200" dirty="0"/>
              <a:t>( {"</a:t>
            </a:r>
            <a:r>
              <a:rPr lang="en-US" sz="1200" dirty="0" err="1"/>
              <a:t>Employeeid</a:t>
            </a:r>
            <a:r>
              <a:rPr lang="en-US" sz="1200" dirty="0"/>
              <a:t>" : 1, "</a:t>
            </a:r>
            <a:r>
              <a:rPr lang="en-US" sz="1200" dirty="0" err="1"/>
              <a:t>EmployeeName</a:t>
            </a:r>
            <a:r>
              <a:rPr lang="en-US" sz="1200" dirty="0"/>
              <a:t>" : "Martin", "status", "D" , "</a:t>
            </a:r>
            <a:r>
              <a:rPr lang="en-US" sz="1200" dirty="0" err="1"/>
              <a:t>qty</a:t>
            </a:r>
            <a:r>
              <a:rPr lang="en-US" sz="1200" dirty="0"/>
              <a:t>", "40"})</a:t>
            </a:r>
          </a:p>
          <a:p>
            <a:pPr marL="0" indent="0">
              <a:buNone/>
            </a:pPr>
            <a:r>
              <a:rPr lang="en-US" sz="1200" dirty="0" err="1"/>
              <a:t>db.Employee.insertOne</a:t>
            </a:r>
            <a:r>
              <a:rPr lang="en-US" sz="1200" dirty="0"/>
              <a:t>( {"</a:t>
            </a:r>
            <a:r>
              <a:rPr lang="en-US" sz="1200" dirty="0" err="1"/>
              <a:t>Employeeid</a:t>
            </a:r>
            <a:r>
              <a:rPr lang="en-US" sz="1200" dirty="0"/>
              <a:t>" : 2, "</a:t>
            </a:r>
            <a:r>
              <a:rPr lang="en-US" sz="1200" dirty="0" err="1"/>
              <a:t>EmployeeName</a:t>
            </a:r>
            <a:r>
              <a:rPr lang="en-US" sz="1200" dirty="0"/>
              <a:t>" : "</a:t>
            </a:r>
            <a:r>
              <a:rPr lang="en-US" sz="1200" dirty="0" err="1"/>
              <a:t>ernest</a:t>
            </a:r>
            <a:r>
              <a:rPr lang="en-US" sz="1200" dirty="0"/>
              <a:t>", "status", "A", "</a:t>
            </a:r>
            <a:r>
              <a:rPr lang="en-US" sz="1200" dirty="0" err="1"/>
              <a:t>qty</a:t>
            </a:r>
            <a:r>
              <a:rPr lang="en-US" sz="1200" dirty="0"/>
              <a:t>", "10"})</a:t>
            </a:r>
          </a:p>
          <a:p>
            <a:pPr marL="0" indent="0">
              <a:buNone/>
            </a:pPr>
            <a:r>
              <a:rPr lang="en-US" sz="1200" dirty="0" err="1"/>
              <a:t>db.Employee.insertOne</a:t>
            </a:r>
            <a:r>
              <a:rPr lang="en-US" sz="1200" dirty="0"/>
              <a:t>( {"</a:t>
            </a:r>
            <a:r>
              <a:rPr lang="en-US" sz="1200" dirty="0" err="1"/>
              <a:t>Employeeid</a:t>
            </a:r>
            <a:r>
              <a:rPr lang="en-US" sz="1200" dirty="0"/>
              <a:t>" : 3, "</a:t>
            </a:r>
            <a:r>
              <a:rPr lang="en-US" sz="1200" dirty="0" err="1"/>
              <a:t>EmployeeName</a:t>
            </a:r>
            <a:r>
              <a:rPr lang="en-US" sz="1200" dirty="0"/>
              <a:t>" : "</a:t>
            </a:r>
            <a:r>
              <a:rPr lang="en-US" sz="1200" dirty="0" err="1"/>
              <a:t>luciano</a:t>
            </a:r>
            <a:r>
              <a:rPr lang="en-US" sz="1200" dirty="0"/>
              <a:t>", "status", "A", "</a:t>
            </a:r>
            <a:r>
              <a:rPr lang="en-US" sz="1200" dirty="0" err="1"/>
              <a:t>qty</a:t>
            </a:r>
            <a:r>
              <a:rPr lang="en-US" sz="1200" dirty="0"/>
              <a:t>", "20"})</a:t>
            </a:r>
          </a:p>
          <a:p>
            <a:pPr marL="0" indent="0">
              <a:buNone/>
            </a:pPr>
            <a:r>
              <a:rPr lang="en-US" sz="1200" dirty="0" err="1"/>
              <a:t>db.Employee.insertOne</a:t>
            </a:r>
            <a:r>
              <a:rPr lang="en-US" sz="1200" dirty="0"/>
              <a:t>( {"</a:t>
            </a:r>
            <a:r>
              <a:rPr lang="en-US" sz="1200" dirty="0" err="1"/>
              <a:t>Employeeid</a:t>
            </a:r>
            <a:r>
              <a:rPr lang="en-US" sz="1200" dirty="0"/>
              <a:t>" : 4, "</a:t>
            </a:r>
            <a:r>
              <a:rPr lang="en-US" sz="1200" dirty="0" err="1"/>
              <a:t>EmployeeName</a:t>
            </a:r>
            <a:r>
              <a:rPr lang="en-US" sz="1200" dirty="0"/>
              <a:t>" : "</a:t>
            </a:r>
            <a:r>
              <a:rPr lang="en-US" sz="1200" dirty="0" err="1"/>
              <a:t>ana</a:t>
            </a:r>
            <a:r>
              <a:rPr lang="en-US" sz="1200" dirty="0"/>
              <a:t> </a:t>
            </a:r>
            <a:r>
              <a:rPr lang="en-US" sz="1200" dirty="0" err="1"/>
              <a:t>rosa</a:t>
            </a:r>
            <a:r>
              <a:rPr lang="en-US" sz="1200" dirty="0"/>
              <a:t>", "status", "D", "</a:t>
            </a:r>
            <a:r>
              <a:rPr lang="en-US" sz="1200" dirty="0" err="1"/>
              <a:t>qty</a:t>
            </a:r>
            <a:r>
              <a:rPr lang="en-US" sz="1200" dirty="0"/>
              <a:t>", "30"})</a:t>
            </a:r>
          </a:p>
          <a:p>
            <a:pPr marL="0" indent="0">
              <a:buNone/>
            </a:pPr>
            <a:r>
              <a:rPr lang="en-US" sz="1200" dirty="0" err="1"/>
              <a:t>db.Employee.insertOne</a:t>
            </a:r>
            <a:r>
              <a:rPr lang="en-US" sz="1200" dirty="0"/>
              <a:t>( {"</a:t>
            </a:r>
            <a:r>
              <a:rPr lang="en-US" sz="1200" dirty="0" err="1"/>
              <a:t>Employeeid</a:t>
            </a:r>
            <a:r>
              <a:rPr lang="en-US" sz="1200" dirty="0"/>
              <a:t>" : 5, "</a:t>
            </a:r>
            <a:r>
              <a:rPr lang="en-US" sz="1200" dirty="0" err="1"/>
              <a:t>EmployeeName</a:t>
            </a:r>
            <a:r>
              <a:rPr lang="en-US" sz="1200" dirty="0"/>
              <a:t>" : "</a:t>
            </a:r>
            <a:r>
              <a:rPr lang="en-US" sz="1200" dirty="0" err="1"/>
              <a:t>paca</a:t>
            </a:r>
            <a:r>
              <a:rPr lang="en-US" sz="1200" dirty="0"/>
              <a:t>", "status", "D", "</a:t>
            </a:r>
            <a:r>
              <a:rPr lang="en-US" sz="1200" dirty="0" err="1"/>
              <a:t>qty</a:t>
            </a:r>
            <a:r>
              <a:rPr lang="en-US" sz="1200" dirty="0"/>
              <a:t>", "50"})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64" y="683601"/>
            <a:ext cx="2638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2D-8B50-464D-96D1-F4C879E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endParaRPr lang="es-C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A56C6-1DA8-4E3F-AEB1-C4A873E9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Desde</a:t>
            </a:r>
            <a:r>
              <a:rPr lang="en-US" sz="1600" b="1" dirty="0" smtClean="0"/>
              <a:t> el shell, </a:t>
            </a:r>
            <a:r>
              <a:rPr lang="en-US" sz="1600" b="1" dirty="0" err="1" smtClean="0"/>
              <a:t>ejecute</a:t>
            </a:r>
            <a:r>
              <a:rPr lang="en-US" sz="1600" b="1" dirty="0" smtClean="0"/>
              <a:t> las </a:t>
            </a:r>
            <a:r>
              <a:rPr lang="en-US" sz="1600" b="1" dirty="0" err="1" smtClean="0"/>
              <a:t>siguientes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consultas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db.Employee.find</a:t>
            </a:r>
            <a:r>
              <a:rPr lang="en-US" sz="1800" dirty="0" smtClean="0"/>
              <a:t>({})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db.Employee.find</a:t>
            </a:r>
            <a:r>
              <a:rPr lang="en-US" sz="1800" dirty="0"/>
              <a:t>(</a:t>
            </a:r>
            <a:r>
              <a:rPr lang="es-CO" sz="1800" dirty="0" smtClean="0"/>
              <a:t>{ </a:t>
            </a:r>
            <a:r>
              <a:rPr lang="es-CO" sz="1800" dirty="0"/>
              <a:t>"</a:t>
            </a:r>
            <a:r>
              <a:rPr lang="es-CO" sz="1800" dirty="0" err="1"/>
              <a:t>Employeeid</a:t>
            </a:r>
            <a:r>
              <a:rPr lang="es-CO" sz="1800" dirty="0"/>
              <a:t>": {$</a:t>
            </a:r>
            <a:r>
              <a:rPr lang="es-CO" sz="1800" dirty="0" err="1"/>
              <a:t>gt</a:t>
            </a:r>
            <a:r>
              <a:rPr lang="es-CO" sz="1800" dirty="0"/>
              <a:t>: 1} </a:t>
            </a:r>
            <a:r>
              <a:rPr lang="es-CO" sz="1800" dirty="0" smtClean="0"/>
              <a:t>})</a:t>
            </a:r>
            <a:endParaRPr lang="es-CO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14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2D-8B50-464D-96D1-F4C879E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FDABD-578F-44D5-BACE-A4878CD3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6" y="2948048"/>
            <a:ext cx="9572625" cy="28098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A56C6-1DA8-4E3F-AEB1-C4A873E9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2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/>
              <a:t>Ejecute</a:t>
            </a:r>
            <a:r>
              <a:rPr lang="en-US" sz="1600" b="1" dirty="0" smtClean="0"/>
              <a:t> las </a:t>
            </a:r>
            <a:r>
              <a:rPr lang="en-US" sz="1600" b="1" dirty="0" err="1" smtClean="0"/>
              <a:t>siguientes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consultas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desde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interfaz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gráfica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s-ES" sz="1600" b="1" dirty="0" smtClean="0"/>
              <a:t>1.Debe seleccionar la colección </a:t>
            </a:r>
            <a:r>
              <a:rPr lang="es-ES" sz="1600" b="1" dirty="0" err="1" smtClean="0"/>
              <a:t>Employee</a:t>
            </a:r>
            <a:r>
              <a:rPr lang="es-ES" sz="1600" b="1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77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2D-8B50-464D-96D1-F4C879E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Like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85D-E1A3-4FBF-AEC2-B9FE6BC6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{</a:t>
            </a:r>
            <a:r>
              <a:rPr lang="es-CO" dirty="0" err="1"/>
              <a:t>EmployeeName</a:t>
            </a:r>
            <a:r>
              <a:rPr lang="es-CO" dirty="0"/>
              <a:t>:/l</a:t>
            </a:r>
            <a:r>
              <a:rPr lang="es-CO" dirty="0" smtClean="0"/>
              <a:t>/}</a:t>
            </a:r>
          </a:p>
          <a:p>
            <a:pPr lvl="1"/>
            <a:r>
              <a:rPr lang="es-CO" dirty="0" err="1" smtClean="0"/>
              <a:t>Sql</a:t>
            </a:r>
            <a:r>
              <a:rPr lang="es-CO" dirty="0" smtClean="0"/>
              <a:t>: </a:t>
            </a:r>
            <a:r>
              <a:rPr lang="es-CO" dirty="0" err="1"/>
              <a:t>like</a:t>
            </a:r>
            <a:r>
              <a:rPr lang="es-CO" dirty="0"/>
              <a:t> ‘%l%’</a:t>
            </a:r>
            <a:endParaRPr lang="es-CO" dirty="0" smtClean="0"/>
          </a:p>
          <a:p>
            <a:r>
              <a:rPr lang="es-CO" dirty="0" smtClean="0"/>
              <a:t>{</a:t>
            </a:r>
            <a:r>
              <a:rPr lang="es-CO" dirty="0" err="1" smtClean="0"/>
              <a:t>name</a:t>
            </a:r>
            <a:r>
              <a:rPr lang="es-CO" dirty="0" smtClean="0"/>
              <a:t>: /^</a:t>
            </a:r>
            <a:r>
              <a:rPr lang="es-CO" dirty="0" err="1" smtClean="0"/>
              <a:t>pa</a:t>
            </a:r>
            <a:r>
              <a:rPr lang="es-CO" dirty="0" smtClean="0"/>
              <a:t>/}</a:t>
            </a:r>
          </a:p>
          <a:p>
            <a:pPr lvl="1"/>
            <a:r>
              <a:rPr lang="es-CO" dirty="0" err="1" smtClean="0"/>
              <a:t>Sql</a:t>
            </a:r>
            <a:r>
              <a:rPr lang="es-CO" dirty="0" smtClean="0"/>
              <a:t>: </a:t>
            </a:r>
            <a:r>
              <a:rPr lang="es-CO" dirty="0"/>
              <a:t> </a:t>
            </a:r>
            <a:r>
              <a:rPr lang="es-CO" dirty="0" err="1" smtClean="0"/>
              <a:t>like</a:t>
            </a:r>
            <a:r>
              <a:rPr lang="es-CO" dirty="0" smtClean="0"/>
              <a:t> </a:t>
            </a:r>
            <a:r>
              <a:rPr lang="es-CO" dirty="0"/>
              <a:t>'</a:t>
            </a:r>
            <a:r>
              <a:rPr lang="es-CO" dirty="0" err="1"/>
              <a:t>pa</a:t>
            </a:r>
            <a:r>
              <a:rPr lang="es-CO" dirty="0" smtClean="0"/>
              <a:t>%</a:t>
            </a:r>
            <a:r>
              <a:rPr lang="es-CO" dirty="0"/>
              <a:t>'</a:t>
            </a:r>
            <a:r>
              <a:rPr lang="es-CO" dirty="0" smtClean="0"/>
              <a:t> </a:t>
            </a:r>
          </a:p>
          <a:p>
            <a:r>
              <a:rPr lang="es-CO" dirty="0" smtClean="0"/>
              <a:t>{</a:t>
            </a:r>
            <a:r>
              <a:rPr lang="es-CO" dirty="0" err="1"/>
              <a:t>name</a:t>
            </a:r>
            <a:r>
              <a:rPr lang="es-CO" dirty="0"/>
              <a:t>: /ro$/} </a:t>
            </a:r>
            <a:r>
              <a:rPr lang="es-CO" dirty="0" smtClean="0"/>
              <a:t>                   </a:t>
            </a:r>
          </a:p>
          <a:p>
            <a:pPr lvl="1"/>
            <a:r>
              <a:rPr lang="es-CO" dirty="0" err="1" smtClean="0"/>
              <a:t>Sql</a:t>
            </a:r>
            <a:r>
              <a:rPr lang="es-CO" dirty="0" smtClean="0"/>
              <a:t> </a:t>
            </a:r>
            <a:r>
              <a:rPr lang="es-CO" dirty="0" err="1" smtClean="0"/>
              <a:t>like</a:t>
            </a:r>
            <a:r>
              <a:rPr lang="es-CO" dirty="0" smtClean="0"/>
              <a:t> </a:t>
            </a:r>
            <a:r>
              <a:rPr lang="es-CO" dirty="0"/>
              <a:t>'%ro'</a:t>
            </a:r>
          </a:p>
        </p:txBody>
      </p:sp>
    </p:spTree>
    <p:extLst>
      <p:ext uri="{BB962C8B-B14F-4D97-AF65-F5344CB8AC3E}">
        <p14:creationId xmlns:p14="http://schemas.microsoft.com/office/powerpoint/2010/main" val="1028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0A8-C929-4EBF-A113-DBC08D9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7D45-D240-47CC-9CBB-8BFA5E37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{ status: { $in: [ "A", "D" ] } }</a:t>
            </a:r>
          </a:p>
        </p:txBody>
      </p:sp>
    </p:spTree>
    <p:extLst>
      <p:ext uri="{BB962C8B-B14F-4D97-AF65-F5344CB8AC3E}">
        <p14:creationId xmlns:p14="http://schemas.microsoft.com/office/powerpoint/2010/main" val="344543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12A6-12B4-4F53-BD53-F7B7B812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F2E-CA68-494C-B597-B23AC50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status: "A"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qty: { $</a:t>
            </a:r>
            <a:r>
              <a:rPr lang="en-US" dirty="0" err="1"/>
              <a:t>lt</a:t>
            </a:r>
            <a:r>
              <a:rPr lang="en-US" dirty="0"/>
              <a:t>: 30 } 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2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DB88-2843-41B2-8F48-FB892D6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45F-7F07-4585-8844-A698827D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{ $</a:t>
            </a:r>
            <a:r>
              <a:rPr lang="es-CO" dirty="0" err="1"/>
              <a:t>or</a:t>
            </a:r>
            <a:r>
              <a:rPr lang="es-CO" dirty="0"/>
              <a:t>: [ { status: "A" }, { </a:t>
            </a:r>
            <a:r>
              <a:rPr lang="es-CO" dirty="0" err="1"/>
              <a:t>qty</a:t>
            </a:r>
            <a:r>
              <a:rPr lang="es-CO" dirty="0"/>
              <a:t>: { $</a:t>
            </a:r>
            <a:r>
              <a:rPr lang="es-CO" dirty="0" err="1"/>
              <a:t>lt</a:t>
            </a:r>
            <a:r>
              <a:rPr lang="es-CO" dirty="0"/>
              <a:t>: 30 } } ] }</a:t>
            </a:r>
          </a:p>
        </p:txBody>
      </p:sp>
    </p:spTree>
    <p:extLst>
      <p:ext uri="{BB962C8B-B14F-4D97-AF65-F5344CB8AC3E}">
        <p14:creationId xmlns:p14="http://schemas.microsoft.com/office/powerpoint/2010/main" val="123296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346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Base de Datos</vt:lpstr>
      <vt:lpstr>Crear una colección</vt:lpstr>
      <vt:lpstr>Insertar Documento</vt:lpstr>
      <vt:lpstr>Query</vt:lpstr>
      <vt:lpstr>Query</vt:lpstr>
      <vt:lpstr>Query Like</vt:lpstr>
      <vt:lpstr>Query IN</vt:lpstr>
      <vt:lpstr>Query AND</vt:lpstr>
      <vt:lpstr>Query OR</vt:lpstr>
      <vt:lpstr>Query</vt:lpstr>
      <vt:lpstr>Query Project</vt:lpstr>
      <vt:lpstr>Sort</vt:lpstr>
      <vt:lpstr>Muestre su trabajo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Ernesto Carreno Vargas</dc:creator>
  <cp:lastModifiedBy>Julio Ernesto Carreno Vargas</cp:lastModifiedBy>
  <cp:revision>64</cp:revision>
  <dcterms:created xsi:type="dcterms:W3CDTF">2019-05-10T15:18:05Z</dcterms:created>
  <dcterms:modified xsi:type="dcterms:W3CDTF">2022-05-12T22:16:10Z</dcterms:modified>
</cp:coreProperties>
</file>