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94" r:id="rId4"/>
    <p:sldId id="293" r:id="rId5"/>
    <p:sldId id="28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30C50-4764-481D-8CF5-8945AAAD87BF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B741-9519-4086-B631-AA0E582011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00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4FF0-8662-4328-B68A-131BD51B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8C14-3C6B-4E03-A273-26968A49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BDD3-A8A3-4563-B15F-BEA53EF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08DE-509A-45DC-8DBB-7CB7ECA337E8}" type="datetime1">
              <a:rPr lang="es-CO" smtClean="0"/>
              <a:t>29/09/2021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B79E-0106-40C9-A842-4A208427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1EBD-62DB-4AAA-8117-7E1F466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4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F1FC-FB56-4E59-8050-AE585D8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7757-85D4-4206-9C69-3A350EA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A1D9-EADB-4941-B1B0-B35D6648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92F1-739F-4A65-9B49-5D908769F1EB}" type="datetime1">
              <a:rPr lang="es-CO" smtClean="0"/>
              <a:t>29/09/2021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7ABC-4686-455C-BFD4-4E618FD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F852-EC35-4746-AF98-721978A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5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E8C1B-DC41-4210-A0E8-941AB841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46E8C-2835-4CA6-A650-14355769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43-EBEB-4335-9FEF-2DD14D03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D4F5-8237-4BEF-9D27-DC1CBECF83DF}" type="datetime1">
              <a:rPr lang="es-CO" smtClean="0"/>
              <a:t>29/09/2021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FE4F-0FB7-417F-AB86-63DB03B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8FF-B40C-4E96-B43E-ECA14F6D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59AF-1F93-4253-96CF-615ECDA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A351-9F7D-47FF-B584-66E76302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CB94-66E3-406F-9C6B-D62478F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25C1-7537-47A9-A098-93B249D6DC34}" type="datetime1">
              <a:rPr lang="es-CO" smtClean="0"/>
              <a:t>29/09/2021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5A9B-7E3F-4021-BDE6-E8DE657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0198-6969-4DE6-9670-15B7377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2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59F-EC0E-4888-AED8-B3011D52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041C-6015-4642-8270-670F02D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CA0E-FD53-41D0-84CD-800B8901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84F2-4D48-48A6-849F-B49C9011E074}" type="datetime1">
              <a:rPr lang="es-CO" smtClean="0"/>
              <a:t>29/09/2021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903A-67E9-4993-A073-428EDC8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8093-0695-4D31-A684-403F6C1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5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A81-F470-4BD8-8BA3-2481473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23F8-CCFA-486D-8D74-6C2E8FE6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4806-C1BC-4BF6-BE07-B8954CBD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F926-B0AB-4879-A882-AF62FA6F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D0B-2C5C-45B9-B3A5-D33E2B1EB745}" type="datetime1">
              <a:rPr lang="es-CO" smtClean="0"/>
              <a:t>29/09/2021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5F05-3115-4D96-AB32-514F82C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F3C6-2685-40E3-AEB6-25255304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3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E8DB-5382-49AC-B521-5B54F72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83A5-E2D7-41BC-B5D3-97926F67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6CDD-1553-4516-BDD8-BED32E67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6CA95-7A97-4AAB-8A33-70C5CBE7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EB223-6CF0-4AB9-8DF9-0DBC6DE5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D441-D1C0-4397-9337-B2F18674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031-09DA-4B56-B1EF-A186E1C77BCB}" type="datetime1">
              <a:rPr lang="es-CO" smtClean="0"/>
              <a:t>29/09/2021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7F82A-6D48-4BBF-86F3-6D29BD4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51C24-ED33-4315-9E40-525A868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A5BF-4F9E-4CCE-9127-7F1ACA3D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EBD6-525F-496D-B619-6F0E3E19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1715-CD10-4095-8FD2-E186631777C1}" type="datetime1">
              <a:rPr lang="es-CO" smtClean="0"/>
              <a:t>29/09/2021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707D-D756-4C19-9953-EF8EE1BD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73968-8B14-4F15-944D-FC2043ED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7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4424-1444-4388-AAFA-A0FE70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A87-A5EF-4C77-A32F-C96E4D70158A}" type="datetime1">
              <a:rPr lang="es-CO" smtClean="0"/>
              <a:t>29/09/2021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81BF-3AB0-4410-AF26-4B98A9F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94D8-1DC1-4D35-BAA7-BCA8757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7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A5A-19CE-40D8-8F2B-6D9BF50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27DC-C81A-4DB3-8AC5-B727E42A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1CAF-DF88-439C-A5AD-8C5A7B0B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F416-367E-45CA-A683-5C651328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1117-A27A-4D5B-9EA9-FB085141490A}" type="datetime1">
              <a:rPr lang="es-CO" smtClean="0"/>
              <a:t>29/09/2021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EC6B-1420-427E-BCF8-ABBE1303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8BA2-16E0-4DB3-AB71-D234CCB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4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AE7-6499-4960-A0E2-7CDC01C3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0849-2C7C-4E7D-B115-EDF94964C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6975-5144-4C57-8395-6A8F8671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1DC5-7A12-46DF-87DD-03892AFE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E66-8CB9-46BB-BCAC-4C1416B8E9E9}" type="datetime1">
              <a:rPr lang="es-CO" smtClean="0"/>
              <a:t>29/09/2021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6C4A-8B1F-4184-AC64-EF539CE8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A5F1-F072-4F19-BDC6-D3B9CF4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BA3D8-CD62-4DFA-A9DF-A5A41C5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8A2F-94C2-4F8A-B17F-B6772A94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181A-EF3B-4F9A-900F-EC2FC011F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1B7B-0406-4CFA-965F-A1F480FE0752}" type="datetime1">
              <a:rPr lang="es-CO" smtClean="0"/>
              <a:t>29/09/2021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064A-8898-4E9B-B058-018C31D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9E43-0731-4E3B-892B-5E1A20FA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1D4-66A2-478F-9800-4A0E84D74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Bases de Datos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F9D2-46C1-4CA1-9929-8E58DFADD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Dependencias Funcionales y Normalización de bases de datos relacionales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8AA9-FB24-4B25-BE5F-5FC1D4A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05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0888-3DFF-4E87-98A6-287E052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Que es el diseño de bases de datos relacionales 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29CC-0E7E-49D0-B44D-FA6A3C48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029"/>
            <a:ext cx="10515600" cy="4351338"/>
          </a:xfrm>
        </p:spPr>
        <p:txBody>
          <a:bodyPr/>
          <a:lstStyle/>
          <a:p>
            <a:r>
              <a:rPr lang="es-CO" dirty="0"/>
              <a:t>El agrupamiento de atributos para formar </a:t>
            </a:r>
            <a:r>
              <a:rPr lang="es-CO" i="1" u="sng" dirty="0"/>
              <a:t>buenos</a:t>
            </a:r>
            <a:r>
              <a:rPr lang="es-CO" dirty="0"/>
              <a:t> esquemas de relaciones, en el nivel de almacenamiento.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39A7C-DA61-4E0A-B0A8-2973C65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</a:t>
            </a:fld>
            <a:endParaRPr lang="es-CO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8604F-AA88-4D08-AE62-AC504A6B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61" y="2851490"/>
            <a:ext cx="4354477" cy="376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1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0888-3DFF-4E87-98A6-287E052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Que es el diseño de bases de datos relacionales 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29CC-0E7E-49D0-B44D-FA6A3C48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091" y="1750906"/>
            <a:ext cx="4886498" cy="4351338"/>
          </a:xfrm>
        </p:spPr>
        <p:txBody>
          <a:bodyPr/>
          <a:lstStyle/>
          <a:p>
            <a:r>
              <a:rPr lang="es-CO" dirty="0" smtClean="0"/>
              <a:t>Esquemas NO NORMALIZADOS</a:t>
            </a:r>
          </a:p>
          <a:p>
            <a:pPr lvl="1"/>
            <a:r>
              <a:rPr lang="es-CO" dirty="0" smtClean="0"/>
              <a:t>Fáciles de consultar</a:t>
            </a:r>
          </a:p>
          <a:p>
            <a:pPr lvl="1"/>
            <a:r>
              <a:rPr lang="es-CO" dirty="0" smtClean="0"/>
              <a:t>Ineficientes en Crear, Eliminar, y Actualizar Datos</a:t>
            </a:r>
          </a:p>
          <a:p>
            <a:r>
              <a:rPr lang="es-CO" dirty="0"/>
              <a:t>Esquemas </a:t>
            </a:r>
            <a:r>
              <a:rPr lang="es-CO" dirty="0" smtClean="0"/>
              <a:t>NORMALIZADOS</a:t>
            </a:r>
            <a:endParaRPr lang="es-CO" dirty="0"/>
          </a:p>
          <a:p>
            <a:pPr lvl="1"/>
            <a:r>
              <a:rPr lang="es-CO" dirty="0" smtClean="0"/>
              <a:t>Un poco más complicado para Consultar</a:t>
            </a:r>
            <a:endParaRPr lang="es-CO" dirty="0"/>
          </a:p>
          <a:p>
            <a:pPr lvl="1"/>
            <a:r>
              <a:rPr lang="es-CO" smtClean="0"/>
              <a:t>Eficientes </a:t>
            </a:r>
            <a:r>
              <a:rPr lang="es-CO" dirty="0"/>
              <a:t>en Crear, Eliminar, y Actualizar </a:t>
            </a:r>
            <a:r>
              <a:rPr lang="es-CO" dirty="0" smtClean="0"/>
              <a:t>Datos</a:t>
            </a:r>
          </a:p>
          <a:p>
            <a:pPr lvl="1"/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39A7C-DA61-4E0A-B0A8-2973C65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3</a:t>
            </a:fld>
            <a:endParaRPr lang="es-CO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8604F-AA88-4D08-AE62-AC504A6B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0" y="1887214"/>
            <a:ext cx="4354477" cy="376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86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Criterios de buen diseño para </a:t>
            </a:r>
            <a:r>
              <a:rPr lang="es-CO" b="1" dirty="0" err="1"/>
              <a:t>Relational</a:t>
            </a:r>
            <a:r>
              <a:rPr lang="es-CO" b="1" dirty="0"/>
              <a:t> </a:t>
            </a:r>
            <a:r>
              <a:rPr lang="es-CO" b="1" dirty="0" err="1"/>
              <a:t>DataBase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Redundancia: Tablas de Referencia (</a:t>
            </a:r>
            <a:r>
              <a:rPr lang="es-CO" dirty="0" err="1" smtClean="0"/>
              <a:t>Lookup</a:t>
            </a:r>
            <a:r>
              <a:rPr lang="es-CO" dirty="0" smtClean="0"/>
              <a:t>)</a:t>
            </a:r>
          </a:p>
          <a:p>
            <a:r>
              <a:rPr lang="es-CO" dirty="0" smtClean="0"/>
              <a:t>Grupos Repetitivos</a:t>
            </a:r>
          </a:p>
          <a:p>
            <a:r>
              <a:rPr lang="es-CO" dirty="0" smtClean="0"/>
              <a:t>Redundancia: Anomalías de actualización</a:t>
            </a:r>
          </a:p>
          <a:p>
            <a:r>
              <a:rPr lang="es-CO" dirty="0" smtClean="0"/>
              <a:t>Descomposición</a:t>
            </a:r>
          </a:p>
          <a:p>
            <a:r>
              <a:rPr lang="es-CO" dirty="0" smtClean="0"/>
              <a:t>Formas Normales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16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129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Bases de Datos</vt:lpstr>
      <vt:lpstr>Que es el diseño de bases de datos relacionales </vt:lpstr>
      <vt:lpstr>Que es el diseño de bases de datos relacionales </vt:lpstr>
      <vt:lpstr>Criterios de buen diseño para Relational DataBase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Julio Ernesto Carreno Vargas</dc:creator>
  <cp:lastModifiedBy>Julio Ernesto Carreno Vargas</cp:lastModifiedBy>
  <cp:revision>39</cp:revision>
  <dcterms:created xsi:type="dcterms:W3CDTF">2020-03-28T00:34:48Z</dcterms:created>
  <dcterms:modified xsi:type="dcterms:W3CDTF">2021-09-29T18:27:19Z</dcterms:modified>
</cp:coreProperties>
</file>