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Database</a:t>
            </a:r>
            <a:r>
              <a:rPr lang="es-CO" b="1" dirty="0"/>
              <a:t> </a:t>
            </a:r>
            <a:r>
              <a:rPr lang="es-CO" b="1" dirty="0" err="1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Carreño</a:t>
            </a:r>
          </a:p>
          <a:p>
            <a:r>
              <a:rPr lang="es-CO" dirty="0" err="1"/>
              <a:t>Logical</a:t>
            </a:r>
            <a:r>
              <a:rPr lang="es-CO" dirty="0"/>
              <a:t> </a:t>
            </a:r>
            <a:r>
              <a:rPr lang="es-CO" dirty="0" err="1"/>
              <a:t>Design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/>
              <a:t>The 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D0D8BC-FD93-4DF6-B409-506BC4B9CF46}"/>
              </a:ext>
            </a:extLst>
          </p:cNvPr>
          <p:cNvSpPr/>
          <p:nvPr/>
        </p:nvSpPr>
        <p:spPr>
          <a:xfrm>
            <a:off x="4528038" y="4012945"/>
            <a:ext cx="3749964" cy="7850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Columnas Calculadas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4815" cy="4351338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Dado el siguiente modelo se pide calcular el promedio del estudiante basado en la nota de cada materia</a:t>
            </a:r>
          </a:p>
          <a:p>
            <a:pPr lvl="1"/>
            <a:r>
              <a:rPr lang="es-CO" dirty="0" smtClean="0"/>
              <a:t>Construir un SQL / View</a:t>
            </a:r>
          </a:p>
          <a:p>
            <a:pPr lvl="1"/>
            <a:r>
              <a:rPr lang="es-CO" dirty="0" smtClean="0"/>
              <a:t>Agregar una columna calculada</a:t>
            </a:r>
          </a:p>
          <a:p>
            <a:pPr lvl="2"/>
            <a:r>
              <a:rPr lang="es-CO" dirty="0" smtClean="0"/>
              <a:t>Definir los comandos UPDATE para mantener el calculo</a:t>
            </a:r>
          </a:p>
          <a:p>
            <a:pPr lvl="2"/>
            <a:r>
              <a:rPr lang="es-CO" dirty="0" smtClean="0"/>
              <a:t>Como se refresca el cálculo?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3" y="1149960"/>
            <a:ext cx="4924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Columnas Calculadas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45" y="1424353"/>
            <a:ext cx="7849883" cy="4879731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Las columnas calculadas deberían tener una nota indicando la expresión usada para obtener el cálculo</a:t>
            </a:r>
          </a:p>
          <a:p>
            <a:r>
              <a:rPr lang="es-CO" dirty="0" err="1" smtClean="0"/>
              <a:t>select</a:t>
            </a:r>
            <a:r>
              <a:rPr lang="es-CO" dirty="0" smtClean="0"/>
              <a:t> nombre, promedio </a:t>
            </a:r>
            <a:r>
              <a:rPr lang="es-CO" dirty="0" err="1" smtClean="0"/>
              <a:t>from</a:t>
            </a:r>
            <a:r>
              <a:rPr lang="es-CO" dirty="0" smtClean="0"/>
              <a:t> estudiante</a:t>
            </a:r>
          </a:p>
          <a:p>
            <a:pPr lvl="1"/>
            <a:r>
              <a:rPr lang="es-CO" dirty="0" err="1" smtClean="0"/>
              <a:t>Update</a:t>
            </a:r>
            <a:r>
              <a:rPr lang="es-CO" dirty="0" smtClean="0"/>
              <a:t> estudiante </a:t>
            </a:r>
            <a:r>
              <a:rPr lang="es-CO" b="1" dirty="0" smtClean="0">
                <a:solidFill>
                  <a:srgbClr val="FF0000"/>
                </a:solidFill>
              </a:rPr>
              <a:t>E</a:t>
            </a:r>
            <a:r>
              <a:rPr lang="es-CO" dirty="0" smtClean="0"/>
              <a:t> set promedio = (</a:t>
            </a:r>
          </a:p>
          <a:p>
            <a:pPr marL="457200" lvl="1" indent="0">
              <a:buNone/>
            </a:pPr>
            <a:r>
              <a:rPr lang="es-CO" dirty="0" err="1" smtClean="0"/>
              <a:t>select</a:t>
            </a:r>
            <a:r>
              <a:rPr lang="es-CO" dirty="0" smtClean="0"/>
              <a:t> </a:t>
            </a:r>
            <a:r>
              <a:rPr lang="es-CO" dirty="0" err="1" smtClean="0"/>
              <a:t>avg</a:t>
            </a:r>
            <a:r>
              <a:rPr lang="es-CO" dirty="0" smtClean="0"/>
              <a:t>(</a:t>
            </a:r>
            <a:r>
              <a:rPr lang="es-CO" dirty="0" err="1" smtClean="0"/>
              <a:t>c.nota</a:t>
            </a:r>
            <a:r>
              <a:rPr lang="es-CO" dirty="0" smtClean="0"/>
              <a:t>) </a:t>
            </a:r>
            <a:r>
              <a:rPr lang="es-CO" dirty="0" err="1" smtClean="0"/>
              <a:t>from</a:t>
            </a:r>
            <a:r>
              <a:rPr lang="es-CO" dirty="0" smtClean="0"/>
              <a:t> cursa c </a:t>
            </a:r>
            <a:r>
              <a:rPr lang="es-CO" dirty="0" err="1" smtClean="0"/>
              <a:t>where</a:t>
            </a:r>
            <a:r>
              <a:rPr lang="es-CO" dirty="0" smtClean="0"/>
              <a:t> </a:t>
            </a:r>
            <a:r>
              <a:rPr lang="es-CO" dirty="0" err="1" smtClean="0"/>
              <a:t>c.estudianteid</a:t>
            </a:r>
            <a:r>
              <a:rPr lang="es-CO" dirty="0" smtClean="0"/>
              <a:t> = </a:t>
            </a:r>
            <a:r>
              <a:rPr lang="es-CO" b="1" dirty="0" smtClean="0">
                <a:solidFill>
                  <a:srgbClr val="FF0000"/>
                </a:solidFill>
              </a:rPr>
              <a:t>E</a:t>
            </a:r>
            <a:r>
              <a:rPr lang="es-CO" dirty="0" smtClean="0"/>
              <a:t>.id</a:t>
            </a:r>
          </a:p>
          <a:p>
            <a:pPr marL="457200" lvl="1" indent="0">
              <a:buNone/>
            </a:pPr>
            <a:r>
              <a:rPr lang="es-CO" dirty="0" smtClean="0"/>
              <a:t>)</a:t>
            </a:r>
          </a:p>
          <a:p>
            <a:r>
              <a:rPr lang="es-CO" dirty="0" err="1" smtClean="0"/>
              <a:t>Create</a:t>
            </a:r>
            <a:r>
              <a:rPr lang="es-CO" dirty="0" smtClean="0"/>
              <a:t> </a:t>
            </a:r>
            <a:r>
              <a:rPr lang="es-CO" dirty="0" err="1" smtClean="0"/>
              <a:t>view</a:t>
            </a:r>
            <a:r>
              <a:rPr lang="es-CO" dirty="0" smtClean="0"/>
              <a:t> </a:t>
            </a:r>
            <a:r>
              <a:rPr lang="es-CO" dirty="0" err="1" smtClean="0"/>
              <a:t>estudiantepromedio</a:t>
            </a:r>
            <a:r>
              <a:rPr lang="es-CO" dirty="0" smtClean="0"/>
              <a:t> as</a:t>
            </a:r>
          </a:p>
          <a:p>
            <a:pPr marL="457200" lvl="1" indent="0">
              <a:buNone/>
            </a:pPr>
            <a:r>
              <a:rPr lang="es-CO" dirty="0" err="1" smtClean="0"/>
              <a:t>Select</a:t>
            </a:r>
            <a:r>
              <a:rPr lang="es-CO" dirty="0" smtClean="0"/>
              <a:t> </a:t>
            </a:r>
            <a:r>
              <a:rPr lang="es-CO" dirty="0" err="1" smtClean="0"/>
              <a:t>e.nombre</a:t>
            </a:r>
            <a:r>
              <a:rPr lang="es-CO" dirty="0" smtClean="0"/>
              <a:t> , </a:t>
            </a:r>
            <a:r>
              <a:rPr lang="es-CO" dirty="0" err="1" smtClean="0"/>
              <a:t>avg</a:t>
            </a:r>
            <a:r>
              <a:rPr lang="es-CO" dirty="0" smtClean="0"/>
              <a:t>(</a:t>
            </a:r>
            <a:r>
              <a:rPr lang="es-CO" dirty="0" err="1" smtClean="0"/>
              <a:t>c.nota</a:t>
            </a:r>
            <a:r>
              <a:rPr lang="es-CO" dirty="0" smtClean="0"/>
              <a:t>) as promedio</a:t>
            </a:r>
          </a:p>
          <a:p>
            <a:pPr marL="457200" lvl="1" indent="0">
              <a:buNone/>
            </a:pPr>
            <a:r>
              <a:rPr lang="es-CO" dirty="0" err="1" smtClean="0"/>
              <a:t>From</a:t>
            </a:r>
            <a:r>
              <a:rPr lang="es-CO" dirty="0" smtClean="0"/>
              <a:t> estudiante e, cursa c</a:t>
            </a:r>
          </a:p>
          <a:p>
            <a:pPr marL="457200" lvl="1" indent="0">
              <a:buNone/>
            </a:pPr>
            <a:r>
              <a:rPr lang="es-CO" dirty="0" err="1" smtClean="0"/>
              <a:t>Where</a:t>
            </a:r>
            <a:r>
              <a:rPr lang="es-CO" dirty="0" smtClean="0"/>
              <a:t> e.id = </a:t>
            </a:r>
            <a:r>
              <a:rPr lang="es-CO" dirty="0" err="1" smtClean="0"/>
              <a:t>cursa.estudianteid</a:t>
            </a:r>
            <a:endParaRPr lang="es-CO" dirty="0" smtClean="0"/>
          </a:p>
          <a:p>
            <a:pPr marL="457200" lvl="1" indent="0">
              <a:buNone/>
            </a:pPr>
            <a:r>
              <a:rPr lang="es-CO" dirty="0" err="1" smtClean="0"/>
              <a:t>Group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</a:t>
            </a:r>
            <a:r>
              <a:rPr lang="es-CO" dirty="0" err="1" smtClean="0"/>
              <a:t>e.nombre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29" y="1424353"/>
            <a:ext cx="3838025" cy="3736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3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3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135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Columnas Calculadas</vt:lpstr>
      <vt:lpstr>Columnas Calculadas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95</cp:revision>
  <dcterms:created xsi:type="dcterms:W3CDTF">2019-02-04T13:29:28Z</dcterms:created>
  <dcterms:modified xsi:type="dcterms:W3CDTF">2021-09-10T13:20:55Z</dcterms:modified>
</cp:coreProperties>
</file>