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72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 smtClean="0"/>
              <a:t>Database</a:t>
            </a:r>
            <a:r>
              <a:rPr lang="es-CO" b="1" dirty="0" smtClean="0"/>
              <a:t> </a:t>
            </a:r>
            <a:r>
              <a:rPr lang="es-CO" b="1" dirty="0" err="1" smtClean="0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Conceptual </a:t>
            </a:r>
            <a:r>
              <a:rPr lang="es-CO" dirty="0" err="1" smtClean="0"/>
              <a:t>Design</a:t>
            </a:r>
            <a:r>
              <a:rPr lang="es-CO" dirty="0" smtClean="0"/>
              <a:t> </a:t>
            </a:r>
            <a:r>
              <a:rPr lang="es-CO" dirty="0" smtClean="0"/>
              <a:t>– relaciones muchos a muchos -</a:t>
            </a:r>
            <a:endParaRPr lang="es-CO" dirty="0" smtClean="0"/>
          </a:p>
          <a:p>
            <a:r>
              <a:rPr lang="es-CO" dirty="0" smtClean="0"/>
              <a:t>Julio Carreño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 smtClean="0"/>
              <a:t>The </a:t>
            </a:r>
            <a:r>
              <a:rPr lang="en-US" dirty="0"/>
              <a:t>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Relación </a:t>
            </a:r>
            <a:r>
              <a:rPr lang="es-CO" b="1" dirty="0" smtClean="0"/>
              <a:t>N .. 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Un Departamento tiene muchos Estudiantes inscritos</a:t>
            </a:r>
          </a:p>
          <a:p>
            <a:r>
              <a:rPr lang="es-CO" dirty="0" smtClean="0"/>
              <a:t>Un Estudiante está inscrito en muchos Departamentos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5" y="3238500"/>
            <a:ext cx="4648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0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Relación </a:t>
            </a:r>
            <a:r>
              <a:rPr lang="es-CO" b="1" dirty="0" smtClean="0"/>
              <a:t>N .. N con atributos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Un Estudiante está inscrito en muchos Departamentos y en cada uno de ellos tiene un promedio</a:t>
            </a:r>
          </a:p>
          <a:p>
            <a:r>
              <a:rPr lang="es-CO" dirty="0" smtClean="0"/>
              <a:t>Observe la Entidad </a:t>
            </a:r>
            <a:r>
              <a:rPr lang="es-CO" dirty="0" err="1" smtClean="0"/>
              <a:t>EstXDpto</a:t>
            </a:r>
            <a:r>
              <a:rPr lang="es-CO" dirty="0"/>
              <a:t> </a:t>
            </a:r>
            <a:r>
              <a:rPr lang="es-CO" dirty="0" smtClean="0"/>
              <a:t>con dos relaciones </a:t>
            </a:r>
            <a:r>
              <a:rPr lang="es-CO" i="1" u="sng" dirty="0" err="1" smtClean="0"/>
              <a:t>Identificantes</a:t>
            </a:r>
            <a:endParaRPr lang="es-CO" i="1" u="sng" dirty="0" smtClean="0"/>
          </a:p>
          <a:p>
            <a:pPr lvl="1"/>
            <a:r>
              <a:rPr lang="es-CO" i="1" u="sng" dirty="0" err="1" smtClean="0"/>
              <a:t>EstXDpto</a:t>
            </a:r>
            <a:r>
              <a:rPr lang="es-CO" i="1" u="sng" dirty="0" smtClean="0"/>
              <a:t> </a:t>
            </a:r>
            <a:r>
              <a:rPr lang="es-CO" dirty="0" smtClean="0"/>
              <a:t>depende de Departamento y Estudiante</a:t>
            </a:r>
            <a:endParaRPr lang="es-CO" i="1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42" y="3833935"/>
            <a:ext cx="6057900" cy="272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1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smtClean="0">
                <a:solidFill>
                  <a:srgbClr val="002060"/>
                </a:solidFill>
              </a:rPr>
              <a:t>2019</a:t>
            </a:r>
          </a:p>
          <a:p>
            <a:pPr marL="0" indent="0">
              <a:buNone/>
            </a:pPr>
            <a:endParaRPr lang="es-CO" dirty="0" smtClean="0">
              <a:hlinkClick r:id="rId2"/>
            </a:endParaRPr>
          </a:p>
          <a:p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www.udemy.com/database-design-and-management/learn/v4/content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www.visual-paradigm.com/support/documents/vpuserguide/3563/3564/85378_conceptual,l.html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86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Relación N .. N</vt:lpstr>
      <vt:lpstr>Relación N .. N con atributos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49</cp:revision>
  <dcterms:created xsi:type="dcterms:W3CDTF">2019-02-04T13:29:28Z</dcterms:created>
  <dcterms:modified xsi:type="dcterms:W3CDTF">2020-03-08T21:03:43Z</dcterms:modified>
</cp:coreProperties>
</file>