
<file path=[Content_Types].xml><?xml version="1.0" encoding="utf-8"?>
<Types xmlns="http://schemas.openxmlformats.org/package/2006/content-types">
  <Override PartName="/ppt/slides/slide47.xml" ContentType="application/vnd.openxmlformats-officedocument.presentationml.slide+xml"/>
  <Override PartName="/ppt/slides/slide94.xml" ContentType="application/vnd.openxmlformats-officedocument.presentationml.slide+xml"/>
  <Override PartName="/ppt/slides/slide142.xml" ContentType="application/vnd.openxmlformats-officedocument.presentationml.slide+xml"/>
  <Override PartName="/ppt/theme/theme5.xml" ContentType="application/vnd.openxmlformats-officedocument.theme+xml"/>
  <Override PartName="/ppt/slides/slide120.xml" ContentType="application/vnd.openxmlformats-officedocument.presentationml.slide+xml"/>
  <Override PartName="/ppt/notesSlides/notesSlide38.xml" ContentType="application/vnd.openxmlformats-officedocument.presentationml.notesSlide+xml"/>
  <Override PartName="/ppt/notesSlides/notesSlide85.xml" ContentType="application/vnd.openxmlformats-officedocument.presentationml.notesSlide+xml"/>
  <Override PartName="/ppt/notesSlides/notesSlide141.xml" ContentType="application/vnd.openxmlformats-officedocument.presentationml.notesSlide+xml"/>
  <Override PartName="/ppt/slides/slide25.xml" ContentType="application/vnd.openxmlformats-officedocument.presentationml.slide+xml"/>
  <Override PartName="/ppt/slides/slide72.xml" ContentType="application/vnd.openxmlformats-officedocument.presentationml.slide+xml"/>
  <Override PartName="/ppt/slideLayouts/slideLayout2.xml" ContentType="application/vnd.openxmlformats-officedocument.presentationml.slideLayout+xml"/>
  <Default Extension="xml" ContentType="application/xml"/>
  <Override PartName="/ppt/slides/slide50.xml" ContentType="application/vnd.openxmlformats-officedocument.presentationml.slide+xml"/>
  <Override PartName="/ppt/slideLayouts/slideLayout24.xml" ContentType="application/vnd.openxmlformats-officedocument.presentationml.slideLayout+xml"/>
  <Override PartName="/ppt/notesSlides/notesSlide16.xml" ContentType="application/vnd.openxmlformats-officedocument.presentationml.notesSlide+xml"/>
  <Override PartName="/ppt/notesSlides/notesSlide63.xml" ContentType="application/vnd.openxmlformats-officedocument.presentationml.notesSlide+xml"/>
  <Override PartName="/ppt/notesSlides/notesSlide41.xml" ContentType="application/vnd.openxmlformats-officedocument.presentationml.notesSlide+xml"/>
  <Override PartName="/ppt/slides/slide158.xml" ContentType="application/vnd.openxmlformats-officedocument.presentationml.slide+xml"/>
  <Override PartName="/ppt/slides/slide99.xml" ContentType="application/vnd.openxmlformats-officedocument.presentationml.slide+xml"/>
  <Override PartName="/ppt/slides/slide136.xml" ContentType="application/vnd.openxmlformats-officedocument.presentationml.slide+xml"/>
  <Override PartName="/ppt/notesSlides/notesSlide7.xml" ContentType="application/vnd.openxmlformats-officedocument.presentationml.notesSlide+xml"/>
  <Override PartName="/ppt/notesSlides/notesSlide146.xml" ContentType="application/vnd.openxmlformats-officedocument.presentationml.notesSlide+xml"/>
  <Override PartName="/ppt/notesSlides/notesSlide157.xml" ContentType="application/vnd.openxmlformats-officedocument.presentationml.notesSlide+xml"/>
  <Override PartName="/ppt/slides/slide77.xml" ContentType="application/vnd.openxmlformats-officedocument.presentationml.slide+xml"/>
  <Override PartName="/ppt/slides/slide88.xml" ContentType="application/vnd.openxmlformats-officedocument.presentationml.slide+xml"/>
  <Override PartName="/ppt/slides/slide125.xml" ContentType="application/vnd.openxmlformats-officedocument.presentationml.slide+xml"/>
  <Override PartName="/ppt/slides/slide172.xml" ContentType="application/vnd.openxmlformats-officedocument.presentationml.slide+xml"/>
  <Override PartName="/ppt/notesSlides/notesSlide13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66.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150.xml" ContentType="application/vnd.openxmlformats-officedocument.presentationml.slide+xml"/>
  <Override PartName="/ppt/slides/slide161.xml" ContentType="application/vnd.openxmlformats-officedocument.presentationml.slide+xml"/>
  <Override PartName="/ppt/slideLayouts/slideLayout7.xml" ContentType="application/vnd.openxmlformats-officedocument.presentationml.slideLayout+xml"/>
  <Default Extension="png" ContentType="image/png"/>
  <Override PartName="/ppt/slideLayouts/slideLayout29.xml" ContentType="application/vnd.openxmlformats-officedocument.presentationml.slideLayout+xml"/>
  <Override PartName="/ppt/notesSlides/notesSlide68.xml" ContentType="application/vnd.openxmlformats-officedocument.presentationml.notesSlide+xml"/>
  <Override PartName="/ppt/notesSlides/notesSlide79.xml" ContentType="application/vnd.openxmlformats-officedocument.presentationml.notesSlide+xml"/>
  <Override PartName="/ppt/notesSlides/notesSlide124.xml" ContentType="application/vnd.openxmlformats-officedocument.presentationml.notesSlide+xml"/>
  <Override PartName="/ppt/notesSlides/notesSlide171.xml" ContentType="application/vnd.openxmlformats-officedocument.presentationml.notesSlide+xml"/>
  <Override PartName="/ppt/slides/slide55.xml" ContentType="application/vnd.openxmlformats-officedocument.presentationml.slide+xml"/>
  <Override PartName="/ppt/slideLayouts/slideLayout18.xml" ContentType="application/vnd.openxmlformats-officedocument.presentationml.slideLayout+xml"/>
  <Override PartName="/ppt/theme/theme2.xml" ContentType="application/vnd.openxmlformats-officedocument.theme+xml"/>
  <Override PartName="/ppt/notesSlides/notesSlide57.xml" ContentType="application/vnd.openxmlformats-officedocument.presentationml.notesSlide+xml"/>
  <Override PartName="/ppt/notesSlides/notesSlide102.xml" ContentType="application/vnd.openxmlformats-officedocument.presentationml.notesSlide+xml"/>
  <Override PartName="/ppt/notesSlides/notesSlide113.xml" ContentType="application/vnd.openxmlformats-officedocument.presentationml.notesSlide+xml"/>
  <Override PartName="/ppt/notesSlides/notesSlide160.xml" ContentType="application/vnd.openxmlformats-officedocument.presentationml.notesSlide+xml"/>
  <Override PartName="/ppt/slides/slide33.xml" ContentType="application/vnd.openxmlformats-officedocument.presentationml.slide+xml"/>
  <Override PartName="/ppt/slides/slide44.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Layouts/slideLayout43.xml" ContentType="application/vnd.openxmlformats-officedocument.presentationml.slideLayout+xml"/>
  <Override PartName="/ppt/notesSlides/notesSlide46.xml" ContentType="application/vnd.openxmlformats-officedocument.presentationml.notesSlide+xml"/>
  <Override PartName="/ppt/notesSlides/notesSlide93.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Layouts/slideLayout32.xml" ContentType="application/vnd.openxmlformats-officedocument.presentationml.slideLayout+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71.xml" ContentType="application/vnd.openxmlformats-officedocument.presentationml.notesSlide+xml"/>
  <Override PartName="/ppt/notesSlides/notesSlide82.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notesSlides/notesSlide60.xml" ContentType="application/vnd.openxmlformats-officedocument.presentationml.notesSlide+xml"/>
  <Override PartName="/ppt/slides/slide119.xml" ContentType="application/vnd.openxmlformats-officedocument.presentationml.slide+xml"/>
  <Override PartName="/ppt/slides/slide166.xml" ContentType="application/vnd.openxmlformats-officedocument.presentationml.slide+xml"/>
  <Override PartName="/ppt/slideLayouts/slideLayout10.xml" ContentType="application/vnd.openxmlformats-officedocument.presentationml.slideLayout+xml"/>
  <Override PartName="/ppt/notesSlides/notesSlide129.xml" ContentType="application/vnd.openxmlformats-officedocument.presentationml.notesSlide+xml"/>
  <Override PartName="/ppt/slides/slide108.xml" ContentType="application/vnd.openxmlformats-officedocument.presentationml.slide+xml"/>
  <Override PartName="/ppt/slides/slide155.xml" ContentType="application/vnd.openxmlformats-officedocument.presentationml.slide+xml"/>
  <Override PartName="/ppt/notesSlides/notesSlide118.xml" ContentType="application/vnd.openxmlformats-officedocument.presentationml.notesSlide+xml"/>
  <Override PartName="/ppt/notesSlides/notesSlide165.xml" ContentType="application/vnd.openxmlformats-officedocument.presentationml.notesSlide+xml"/>
  <Override PartName="/ppt/slides/slide49.xml" ContentType="application/vnd.openxmlformats-officedocument.presentationml.slide+xml"/>
  <Override PartName="/ppt/slides/slide96.xml" ContentType="application/vnd.openxmlformats-officedocument.presentationml.slide+xml"/>
  <Override PartName="/ppt/slides/slide144.xml" ContentType="application/vnd.openxmlformats-officedocument.presentationml.slide+xml"/>
  <Override PartName="/ppt/notesSlides/notesSlide4.xml" ContentType="application/vnd.openxmlformats-officedocument.presentationml.notesSlide+xml"/>
  <Override PartName="/ppt/notesSlides/notesSlide107.xml" ContentType="application/vnd.openxmlformats-officedocument.presentationml.notesSlide+xml"/>
  <Override PartName="/ppt/notesSlides/notesSlide154.xml" ContentType="application/vnd.openxmlformats-officedocument.presentationml.notesSlide+xml"/>
  <Override PartName="/ppt/slides/slide38.xml" ContentType="application/vnd.openxmlformats-officedocument.presentationml.slide+xml"/>
  <Override PartName="/ppt/slides/slide85.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notesSlides/notesSlide87.xml" ContentType="application/vnd.openxmlformats-officedocument.presentationml.notesSlide+xml"/>
  <Override PartName="/ppt/notesSlides/notesSlide98.xml" ContentType="application/vnd.openxmlformats-officedocument.presentationml.notesSlide+xml"/>
  <Override PartName="/ppt/notesSlides/notesSlide132.xml" ContentType="application/vnd.openxmlformats-officedocument.presentationml.notesSlide+xml"/>
  <Override PartName="/ppt/notesSlides/notesSlide143.xml" ContentType="application/vnd.openxmlformats-officedocument.presentationml.notesSlide+xml"/>
  <Override PartName="/ppt/slides/slide27.xml" ContentType="application/vnd.openxmlformats-officedocument.presentationml.slide+xml"/>
  <Override PartName="/ppt/slides/slide74.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slideLayouts/slideLayout37.xml" ContentType="application/vnd.openxmlformats-officedocument.presentationml.slideLayout+xml"/>
  <Override PartName="/ppt/notesSlides/notesSlide29.xml" ContentType="application/vnd.openxmlformats-officedocument.presentationml.notesSlide+xml"/>
  <Override PartName="/ppt/notesSlides/notesSlide76.xml" ContentType="application/vnd.openxmlformats-officedocument.presentationml.notesSlide+xml"/>
  <Override PartName="/ppt/notesSlides/notesSlide121.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100.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notesSlides/notesSlide18.xml" ContentType="application/vnd.openxmlformats-officedocument.presentationml.notesSlide+xml"/>
  <Override PartName="/ppt/notesSlides/notesSlide65.xml" ContentType="application/vnd.openxmlformats-officedocument.presentationml.notesSlide+xml"/>
  <Override PartName="/ppt/notesSlides/notesSlide110.xml" ContentType="application/vnd.openxmlformats-officedocument.presentationml.notesSlide+xml"/>
  <Override PartName="/ppt/slides/slide41.xml" ContentType="application/vnd.openxmlformats-officedocument.presentationml.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notesSlides/notesSlide90.xml" ContentType="application/vnd.openxmlformats-officedocument.presentationml.notesSlide+xml"/>
  <Override PartName="/ppt/slides/slide30.xml" ContentType="application/vnd.openxmlformats-officedocument.presentationml.slide+xml"/>
  <Override PartName="/ppt/slides/slide149.xml" ContentType="application/vnd.openxmlformats-officedocument.presentationml.slide+xml"/>
  <Override PartName="/ppt/slideLayouts/slideLayout40.xml" ContentType="application/vnd.openxmlformats-officedocument.presentationml.slideLayout+xml"/>
  <Override PartName="/ppt/notesSlides/notesSlide32.xml" ContentType="application/vnd.openxmlformats-officedocument.presentationml.notesSlide+xml"/>
  <Override PartName="/ppt/slides/slide138.xml" ContentType="application/vnd.openxmlformats-officedocument.presentationml.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148.xml" ContentType="application/vnd.openxmlformats-officedocument.presentationml.notesSlide+xml"/>
  <Override PartName="/ppt/notesSlides/notesSlide159.xml" ContentType="application/vnd.openxmlformats-officedocument.presentationml.notesSlide+xml"/>
  <Override PartName="/ppt/slides/slide79.xml" ContentType="application/vnd.openxmlformats-officedocument.presentationml.slide+xml"/>
  <Override PartName="/ppt/slides/slide127.xml" ContentType="application/vnd.openxmlformats-officedocument.presentationml.slide+xml"/>
  <Override PartName="/ppt/slides/slide174.xml" ContentType="application/vnd.openxmlformats-officedocument.presentationml.slide+xml"/>
  <Override PartName="/ppt/notesSlides/notesSlide10.xml" ContentType="application/vnd.openxmlformats-officedocument.presentationml.notesSlide+xml"/>
  <Override PartName="/ppt/notesSlides/notesSlide137.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116.xml" ContentType="application/vnd.openxmlformats-officedocument.presentationml.slide+xml"/>
  <Override PartName="/ppt/slides/slide163.xml" ContentType="application/vnd.openxmlformats-officedocument.presentationml.slide+xml"/>
  <Override PartName="/ppt/slideLayouts/slideLayout9.xml" ContentType="application/vnd.openxmlformats-officedocument.presentationml.slideLayout+xml"/>
  <Override PartName="/ppt/notesSlides/notesSlide126.xml" ContentType="application/vnd.openxmlformats-officedocument.presentationml.notesSlide+xml"/>
  <Override PartName="/ppt/notesSlides/notesSlide173.xml" ContentType="application/vnd.openxmlformats-officedocument.presentationml.notesSlide+xml"/>
  <Override PartName="/ppt/slideMasters/slideMaster2.xml" ContentType="application/vnd.openxmlformats-officedocument.presentationml.slideMaster+xml"/>
  <Override PartName="/ppt/slides/slide57.xml" ContentType="application/vnd.openxmlformats-officedocument.presentationml.slide+xml"/>
  <Override PartName="/ppt/slides/slide105.xml" ContentType="application/vnd.openxmlformats-officedocument.presentationml.slide+xml"/>
  <Override PartName="/ppt/slides/slide141.xml" ContentType="application/vnd.openxmlformats-officedocument.presentationml.slide+xml"/>
  <Override PartName="/ppt/slides/slide152.xml" ContentType="application/vnd.openxmlformats-officedocument.presentationml.slide+xml"/>
  <Override PartName="/ppt/theme/theme4.xml" ContentType="application/vnd.openxmlformats-officedocument.them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notesSlides/notesSlide104.xml" ContentType="application/vnd.openxmlformats-officedocument.presentationml.notesSlide+xml"/>
  <Override PartName="/ppt/notesSlides/notesSlide115.xml" ContentType="application/vnd.openxmlformats-officedocument.presentationml.notesSlide+xml"/>
  <Override PartName="/ppt/notesSlides/notesSlide151.xml" ContentType="application/vnd.openxmlformats-officedocument.presentationml.notesSlide+xml"/>
  <Override PartName="/ppt/notesSlides/notesSlide162.xml" ContentType="application/vnd.openxmlformats-officedocument.presentationml.notesSlide+xml"/>
  <Override PartName="/ppt/slides/slide46.xml" ContentType="application/vnd.openxmlformats-officedocument.presentationml.slide+xml"/>
  <Override PartName="/ppt/slides/slide93.xml" ContentType="application/vnd.openxmlformats-officedocument.presentationml.slide+xml"/>
  <Override PartName="/ppt/slides/slide130.xml" ContentType="application/vnd.openxmlformats-officedocument.presentationml.slide+xml"/>
  <Override PartName="/ppt/slideLayouts/slideLayout45.xml" ContentType="application/vnd.openxmlformats-officedocument.presentationml.slideLayout+xml"/>
  <Override PartName="/ppt/notesSlides/notesSlide48.xml" ContentType="application/vnd.openxmlformats-officedocument.presentationml.notesSlide+xml"/>
  <Override PartName="/ppt/notesSlides/notesSlide95.xml" ContentType="application/vnd.openxmlformats-officedocument.presentationml.notesSlide+xml"/>
  <Override PartName="/ppt/notesSlides/notesSlide140.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Override PartName="/ppt/slideLayouts/slideLayout34.xml" ContentType="application/vnd.openxmlformats-officedocument.presentationml.slideLayout+xml"/>
  <Override PartName="/ppt/notesSlides/notesSlide37.xml" ContentType="application/vnd.openxmlformats-officedocument.presentationml.notesSlide+xml"/>
  <Override PartName="/ppt/notesSlides/notesSlide84.xml" ContentType="application/vnd.openxmlformats-officedocument.presentationml.notesSlide+xml"/>
  <Override PartName="/ppt/slides/slide13.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62.xml" ContentType="application/vnd.openxmlformats-officedocument.presentationml.notesSlide+xml"/>
  <Override PartName="/ppt/notesSlides/notesSlide73.xml" ContentType="application/vnd.openxmlformats-officedocument.presentationml.notesSlide+xml"/>
  <Override PartName="/ppt/slides/slide168.xml" ContentType="application/vnd.openxmlformats-officedocument.presentationml.slide+xml"/>
  <Override PartName="/ppt/slideLayouts/slideLayout12.xml" ContentType="application/vnd.openxmlformats-officedocument.presentationml.slideLayout+xml"/>
  <Override PartName="/ppt/notesSlides/notesSlide51.xml" ContentType="application/vnd.openxmlformats-officedocument.presentationml.notesSlide+xml"/>
  <Override PartName="/ppt/slides/slide157.xml" ContentType="application/vnd.openxmlformats-officedocument.presentationml.slide+xml"/>
  <Override PartName="/ppt/notesSlides/notesSlide40.xml" ContentType="application/vnd.openxmlformats-officedocument.presentationml.notesSlide+xml"/>
  <Override PartName="/ppt/notesSlides/notesSlide167.xml" ContentType="application/vnd.openxmlformats-officedocument.presentationml.notesSlide+xml"/>
  <Override PartName="/ppt/slides/slide98.xml" ContentType="application/vnd.openxmlformats-officedocument.presentationml.slide+xml"/>
  <Override PartName="/ppt/slides/slide146.xml" ContentType="application/vnd.openxmlformats-officedocument.presentationml.slide+xml"/>
  <Override PartName="/ppt/notesSlides/notesSlide6.xml" ContentType="application/vnd.openxmlformats-officedocument.presentationml.notesSlide+xml"/>
  <Override PartName="/ppt/notesSlides/notesSlide109.xml" ContentType="application/vnd.openxmlformats-officedocument.presentationml.notesSlide+xml"/>
  <Override PartName="/ppt/notesSlides/notesSlide156.xml" ContentType="application/vnd.openxmlformats-officedocument.presentationml.notesSlide+xml"/>
  <Override PartName="/ppt/slides/slide87.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ppt/slides/slide171.xml" ContentType="application/vnd.openxmlformats-officedocument.presentationml.slide+xml"/>
  <Override PartName="/ppt/notesSlides/notesSlide89.xml" ContentType="application/vnd.openxmlformats-officedocument.presentationml.notesSlide+xml"/>
  <Override PartName="/ppt/notesSlides/notesSlide145.xml" ContentType="application/vnd.openxmlformats-officedocument.presentationml.notesSlide+xml"/>
  <Override PartName="/ppt/slides/slide29.xml" ContentType="application/vnd.openxmlformats-officedocument.presentationml.slide+xml"/>
  <Override PartName="/ppt/slides/slide76.xml" ContentType="application/vnd.openxmlformats-officedocument.presentationml.slide+xml"/>
  <Override PartName="/ppt/slides/slide113.xml" ContentType="application/vnd.openxmlformats-officedocument.presentationml.slide+xml"/>
  <Override PartName="/ppt/slides/slide160.xml" ContentType="application/vnd.openxmlformats-officedocument.presentationml.slide+xml"/>
  <Override PartName="/ppt/slideLayouts/slideLayout39.xml" ContentType="application/vnd.openxmlformats-officedocument.presentationml.slideLayout+xml"/>
  <Override PartName="/ppt/notesSlides/notesSlide78.xml" ContentType="application/vnd.openxmlformats-officedocument.presentationml.notesSlide+xml"/>
  <Override PartName="/ppt/notesSlides/notesSlide123.xml" ContentType="application/vnd.openxmlformats-officedocument.presentationml.notesSlide+xml"/>
  <Override PartName="/ppt/notesSlides/notesSlide134.xml" ContentType="application/vnd.openxmlformats-officedocument.presentationml.notesSlide+xml"/>
  <Override PartName="/ppt/notesSlides/notesSlide170.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notesSlides/notesSlide67.xml" ContentType="application/vnd.openxmlformats-officedocument.presentationml.notesSlide+xml"/>
  <Override PartName="/ppt/notesSlides/notesSlide112.xml" ContentType="application/vnd.openxmlformats-officedocument.presentationml.notesSlide+xml"/>
  <Override PartName="/ppt/slides/slide43.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notesSlides/notesSlide45.xml" ContentType="application/vnd.openxmlformats-officedocument.presentationml.notesSlide+xml"/>
  <Override PartName="/ppt/notesSlides/notesSlide56.xml" ContentType="application/vnd.openxmlformats-officedocument.presentationml.notesSlide+xml"/>
  <Override PartName="/ppt/notesSlides/notesSlide92.xml" ContentType="application/vnd.openxmlformats-officedocument.presentationml.notesSlide+xml"/>
  <Override PartName="/ppt/notesSlides/notesSlide101.xml" ContentType="application/vnd.openxmlformats-officedocument.presentationml.notesSlide+xml"/>
  <Override PartName="/ppt/slides/slide32.xml" ContentType="application/vnd.openxmlformats-officedocument.presentationml.slide+xml"/>
  <Override PartName="/ppt/slideLayouts/slideLayout42.xml" ContentType="application/vnd.openxmlformats-officedocument.presentationml.slideLayout+xml"/>
  <Override PartName="/ppt/notesSlides/notesSlide34.xml" ContentType="application/vnd.openxmlformats-officedocument.presentationml.notesSlide+xml"/>
  <Override PartName="/ppt/notesSlides/notesSlide81.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notesSlides/notesSlide23.xml" ContentType="application/vnd.openxmlformats-officedocument.presentationml.notesSlide+xml"/>
  <Override PartName="/ppt/notesSlides/notesSlide70.xml" ContentType="application/vnd.openxmlformats-officedocument.presentationml.notesSlide+xml"/>
  <Override PartName="/ppt/slides/slide129.xml" ContentType="application/vnd.openxmlformats-officedocument.presentationml.slide+xml"/>
  <Override PartName="/ppt/notesSlides/notesSlide12.xml" ContentType="application/vnd.openxmlformats-officedocument.presentationml.notesSlide+xml"/>
  <Override PartName="/ppt/notesSlides/notesSlide139.xml" ContentType="application/vnd.openxmlformats-officedocument.presentationml.notesSlide+xml"/>
  <Override PartName="/ppt/slides/slide118.xml" ContentType="application/vnd.openxmlformats-officedocument.presentationml.slide+xml"/>
  <Override PartName="/ppt/slides/slide165.xml" ContentType="application/vnd.openxmlformats-officedocument.presentationml.slide+xml"/>
  <Override PartName="/ppt/notesSlides/notesSlide128.xml" ContentType="application/vnd.openxmlformats-officedocument.presentationml.notesSlide+xml"/>
  <Override PartName="/ppt/notesSlides/notesSlide175.xml" ContentType="application/vnd.openxmlformats-officedocument.presentationml.notesSlide+xml"/>
  <Override PartName="/ppt/slideMasters/slideMaster4.xml" ContentType="application/vnd.openxmlformats-officedocument.presentationml.slideMaster+xml"/>
  <Override PartName="/ppt/slides/slide9.xml" ContentType="application/vnd.openxmlformats-officedocument.presentationml.slide+xml"/>
  <Override PartName="/ppt/slides/slide59.xml" ContentType="application/vnd.openxmlformats-officedocument.presentationml.slide+xml"/>
  <Override PartName="/ppt/slides/slide107.xml" ContentType="application/vnd.openxmlformats-officedocument.presentationml.slide+xml"/>
  <Override PartName="/ppt/slides/slide143.xml" ContentType="application/vnd.openxmlformats-officedocument.presentationml.slide+xml"/>
  <Override PartName="/ppt/slides/slide154.xml" ContentType="application/vnd.openxmlformats-officedocument.presentationml.slide+xml"/>
  <Override PartName="/ppt/viewProps.xml" ContentType="application/vnd.openxmlformats-officedocument.presentationml.viewProps+xml"/>
  <Override PartName="/ppt/notesSlides/notesSlide106.xml" ContentType="application/vnd.openxmlformats-officedocument.presentationml.notesSlide+xml"/>
  <Override PartName="/ppt/notesSlides/notesSlide117.xml" ContentType="application/vnd.openxmlformats-officedocument.presentationml.notesSlide+xml"/>
  <Override PartName="/ppt/notesSlides/notesSlide153.xml" ContentType="application/vnd.openxmlformats-officedocument.presentationml.notesSlide+xml"/>
  <Override PartName="/ppt/notesSlides/notesSlide164.xml" ContentType="application/vnd.openxmlformats-officedocument.presentationml.notesSlide+xml"/>
  <Override PartName="/ppt/slides/slide48.xml" ContentType="application/vnd.openxmlformats-officedocument.presentationml.slide+xml"/>
  <Override PartName="/ppt/slides/slide95.xml" ContentType="application/vnd.openxmlformats-officedocument.presentationml.slide+xml"/>
  <Override PartName="/ppt/slides/slide132.xml" ContentType="application/vnd.openxmlformats-officedocument.presentationml.slide+xml"/>
  <Override PartName="/ppt/notesSlides/notesSlide3.xml" ContentType="application/vnd.openxmlformats-officedocument.presentationml.notesSlide+xml"/>
  <Override PartName="/ppt/notesSlides/notesSlide97.xml" ContentType="application/vnd.openxmlformats-officedocument.presentationml.notesSlide+xml"/>
  <Override PartName="/ppt/notesSlides/notesSlide142.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slideLayouts/slideLayout36.xml" ContentType="application/vnd.openxmlformats-officedocument.presentationml.slideLayout+xml"/>
  <Override PartName="/ppt/notesSlides/notesSlide39.xml" ContentType="application/vnd.openxmlformats-officedocument.presentationml.notesSlide+xml"/>
  <Override PartName="/ppt/notesSlides/notesSlide86.xml" ContentType="application/vnd.openxmlformats-officedocument.presentationml.notesSlide+xml"/>
  <Override PartName="/ppt/notesSlides/notesSlide131.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62.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slideLayouts/slideLayout25.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64.xml" ContentType="application/vnd.openxmlformats-officedocument.presentationml.notesSlide+xml"/>
  <Override PartName="/ppt/notesSlides/notesSlide75.xml" ContentType="application/vnd.openxmlformats-officedocument.presentationml.notesSlide+xml"/>
  <Override PartName="/ppt/notesSlides/notesSlide120.xml" ContentType="application/vnd.openxmlformats-officedocument.presentationml.notesSlide+xml"/>
  <Override PartName="/ppt/slides/slide51.xml" ContentType="application/vnd.openxmlformats-officedocument.presentationml.slide+xml"/>
  <Override PartName="/ppt/slideLayouts/slideLayout14.xml" ContentType="application/vnd.openxmlformats-officedocument.presentationml.slideLayout+xml"/>
  <Override PartName="/ppt/notesSlides/notesSlide53.xml" ContentType="application/vnd.openxmlformats-officedocument.presentationml.notesSlide+xml"/>
  <Override PartName="/ppt/slides/slide40.xml" ContentType="application/vnd.openxmlformats-officedocument.presentationml.slide+xml"/>
  <Override PartName="/ppt/slides/slide159.xml" ContentType="application/vnd.openxmlformats-officedocument.presentationml.slide+xml"/>
  <Override PartName="/ppt/notesSlides/notesSlide42.xml" ContentType="application/vnd.openxmlformats-officedocument.presentationml.notesSlide+xml"/>
  <Override PartName="/ppt/notesSlides/notesSlide169.xml" ContentType="application/vnd.openxmlformats-officedocument.presentationml.notesSlide+xml"/>
  <Override PartName="/ppt/slides/slide148.xml" ContentType="application/vnd.openxmlformats-officedocument.presentationml.slide+xml"/>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158.xml" ContentType="application/vnd.openxmlformats-officedocument.presentationml.notesSlide+xml"/>
  <Override PartName="/ppt/slides/slide89.xml" ContentType="application/vnd.openxmlformats-officedocument.presentationml.slide+xml"/>
  <Override PartName="/ppt/slides/slide126.xml" ContentType="application/vnd.openxmlformats-officedocument.presentationml.slide+xml"/>
  <Override PartName="/ppt/slides/slide137.xml" ContentType="application/vnd.openxmlformats-officedocument.presentationml.slide+xml"/>
  <Override PartName="/ppt/slides/slide173.xml" ContentType="application/vnd.openxmlformats-officedocument.presentationml.slide+xml"/>
  <Override PartName="/ppt/notesSlides/notesSlide147.xml" ContentType="application/vnd.openxmlformats-officedocument.presentationml.notesSlide+xml"/>
  <Override PartName="/ppt/slides/slide78.xml" ContentType="application/vnd.openxmlformats-officedocument.presentationml.slide+xml"/>
  <Override PartName="/ppt/slides/slide115.xml" ContentType="application/vnd.openxmlformats-officedocument.presentationml.slide+xml"/>
  <Override PartName="/ppt/slides/slide162.xml" ContentType="application/vnd.openxmlformats-officedocument.presentationml.slide+xml"/>
  <Override PartName="/ppt/notesSlides/notesSlide125.xml" ContentType="application/vnd.openxmlformats-officedocument.presentationml.notesSlide+xml"/>
  <Override PartName="/ppt/notesSlides/notesSlide136.xml" ContentType="application/vnd.openxmlformats-officedocument.presentationml.notesSlide+xml"/>
  <Override PartName="/ppt/notesSlides/notesSlide172.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104.xml" ContentType="application/vnd.openxmlformats-officedocument.presentationml.slide+xml"/>
  <Override PartName="/ppt/slides/slide151.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69.xml" ContentType="application/vnd.openxmlformats-officedocument.presentationml.notesSlide+xml"/>
  <Override PartName="/ppt/notesSlides/notesSlide114.xml" ContentType="application/vnd.openxmlformats-officedocument.presentationml.notesSlide+xml"/>
  <Override PartName="/ppt/notesSlides/notesSlide161.xml" ContentType="application/vnd.openxmlformats-officedocument.presentationml.notesSlide+xml"/>
  <Override PartName="/ppt/slideMasters/slideMaster1.xml" ContentType="application/vnd.openxmlformats-officedocument.presentationml.slideMaster+xml"/>
  <Override PartName="/ppt/slides/slide45.xml" ContentType="application/vnd.openxmlformats-officedocument.presentationml.slide+xml"/>
  <Override PartName="/ppt/slides/slide92.xml" ContentType="application/vnd.openxmlformats-officedocument.presentationml.slide+xml"/>
  <Override PartName="/ppt/slides/slide140.xml" ContentType="application/vnd.openxmlformats-officedocument.presentationml.slide+xml"/>
  <Override PartName="/ppt/theme/theme3.xml" ContentType="application/vnd.openxmlformats-officedocument.them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notesSlides/notesSlide94.xml" ContentType="application/vnd.openxmlformats-officedocument.presentationml.notesSlide+xml"/>
  <Override PartName="/ppt/notesSlides/notesSlide103.xml" ContentType="application/vnd.openxmlformats-officedocument.presentationml.notesSlide+xml"/>
  <Override PartName="/ppt/notesSlides/notesSlide150.xml" ContentType="application/vnd.openxmlformats-officedocument.presentationml.notesSlide+xml"/>
  <Override PartName="/ppt/slides/slide34.xml" ContentType="application/vnd.openxmlformats-officedocument.presentationml.slide+xml"/>
  <Override PartName="/ppt/slides/slide81.xml" ContentType="application/vnd.openxmlformats-officedocument.presentationml.slide+xml"/>
  <Override PartName="/ppt/slideLayouts/slideLayout44.xml" ContentType="application/vnd.openxmlformats-officedocument.presentationml.slideLayout+xml"/>
  <Override PartName="/ppt/notesSlides/notesSlide36.xml" ContentType="application/vnd.openxmlformats-officedocument.presentationml.notesSlide+xml"/>
  <Override PartName="/ppt/notesSlides/notesSlide83.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70.xml" ContentType="application/vnd.openxmlformats-officedocument.presentationml.slide+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notesSlides/notesSlide25.xml" ContentType="application/vnd.openxmlformats-officedocument.presentationml.notesSlide+xml"/>
  <Override PartName="/ppt/notesSlides/notesSlide72.xml" ContentType="application/vnd.openxmlformats-officedocument.presentationml.notesSlide+xml"/>
  <Override PartName="/ppt/slides/slide12.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61.xml" ContentType="application/vnd.openxmlformats-officedocument.presentationml.notesSlide+xml"/>
  <Override PartName="/ppt/slides/slide167.xml" ContentType="application/vnd.openxmlformats-officedocument.presentationml.slide+xml"/>
  <Override PartName="/ppt/notesSlides/notesSlide50.xml" ContentType="application/vnd.openxmlformats-officedocument.presentationml.notesSlide+xml"/>
  <Override PartName="/ppt/slides/slide109.xml" ContentType="application/vnd.openxmlformats-officedocument.presentationml.slide+xml"/>
  <Override PartName="/ppt/slides/slide145.xml" ContentType="application/vnd.openxmlformats-officedocument.presentationml.slide+xml"/>
  <Override PartName="/ppt/slides/slide156.xml" ContentType="application/vnd.openxmlformats-officedocument.presentationml.slide+xml"/>
  <Override PartName="/ppt/notesSlides/notesSlide108.xml" ContentType="application/vnd.openxmlformats-officedocument.presentationml.notesSlide+xml"/>
  <Override PartName="/ppt/notesSlides/notesSlide119.xml" ContentType="application/vnd.openxmlformats-officedocument.presentationml.notesSlide+xml"/>
  <Override PartName="/ppt/notesSlides/notesSlide155.xml" ContentType="application/vnd.openxmlformats-officedocument.presentationml.notesSlide+xml"/>
  <Override PartName="/ppt/notesSlides/notesSlide166.xml" ContentType="application/vnd.openxmlformats-officedocument.presentationml.notesSlide+xml"/>
  <Override PartName="/ppt/slides/slide97.xml" ContentType="application/vnd.openxmlformats-officedocument.presentationml.slide+xml"/>
  <Override PartName="/ppt/slides/slide134.xml" ContentType="application/vnd.openxmlformats-officedocument.presentationml.slide+xml"/>
  <Override PartName="/ppt/notesSlides/notesSlide5.xml" ContentType="application/vnd.openxmlformats-officedocument.presentationml.notesSlide+xml"/>
  <Override PartName="/ppt/notesSlides/notesSlide99.xml" ContentType="application/vnd.openxmlformats-officedocument.presentationml.notesSlide+xml"/>
  <Override PartName="/ppt/notesSlides/notesSlide144.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23.xml" ContentType="application/vnd.openxmlformats-officedocument.presentationml.slide+xml"/>
  <Override PartName="/ppt/slides/slide170.xml" ContentType="application/vnd.openxmlformats-officedocument.presentationml.slide+xml"/>
  <Override PartName="/ppt/slideLayouts/slideLayout38.xml" ContentType="application/vnd.openxmlformats-officedocument.presentationml.slideLayout+xml"/>
  <Override PartName="/ppt/notesSlides/notesSlide88.xml" ContentType="application/vnd.openxmlformats-officedocument.presentationml.notesSlide+xml"/>
  <Override PartName="/ppt/notesSlides/notesSlide13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64.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Layouts/slideLayout5.xml" ContentType="application/vnd.openxmlformats-officedocument.presentationml.slideLayout+xml"/>
  <Override PartName="/ppt/slideLayouts/slideLayout27.xml" ContentType="application/vnd.openxmlformats-officedocument.presentationml.slideLayout+xml"/>
  <Override PartName="/ppt/notesSlides/notesSlide19.xml" ContentType="application/vnd.openxmlformats-officedocument.presentationml.notesSlide+xml"/>
  <Override PartName="/ppt/notesSlides/notesSlide66.xml" ContentType="application/vnd.openxmlformats-officedocument.presentationml.notesSlide+xml"/>
  <Override PartName="/ppt/notesSlides/notesSlide77.xml" ContentType="application/vnd.openxmlformats-officedocument.presentationml.notesSlide+xml"/>
  <Override PartName="/ppt/notesSlides/notesSlide122.xml" ContentType="application/vnd.openxmlformats-officedocument.presentationml.notesSlide+xml"/>
  <Override PartName="/ppt/slides/slide53.xml" ContentType="application/vnd.openxmlformats-officedocument.presentationml.slide+xml"/>
  <Override PartName="/ppt/slideLayouts/slideLayout16.xml" ContentType="application/vnd.openxmlformats-officedocument.presentationml.slideLayout+xml"/>
  <Override PartName="/ppt/notesSlides/notesSlide55.xml" ContentType="application/vnd.openxmlformats-officedocument.presentationml.notesSlide+xml"/>
  <Override PartName="/ppt/notesSlides/notesSlide100.xml" ContentType="application/vnd.openxmlformats-officedocument.presentationml.notesSlide+xml"/>
  <Override PartName="/ppt/notesSlides/notesSlide111.xml" ContentType="application/vnd.openxmlformats-officedocument.presentationml.notesSlide+xml"/>
  <Default Extension="jpeg" ContentType="image/jpeg"/>
  <Override PartName="/ppt/slides/slide31.xml" ContentType="application/vnd.openxmlformats-officedocument.presentationml.slide+xml"/>
  <Override PartName="/ppt/slides/slide42.xml" ContentType="application/vnd.openxmlformats-officedocument.presentationml.slide+xml"/>
  <Override PartName="/ppt/slideLayouts/slideLayout41.xml" ContentType="application/vnd.openxmlformats-officedocument.presentationml.slideLayout+xml"/>
  <Override PartName="/ppt/notesSlides/notesSlide44.xml" ContentType="application/vnd.openxmlformats-officedocument.presentationml.notesSlide+xml"/>
  <Override PartName="/ppt/notesSlides/notesSlide91.xml" ContentType="application/vnd.openxmlformats-officedocument.presentationml.notesSlide+xml"/>
  <Override PartName="/ppt/slides/slide20.xml" ContentType="application/vnd.openxmlformats-officedocument.presentationml.slide+xml"/>
  <Override PartName="/ppt/slideLayouts/slideLayout30.xml" ContentType="application/vnd.openxmlformats-officedocument.presentationml.slideLayout+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80.xml" ContentType="application/vnd.openxmlformats-officedocument.presentationml.notesSlide+xml"/>
  <Override PartName="/ppt/slides/slide139.xml" ContentType="application/vnd.openxmlformats-officedocument.presentationml.slide+xml"/>
  <Override PartName="/ppt/notesSlides/notesSlide11.xml" ContentType="application/vnd.openxmlformats-officedocument.presentationml.notesSlide+xml"/>
  <Override PartName="/ppt/notesSlides/notesSlide149.xml" ContentType="application/vnd.openxmlformats-officedocument.presentationml.notesSlide+xml"/>
  <Override PartName="/ppt/slides/slide117.xml" ContentType="application/vnd.openxmlformats-officedocument.presentationml.slide+xml"/>
  <Override PartName="/ppt/slides/slide128.xml" ContentType="application/vnd.openxmlformats-officedocument.presentationml.slide+xml"/>
  <Override PartName="/ppt/slides/slide164.xml" ContentType="application/vnd.openxmlformats-officedocument.presentationml.slide+xml"/>
  <Override PartName="/ppt/slides/slide175.xml" ContentType="application/vnd.openxmlformats-officedocument.presentationml.slide+xml"/>
  <Override PartName="/ppt/notesSlides/notesSlide127.xml" ContentType="application/vnd.openxmlformats-officedocument.presentationml.notesSlide+xml"/>
  <Override PartName="/ppt/notesSlides/notesSlide138.xml" ContentType="application/vnd.openxmlformats-officedocument.presentationml.notesSlide+xml"/>
  <Override PartName="/ppt/notesSlides/notesSlide174.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slides/slide106.xml" ContentType="application/vnd.openxmlformats-officedocument.presentationml.slide+xml"/>
  <Override PartName="/ppt/slides/slide153.xml" ContentType="application/vnd.openxmlformats-officedocument.presentationml.slide+xml"/>
  <Override PartName="/ppt/notesSlides/notesSlide116.xml" ContentType="application/vnd.openxmlformats-officedocument.presentationml.notesSlide+xml"/>
  <Override PartName="/ppt/notesSlides/notesSlide163.xml" ContentType="application/vnd.openxmlformats-officedocument.presentationml.notesSlide+xml"/>
  <Override PartName="/ppt/slideMasters/slideMaster3.xml" ContentType="application/vnd.openxmlformats-officedocument.presentationml.slideMaster+xml"/>
  <Override PartName="/ppt/slides/slide58.xml" ContentType="application/vnd.openxmlformats-officedocument.presentationml.slide+xml"/>
  <Override PartName="/ppt/notesSlides/notesSlide2.xml" ContentType="application/vnd.openxmlformats-officedocument.presentationml.notesSlide+xml"/>
  <Override PartName="/ppt/notesSlides/notesSlide105.xml" ContentType="application/vnd.openxmlformats-officedocument.presentationml.notesSlide+xml"/>
  <Override PartName="/ppt/notesSlides/notesSlide152.xml" ContentType="application/vnd.openxmlformats-officedocument.presentationml.notesSlide+xml"/>
  <Override PartName="/ppt/slides/slide36.xml" ContentType="application/vnd.openxmlformats-officedocument.presentationml.slide+xml"/>
  <Override PartName="/ppt/slides/slide83.xml" ContentType="application/vnd.openxmlformats-officedocument.presentationml.slide+xml"/>
  <Override PartName="/ppt/slides/slide131.xml" ContentType="application/vnd.openxmlformats-officedocument.presentationml.slide+xml"/>
  <Override PartName="/ppt/notesSlides/notesSlide49.xml" ContentType="application/vnd.openxmlformats-officedocument.presentationml.notesSlide+xml"/>
  <Override PartName="/ppt/notesSlides/notesSlide96.xml" ContentType="application/vnd.openxmlformats-officedocument.presentationml.notesSlide+xml"/>
  <Override PartName="/ppt/notesSlides/notesSlide130.xml" ContentType="application/vnd.openxmlformats-officedocument.presentationml.notesSlide+xml"/>
  <Override PartName="/ppt/slideLayouts/slideLayout35.xml" ContentType="application/vnd.openxmlformats-officedocument.presentationml.slideLayout+xml"/>
  <Override PartName="/ppt/notesSlides/notesSlide27.xml" ContentType="application/vnd.openxmlformats-officedocument.presentationml.notesSlide+xml"/>
  <Override PartName="/ppt/notesSlides/notesSlide74.xml" ContentType="application/vnd.openxmlformats-officedocument.presentationml.notesSlide+xml"/>
  <Override PartName="/ppt/slides/slide14.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69.xml" ContentType="application/vnd.openxmlformats-officedocument.presentationml.slide+xml"/>
  <Override PartName="/ppt/tableStyles.xml" ContentType="application/vnd.openxmlformats-officedocument.presentationml.tableStyles+xml"/>
  <Override PartName="/ppt/notesSlides/notesSlide52.xml" ContentType="application/vnd.openxmlformats-officedocument.presentationml.notesSlide+xml"/>
  <Override PartName="/ppt/slides/slide147.xml" ContentType="application/vnd.openxmlformats-officedocument.presentationml.slide+xml"/>
  <Override PartName="/ppt/notesSlides/notesSlide30.xml" ContentType="application/vnd.openxmlformats-officedocument.presentationml.notesSlide+xml"/>
  <Override PartName="/ppt/notesSlides/notesSlide168.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49" r:id="rId2"/>
    <p:sldMasterId id="2147483650" r:id="rId3"/>
    <p:sldMasterId id="2147483651" r:id="rId4"/>
  </p:sldMasterIdLst>
  <p:notesMasterIdLst>
    <p:notesMasterId r:id="rId180"/>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6" r:id="rId65"/>
    <p:sldId id="317" r:id="rId66"/>
    <p:sldId id="318" r:id="rId67"/>
    <p:sldId id="319" r:id="rId68"/>
    <p:sldId id="320" r:id="rId69"/>
    <p:sldId id="321" r:id="rId70"/>
    <p:sldId id="322" r:id="rId71"/>
    <p:sldId id="323" r:id="rId72"/>
    <p:sldId id="324" r:id="rId73"/>
    <p:sldId id="325" r:id="rId74"/>
    <p:sldId id="326" r:id="rId75"/>
    <p:sldId id="327" r:id="rId76"/>
    <p:sldId id="328" r:id="rId77"/>
    <p:sldId id="329" r:id="rId78"/>
    <p:sldId id="330" r:id="rId79"/>
    <p:sldId id="331" r:id="rId80"/>
    <p:sldId id="332" r:id="rId81"/>
    <p:sldId id="333" r:id="rId82"/>
    <p:sldId id="334" r:id="rId83"/>
    <p:sldId id="335" r:id="rId84"/>
    <p:sldId id="336" r:id="rId85"/>
    <p:sldId id="337" r:id="rId86"/>
    <p:sldId id="338" r:id="rId87"/>
    <p:sldId id="339" r:id="rId88"/>
    <p:sldId id="340" r:id="rId89"/>
    <p:sldId id="341" r:id="rId90"/>
    <p:sldId id="342" r:id="rId91"/>
    <p:sldId id="343" r:id="rId92"/>
    <p:sldId id="344" r:id="rId93"/>
    <p:sldId id="345" r:id="rId94"/>
    <p:sldId id="346" r:id="rId95"/>
    <p:sldId id="347" r:id="rId96"/>
    <p:sldId id="348" r:id="rId97"/>
    <p:sldId id="349" r:id="rId98"/>
    <p:sldId id="350" r:id="rId99"/>
    <p:sldId id="351" r:id="rId100"/>
    <p:sldId id="352" r:id="rId101"/>
    <p:sldId id="353" r:id="rId102"/>
    <p:sldId id="354" r:id="rId103"/>
    <p:sldId id="355" r:id="rId104"/>
    <p:sldId id="356" r:id="rId105"/>
    <p:sldId id="357" r:id="rId106"/>
    <p:sldId id="358" r:id="rId107"/>
    <p:sldId id="359" r:id="rId108"/>
    <p:sldId id="360" r:id="rId109"/>
    <p:sldId id="361" r:id="rId110"/>
    <p:sldId id="362" r:id="rId111"/>
    <p:sldId id="363" r:id="rId112"/>
    <p:sldId id="364" r:id="rId113"/>
    <p:sldId id="365" r:id="rId114"/>
    <p:sldId id="366" r:id="rId115"/>
    <p:sldId id="367" r:id="rId116"/>
    <p:sldId id="368" r:id="rId117"/>
    <p:sldId id="369" r:id="rId118"/>
    <p:sldId id="370" r:id="rId119"/>
    <p:sldId id="371" r:id="rId120"/>
    <p:sldId id="372" r:id="rId121"/>
    <p:sldId id="373" r:id="rId122"/>
    <p:sldId id="374" r:id="rId123"/>
    <p:sldId id="375" r:id="rId124"/>
    <p:sldId id="376" r:id="rId125"/>
    <p:sldId id="377" r:id="rId126"/>
    <p:sldId id="378" r:id="rId127"/>
    <p:sldId id="379" r:id="rId128"/>
    <p:sldId id="380" r:id="rId129"/>
    <p:sldId id="381" r:id="rId130"/>
    <p:sldId id="382" r:id="rId131"/>
    <p:sldId id="383" r:id="rId132"/>
    <p:sldId id="384" r:id="rId133"/>
    <p:sldId id="385" r:id="rId134"/>
    <p:sldId id="386" r:id="rId135"/>
    <p:sldId id="387" r:id="rId136"/>
    <p:sldId id="388" r:id="rId137"/>
    <p:sldId id="389" r:id="rId138"/>
    <p:sldId id="390" r:id="rId139"/>
    <p:sldId id="391" r:id="rId140"/>
    <p:sldId id="392" r:id="rId141"/>
    <p:sldId id="393" r:id="rId142"/>
    <p:sldId id="394" r:id="rId143"/>
    <p:sldId id="395" r:id="rId144"/>
    <p:sldId id="396" r:id="rId145"/>
    <p:sldId id="397" r:id="rId146"/>
    <p:sldId id="398" r:id="rId147"/>
    <p:sldId id="399" r:id="rId148"/>
    <p:sldId id="400" r:id="rId149"/>
    <p:sldId id="401" r:id="rId150"/>
    <p:sldId id="402" r:id="rId151"/>
    <p:sldId id="403" r:id="rId152"/>
    <p:sldId id="404" r:id="rId153"/>
    <p:sldId id="405" r:id="rId154"/>
    <p:sldId id="406" r:id="rId155"/>
    <p:sldId id="407" r:id="rId156"/>
    <p:sldId id="408" r:id="rId157"/>
    <p:sldId id="409" r:id="rId158"/>
    <p:sldId id="410" r:id="rId159"/>
    <p:sldId id="411" r:id="rId160"/>
    <p:sldId id="412" r:id="rId161"/>
    <p:sldId id="413" r:id="rId162"/>
    <p:sldId id="414" r:id="rId163"/>
    <p:sldId id="415" r:id="rId164"/>
    <p:sldId id="416" r:id="rId165"/>
    <p:sldId id="417" r:id="rId166"/>
    <p:sldId id="418" r:id="rId167"/>
    <p:sldId id="419" r:id="rId168"/>
    <p:sldId id="420" r:id="rId169"/>
    <p:sldId id="421" r:id="rId170"/>
    <p:sldId id="422" r:id="rId171"/>
    <p:sldId id="423" r:id="rId172"/>
    <p:sldId id="424" r:id="rId173"/>
    <p:sldId id="425" r:id="rId174"/>
    <p:sldId id="426" r:id="rId175"/>
    <p:sldId id="427" r:id="rId176"/>
    <p:sldId id="428" r:id="rId177"/>
    <p:sldId id="429" r:id="rId178"/>
    <p:sldId id="430" r:id="rId179"/>
  </p:sldIdLst>
  <p:sldSz cx="9144000" cy="6858000" type="screen4x3"/>
  <p:notesSz cx="6858000" cy="9144000"/>
  <p:defaultTextStyle>
    <a:defPPr>
      <a:defRPr lang="en-GB"/>
    </a:defPPr>
    <a:lvl1pPr algn="l" defTabSz="449263" rtl="0" fontAlgn="base">
      <a:spcBef>
        <a:spcPct val="0"/>
      </a:spcBef>
      <a:spcAft>
        <a:spcPct val="0"/>
      </a:spcAft>
      <a:buClr>
        <a:srgbClr val="000000"/>
      </a:buClr>
      <a:buSzPct val="100000"/>
      <a:buFont typeface="Times New Roman" pitchFamily="16" charset="0"/>
      <a:defRPr kern="1200">
        <a:solidFill>
          <a:schemeClr val="bg1"/>
        </a:solidFill>
        <a:latin typeface="Arial" charset="0"/>
        <a:ea typeface="SimSun" charset="-122"/>
        <a:cs typeface="+mn-cs"/>
      </a:defRPr>
    </a:lvl1pPr>
    <a:lvl2pPr marL="742950" indent="-285750" algn="l" defTabSz="449263" rtl="0" fontAlgn="base">
      <a:spcBef>
        <a:spcPct val="0"/>
      </a:spcBef>
      <a:spcAft>
        <a:spcPct val="0"/>
      </a:spcAft>
      <a:buClr>
        <a:srgbClr val="000000"/>
      </a:buClr>
      <a:buSzPct val="100000"/>
      <a:buFont typeface="Times New Roman" pitchFamily="16" charset="0"/>
      <a:defRPr kern="1200">
        <a:solidFill>
          <a:schemeClr val="bg1"/>
        </a:solidFill>
        <a:latin typeface="Arial" charset="0"/>
        <a:ea typeface="SimSun" charset="-122"/>
        <a:cs typeface="+mn-cs"/>
      </a:defRPr>
    </a:lvl2pPr>
    <a:lvl3pPr marL="1143000" indent="-228600" algn="l" defTabSz="449263" rtl="0" fontAlgn="base">
      <a:spcBef>
        <a:spcPct val="0"/>
      </a:spcBef>
      <a:spcAft>
        <a:spcPct val="0"/>
      </a:spcAft>
      <a:buClr>
        <a:srgbClr val="000000"/>
      </a:buClr>
      <a:buSzPct val="100000"/>
      <a:buFont typeface="Times New Roman" pitchFamily="16" charset="0"/>
      <a:defRPr kern="1200">
        <a:solidFill>
          <a:schemeClr val="bg1"/>
        </a:solidFill>
        <a:latin typeface="Arial" charset="0"/>
        <a:ea typeface="SimSun" charset="-122"/>
        <a:cs typeface="+mn-cs"/>
      </a:defRPr>
    </a:lvl3pPr>
    <a:lvl4pPr marL="1600200" indent="-228600" algn="l" defTabSz="449263" rtl="0" fontAlgn="base">
      <a:spcBef>
        <a:spcPct val="0"/>
      </a:spcBef>
      <a:spcAft>
        <a:spcPct val="0"/>
      </a:spcAft>
      <a:buClr>
        <a:srgbClr val="000000"/>
      </a:buClr>
      <a:buSzPct val="100000"/>
      <a:buFont typeface="Times New Roman" pitchFamily="16" charset="0"/>
      <a:defRPr kern="1200">
        <a:solidFill>
          <a:schemeClr val="bg1"/>
        </a:solidFill>
        <a:latin typeface="Arial" charset="0"/>
        <a:ea typeface="SimSun" charset="-122"/>
        <a:cs typeface="+mn-cs"/>
      </a:defRPr>
    </a:lvl4pPr>
    <a:lvl5pPr marL="2057400" indent="-228600" algn="l" defTabSz="449263" rtl="0" fontAlgn="base">
      <a:spcBef>
        <a:spcPct val="0"/>
      </a:spcBef>
      <a:spcAft>
        <a:spcPct val="0"/>
      </a:spcAft>
      <a:buClr>
        <a:srgbClr val="000000"/>
      </a:buClr>
      <a:buSzPct val="100000"/>
      <a:buFont typeface="Times New Roman" pitchFamily="16" charset="0"/>
      <a:defRPr kern="1200">
        <a:solidFill>
          <a:schemeClr val="bg1"/>
        </a:solidFill>
        <a:latin typeface="Arial" charset="0"/>
        <a:ea typeface="SimSun" charset="-122"/>
        <a:cs typeface="+mn-cs"/>
      </a:defRPr>
    </a:lvl5pPr>
    <a:lvl6pPr marL="2286000" algn="l" defTabSz="914400" rtl="0" eaLnBrk="1" latinLnBrk="0" hangingPunct="1">
      <a:defRPr kern="1200">
        <a:solidFill>
          <a:schemeClr val="bg1"/>
        </a:solidFill>
        <a:latin typeface="Arial" charset="0"/>
        <a:ea typeface="SimSun" charset="-122"/>
        <a:cs typeface="+mn-cs"/>
      </a:defRPr>
    </a:lvl6pPr>
    <a:lvl7pPr marL="2743200" algn="l" defTabSz="914400" rtl="0" eaLnBrk="1" latinLnBrk="0" hangingPunct="1">
      <a:defRPr kern="1200">
        <a:solidFill>
          <a:schemeClr val="bg1"/>
        </a:solidFill>
        <a:latin typeface="Arial" charset="0"/>
        <a:ea typeface="SimSun" charset="-122"/>
        <a:cs typeface="+mn-cs"/>
      </a:defRPr>
    </a:lvl7pPr>
    <a:lvl8pPr marL="3200400" algn="l" defTabSz="914400" rtl="0" eaLnBrk="1" latinLnBrk="0" hangingPunct="1">
      <a:defRPr kern="1200">
        <a:solidFill>
          <a:schemeClr val="bg1"/>
        </a:solidFill>
        <a:latin typeface="Arial" charset="0"/>
        <a:ea typeface="SimSun" charset="-122"/>
        <a:cs typeface="+mn-cs"/>
      </a:defRPr>
    </a:lvl8pPr>
    <a:lvl9pPr marL="3657600" algn="l" defTabSz="914400" rtl="0" eaLnBrk="1" latinLnBrk="0" hangingPunct="1">
      <a:defRPr kern="1200">
        <a:solidFill>
          <a:schemeClr val="bg1"/>
        </a:solidFill>
        <a:latin typeface="Arial" charset="0"/>
        <a:ea typeface="SimSun"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show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6"/>
      </p:cViewPr>
      <p:guideLst>
        <p:guide orient="horz" pos="2160"/>
        <p:guide pos="2880"/>
      </p:guideLst>
    </p:cSldViewPr>
  </p:slideViewPr>
  <p:outlineViewPr>
    <p:cViewPr varScale="1">
      <p:scale>
        <a:sx n="170" d="200"/>
        <a:sy n="170" d="200"/>
      </p:scale>
      <p:origin x="-780" y="-84"/>
    </p:cViewPr>
  </p:outlineViewPr>
  <p:notesTextViewPr>
    <p:cViewPr>
      <p:scale>
        <a:sx n="100" d="100"/>
        <a:sy n="100" d="100"/>
      </p:scale>
      <p:origin x="0" y="0"/>
    </p:cViewPr>
  </p:notesTextViewPr>
  <p:notesViewPr>
    <p:cSldViewPr>
      <p:cViewPr varScale="1">
        <p:scale>
          <a:sx n="59" d="100"/>
          <a:sy n="59" d="100"/>
        </p:scale>
        <p:origin x="-1752" y="-72"/>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117" Type="http://schemas.openxmlformats.org/officeDocument/2006/relationships/slide" Target="slides/slide113.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12" Type="http://schemas.openxmlformats.org/officeDocument/2006/relationships/slide" Target="slides/slide108.xml"/><Relationship Id="rId133" Type="http://schemas.openxmlformats.org/officeDocument/2006/relationships/slide" Target="slides/slide129.xml"/><Relationship Id="rId138" Type="http://schemas.openxmlformats.org/officeDocument/2006/relationships/slide" Target="slides/slide134.xml"/><Relationship Id="rId154" Type="http://schemas.openxmlformats.org/officeDocument/2006/relationships/slide" Target="slides/slide150.xml"/><Relationship Id="rId159" Type="http://schemas.openxmlformats.org/officeDocument/2006/relationships/slide" Target="slides/slide155.xml"/><Relationship Id="rId175" Type="http://schemas.openxmlformats.org/officeDocument/2006/relationships/slide" Target="slides/slide171.xml"/><Relationship Id="rId170" Type="http://schemas.openxmlformats.org/officeDocument/2006/relationships/slide" Target="slides/slide166.xml"/><Relationship Id="rId16" Type="http://schemas.openxmlformats.org/officeDocument/2006/relationships/slide" Target="slides/slide12.xml"/><Relationship Id="rId107" Type="http://schemas.openxmlformats.org/officeDocument/2006/relationships/slide" Target="slides/slide103.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slide" Target="slides/slide98.xml"/><Relationship Id="rId123" Type="http://schemas.openxmlformats.org/officeDocument/2006/relationships/slide" Target="slides/slide119.xml"/><Relationship Id="rId128" Type="http://schemas.openxmlformats.org/officeDocument/2006/relationships/slide" Target="slides/slide124.xml"/><Relationship Id="rId144" Type="http://schemas.openxmlformats.org/officeDocument/2006/relationships/slide" Target="slides/slide140.xml"/><Relationship Id="rId149" Type="http://schemas.openxmlformats.org/officeDocument/2006/relationships/slide" Target="slides/slide145.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160" Type="http://schemas.openxmlformats.org/officeDocument/2006/relationships/slide" Target="slides/slide156.xml"/><Relationship Id="rId165" Type="http://schemas.openxmlformats.org/officeDocument/2006/relationships/slide" Target="slides/slide161.xml"/><Relationship Id="rId181" Type="http://schemas.openxmlformats.org/officeDocument/2006/relationships/presProps" Target="presProps.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113" Type="http://schemas.openxmlformats.org/officeDocument/2006/relationships/slide" Target="slides/slide109.xml"/><Relationship Id="rId118" Type="http://schemas.openxmlformats.org/officeDocument/2006/relationships/slide" Target="slides/slide114.xml"/><Relationship Id="rId134" Type="http://schemas.openxmlformats.org/officeDocument/2006/relationships/slide" Target="slides/slide130.xml"/><Relationship Id="rId139" Type="http://schemas.openxmlformats.org/officeDocument/2006/relationships/slide" Target="slides/slide135.xml"/><Relationship Id="rId80" Type="http://schemas.openxmlformats.org/officeDocument/2006/relationships/slide" Target="slides/slide76.xml"/><Relationship Id="rId85" Type="http://schemas.openxmlformats.org/officeDocument/2006/relationships/slide" Target="slides/slide81.xml"/><Relationship Id="rId150" Type="http://schemas.openxmlformats.org/officeDocument/2006/relationships/slide" Target="slides/slide146.xml"/><Relationship Id="rId155" Type="http://schemas.openxmlformats.org/officeDocument/2006/relationships/slide" Target="slides/slide151.xml"/><Relationship Id="rId171" Type="http://schemas.openxmlformats.org/officeDocument/2006/relationships/slide" Target="slides/slide167.xml"/><Relationship Id="rId176" Type="http://schemas.openxmlformats.org/officeDocument/2006/relationships/slide" Target="slides/slide172.xml"/><Relationship Id="rId12" Type="http://schemas.openxmlformats.org/officeDocument/2006/relationships/slide" Target="slides/slide8.xml"/><Relationship Id="rId17" Type="http://schemas.openxmlformats.org/officeDocument/2006/relationships/slide" Target="slides/slide13.xml"/><Relationship Id="rId33" Type="http://schemas.openxmlformats.org/officeDocument/2006/relationships/slide" Target="slides/slide29.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slide" Target="slides/slide99.xml"/><Relationship Id="rId108" Type="http://schemas.openxmlformats.org/officeDocument/2006/relationships/slide" Target="slides/slide104.xml"/><Relationship Id="rId124" Type="http://schemas.openxmlformats.org/officeDocument/2006/relationships/slide" Target="slides/slide120.xml"/><Relationship Id="rId129" Type="http://schemas.openxmlformats.org/officeDocument/2006/relationships/slide" Target="slides/slide125.xml"/><Relationship Id="rId54" Type="http://schemas.openxmlformats.org/officeDocument/2006/relationships/slide" Target="slides/slide50.xml"/><Relationship Id="rId70" Type="http://schemas.openxmlformats.org/officeDocument/2006/relationships/slide" Target="slides/slide66.xml"/><Relationship Id="rId75" Type="http://schemas.openxmlformats.org/officeDocument/2006/relationships/slide" Target="slides/slide71.xml"/><Relationship Id="rId91" Type="http://schemas.openxmlformats.org/officeDocument/2006/relationships/slide" Target="slides/slide87.xml"/><Relationship Id="rId96" Type="http://schemas.openxmlformats.org/officeDocument/2006/relationships/slide" Target="slides/slide92.xml"/><Relationship Id="rId140" Type="http://schemas.openxmlformats.org/officeDocument/2006/relationships/slide" Target="slides/slide136.xml"/><Relationship Id="rId145" Type="http://schemas.openxmlformats.org/officeDocument/2006/relationships/slide" Target="slides/slide141.xml"/><Relationship Id="rId161" Type="http://schemas.openxmlformats.org/officeDocument/2006/relationships/slide" Target="slides/slide157.xml"/><Relationship Id="rId166" Type="http://schemas.openxmlformats.org/officeDocument/2006/relationships/slide" Target="slides/slide162.xml"/><Relationship Id="rId18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2.xml"/><Relationship Id="rId23" Type="http://schemas.openxmlformats.org/officeDocument/2006/relationships/slide" Target="slides/slide19.xml"/><Relationship Id="rId28" Type="http://schemas.openxmlformats.org/officeDocument/2006/relationships/slide" Target="slides/slide24.xml"/><Relationship Id="rId49" Type="http://schemas.openxmlformats.org/officeDocument/2006/relationships/slide" Target="slides/slide45.xml"/><Relationship Id="rId114" Type="http://schemas.openxmlformats.org/officeDocument/2006/relationships/slide" Target="slides/slide110.xml"/><Relationship Id="rId119" Type="http://schemas.openxmlformats.org/officeDocument/2006/relationships/slide" Target="slides/slide115.xml"/><Relationship Id="rId44" Type="http://schemas.openxmlformats.org/officeDocument/2006/relationships/slide" Target="slides/slide40.xml"/><Relationship Id="rId60" Type="http://schemas.openxmlformats.org/officeDocument/2006/relationships/slide" Target="slides/slide56.xml"/><Relationship Id="rId65" Type="http://schemas.openxmlformats.org/officeDocument/2006/relationships/slide" Target="slides/slide61.xml"/><Relationship Id="rId81" Type="http://schemas.openxmlformats.org/officeDocument/2006/relationships/slide" Target="slides/slide77.xml"/><Relationship Id="rId86" Type="http://schemas.openxmlformats.org/officeDocument/2006/relationships/slide" Target="slides/slide82.xml"/><Relationship Id="rId130" Type="http://schemas.openxmlformats.org/officeDocument/2006/relationships/slide" Target="slides/slide126.xml"/><Relationship Id="rId135" Type="http://schemas.openxmlformats.org/officeDocument/2006/relationships/slide" Target="slides/slide131.xml"/><Relationship Id="rId151" Type="http://schemas.openxmlformats.org/officeDocument/2006/relationships/slide" Target="slides/slide147.xml"/><Relationship Id="rId156" Type="http://schemas.openxmlformats.org/officeDocument/2006/relationships/slide" Target="slides/slide152.xml"/><Relationship Id="rId177" Type="http://schemas.openxmlformats.org/officeDocument/2006/relationships/slide" Target="slides/slide173.xml"/><Relationship Id="rId4" Type="http://schemas.openxmlformats.org/officeDocument/2006/relationships/slideMaster" Target="slideMasters/slideMaster4.xml"/><Relationship Id="rId9" Type="http://schemas.openxmlformats.org/officeDocument/2006/relationships/slide" Target="slides/slide5.xml"/><Relationship Id="rId172" Type="http://schemas.openxmlformats.org/officeDocument/2006/relationships/slide" Target="slides/slide168.xml"/><Relationship Id="rId180" Type="http://schemas.openxmlformats.org/officeDocument/2006/relationships/notesMaster" Target="notesMasters/notesMaster1.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slide" Target="slides/slide10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120" Type="http://schemas.openxmlformats.org/officeDocument/2006/relationships/slide" Target="slides/slide116.xml"/><Relationship Id="rId125" Type="http://schemas.openxmlformats.org/officeDocument/2006/relationships/slide" Target="slides/slide121.xml"/><Relationship Id="rId141" Type="http://schemas.openxmlformats.org/officeDocument/2006/relationships/slide" Target="slides/slide137.xml"/><Relationship Id="rId146" Type="http://schemas.openxmlformats.org/officeDocument/2006/relationships/slide" Target="slides/slide142.xml"/><Relationship Id="rId167" Type="http://schemas.openxmlformats.org/officeDocument/2006/relationships/slide" Target="slides/slide163.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162" Type="http://schemas.openxmlformats.org/officeDocument/2006/relationships/slide" Target="slides/slide158.xml"/><Relationship Id="rId183" Type="http://schemas.openxmlformats.org/officeDocument/2006/relationships/theme" Target="theme/theme1.xml"/><Relationship Id="rId2" Type="http://schemas.openxmlformats.org/officeDocument/2006/relationships/slideMaster" Target="slideMasters/slideMaster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slide" Target="slides/slide106.xml"/><Relationship Id="rId115" Type="http://schemas.openxmlformats.org/officeDocument/2006/relationships/slide" Target="slides/slide111.xml"/><Relationship Id="rId131" Type="http://schemas.openxmlformats.org/officeDocument/2006/relationships/slide" Target="slides/slide127.xml"/><Relationship Id="rId136" Type="http://schemas.openxmlformats.org/officeDocument/2006/relationships/slide" Target="slides/slide132.xml"/><Relationship Id="rId157" Type="http://schemas.openxmlformats.org/officeDocument/2006/relationships/slide" Target="slides/slide153.xml"/><Relationship Id="rId178" Type="http://schemas.openxmlformats.org/officeDocument/2006/relationships/slide" Target="slides/slide174.xml"/><Relationship Id="rId61" Type="http://schemas.openxmlformats.org/officeDocument/2006/relationships/slide" Target="slides/slide57.xml"/><Relationship Id="rId82" Type="http://schemas.openxmlformats.org/officeDocument/2006/relationships/slide" Target="slides/slide78.xml"/><Relationship Id="rId152" Type="http://schemas.openxmlformats.org/officeDocument/2006/relationships/slide" Target="slides/slide148.xml"/><Relationship Id="rId173" Type="http://schemas.openxmlformats.org/officeDocument/2006/relationships/slide" Target="slides/slide169.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126" Type="http://schemas.openxmlformats.org/officeDocument/2006/relationships/slide" Target="slides/slide122.xml"/><Relationship Id="rId147" Type="http://schemas.openxmlformats.org/officeDocument/2006/relationships/slide" Target="slides/slide143.xml"/><Relationship Id="rId168" Type="http://schemas.openxmlformats.org/officeDocument/2006/relationships/slide" Target="slides/slide164.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121" Type="http://schemas.openxmlformats.org/officeDocument/2006/relationships/slide" Target="slides/slide117.xml"/><Relationship Id="rId142" Type="http://schemas.openxmlformats.org/officeDocument/2006/relationships/slide" Target="slides/slide138.xml"/><Relationship Id="rId163" Type="http://schemas.openxmlformats.org/officeDocument/2006/relationships/slide" Target="slides/slide159.xml"/><Relationship Id="rId184" Type="http://schemas.openxmlformats.org/officeDocument/2006/relationships/tableStyles" Target="tableStyles.xml"/><Relationship Id="rId3" Type="http://schemas.openxmlformats.org/officeDocument/2006/relationships/slideMaster" Target="slideMasters/slideMaster3.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 Id="rId116" Type="http://schemas.openxmlformats.org/officeDocument/2006/relationships/slide" Target="slides/slide112.xml"/><Relationship Id="rId137" Type="http://schemas.openxmlformats.org/officeDocument/2006/relationships/slide" Target="slides/slide133.xml"/><Relationship Id="rId158" Type="http://schemas.openxmlformats.org/officeDocument/2006/relationships/slide" Target="slides/slide154.xml"/><Relationship Id="rId20" Type="http://schemas.openxmlformats.org/officeDocument/2006/relationships/slide" Target="slides/slide16.xml"/><Relationship Id="rId41" Type="http://schemas.openxmlformats.org/officeDocument/2006/relationships/slide" Target="slides/slide37.xml"/><Relationship Id="rId62" Type="http://schemas.openxmlformats.org/officeDocument/2006/relationships/slide" Target="slides/slide58.xml"/><Relationship Id="rId83" Type="http://schemas.openxmlformats.org/officeDocument/2006/relationships/slide" Target="slides/slide79.xml"/><Relationship Id="rId88" Type="http://schemas.openxmlformats.org/officeDocument/2006/relationships/slide" Target="slides/slide84.xml"/><Relationship Id="rId111" Type="http://schemas.openxmlformats.org/officeDocument/2006/relationships/slide" Target="slides/slide107.xml"/><Relationship Id="rId132" Type="http://schemas.openxmlformats.org/officeDocument/2006/relationships/slide" Target="slides/slide128.xml"/><Relationship Id="rId153" Type="http://schemas.openxmlformats.org/officeDocument/2006/relationships/slide" Target="slides/slide149.xml"/><Relationship Id="rId174" Type="http://schemas.openxmlformats.org/officeDocument/2006/relationships/slide" Target="slides/slide170.xml"/><Relationship Id="rId179" Type="http://schemas.openxmlformats.org/officeDocument/2006/relationships/slide" Target="slides/slide175.xml"/><Relationship Id="rId15" Type="http://schemas.openxmlformats.org/officeDocument/2006/relationships/slide" Target="slides/slide11.xml"/><Relationship Id="rId36" Type="http://schemas.openxmlformats.org/officeDocument/2006/relationships/slide" Target="slides/slide32.xml"/><Relationship Id="rId57" Type="http://schemas.openxmlformats.org/officeDocument/2006/relationships/slide" Target="slides/slide53.xml"/><Relationship Id="rId106" Type="http://schemas.openxmlformats.org/officeDocument/2006/relationships/slide" Target="slides/slide102.xml"/><Relationship Id="rId127" Type="http://schemas.openxmlformats.org/officeDocument/2006/relationships/slide" Target="slides/slide123.xml"/><Relationship Id="rId10" Type="http://schemas.openxmlformats.org/officeDocument/2006/relationships/slide" Target="slides/slide6.xml"/><Relationship Id="rId31" Type="http://schemas.openxmlformats.org/officeDocument/2006/relationships/slide" Target="slides/slide27.xml"/><Relationship Id="rId52" Type="http://schemas.openxmlformats.org/officeDocument/2006/relationships/slide" Target="slides/slide48.xml"/><Relationship Id="rId73" Type="http://schemas.openxmlformats.org/officeDocument/2006/relationships/slide" Target="slides/slide69.xml"/><Relationship Id="rId78" Type="http://schemas.openxmlformats.org/officeDocument/2006/relationships/slide" Target="slides/slide74.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122" Type="http://schemas.openxmlformats.org/officeDocument/2006/relationships/slide" Target="slides/slide118.xml"/><Relationship Id="rId143" Type="http://schemas.openxmlformats.org/officeDocument/2006/relationships/slide" Target="slides/slide139.xml"/><Relationship Id="rId148" Type="http://schemas.openxmlformats.org/officeDocument/2006/relationships/slide" Target="slides/slide144.xml"/><Relationship Id="rId164" Type="http://schemas.openxmlformats.org/officeDocument/2006/relationships/slide" Target="slides/slide160.xml"/><Relationship Id="rId169" Type="http://schemas.openxmlformats.org/officeDocument/2006/relationships/slide" Target="slides/slide16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1" name="Rectangle 1"/>
          <p:cNvSpPr>
            <a:spLocks noGrp="1" noChangeArrowheads="1"/>
          </p:cNvSpPr>
          <p:nvPr>
            <p:ph type="sldImg"/>
          </p:nvPr>
        </p:nvSpPr>
        <p:spPr bwMode="auto">
          <a:xfrm>
            <a:off x="1003300" y="695325"/>
            <a:ext cx="4846638" cy="3427413"/>
          </a:xfrm>
          <a:prstGeom prst="rect">
            <a:avLst/>
          </a:prstGeom>
          <a:noFill/>
          <a:ln w="9525">
            <a:noFill/>
            <a:round/>
            <a:headEnd/>
            <a:tailEnd/>
          </a:ln>
          <a:effectLst/>
        </p:spPr>
      </p:sp>
      <p:sp>
        <p:nvSpPr>
          <p:cNvPr id="5122" name="Rectangle 2"/>
          <p:cNvSpPr>
            <a:spLocks noGrp="1" noChangeArrowheads="1"/>
          </p:cNvSpPr>
          <p:nvPr>
            <p:ph type="body"/>
          </p:nvPr>
        </p:nvSpPr>
        <p:spPr bwMode="auto">
          <a:xfrm>
            <a:off x="685800" y="4343400"/>
            <a:ext cx="5484813" cy="4113213"/>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lvl="0"/>
            <a:endParaRPr lang="pt-BR" smtClean="0"/>
          </a:p>
        </p:txBody>
      </p:sp>
      <p:sp>
        <p:nvSpPr>
          <p:cNvPr id="5123" name="Rectangle 3"/>
          <p:cNvSpPr>
            <a:spLocks noGrp="1" noChangeArrowheads="1"/>
          </p:cNvSpPr>
          <p:nvPr>
            <p:ph type="hdr"/>
          </p:nvPr>
        </p:nvSpPr>
        <p:spPr bwMode="auto">
          <a:xfrm>
            <a:off x="0" y="0"/>
            <a:ext cx="2974975" cy="455613"/>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nSpc>
                <a:spcPct val="95000"/>
              </a:lnSpc>
              <a:tabLst>
                <a:tab pos="723900" algn="l"/>
                <a:tab pos="1447800" algn="l"/>
                <a:tab pos="2171700" algn="l"/>
                <a:tab pos="2895600" algn="l"/>
              </a:tabLst>
              <a:defRPr sz="1400">
                <a:solidFill>
                  <a:srgbClr val="000000"/>
                </a:solidFill>
                <a:latin typeface="Times New Roman" pitchFamily="16" charset="0"/>
              </a:defRPr>
            </a:lvl1pPr>
          </a:lstStyle>
          <a:p>
            <a:endParaRPr lang="pt-BR"/>
          </a:p>
        </p:txBody>
      </p:sp>
      <p:sp>
        <p:nvSpPr>
          <p:cNvPr id="5124" name="Rectangle 4"/>
          <p:cNvSpPr>
            <a:spLocks noGrp="1" noChangeArrowheads="1"/>
          </p:cNvSpPr>
          <p:nvPr>
            <p:ph type="dt"/>
          </p:nvPr>
        </p:nvSpPr>
        <p:spPr bwMode="auto">
          <a:xfrm>
            <a:off x="3881438" y="0"/>
            <a:ext cx="2974975" cy="455613"/>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r">
              <a:lnSpc>
                <a:spcPct val="95000"/>
              </a:lnSpc>
              <a:tabLst>
                <a:tab pos="723900" algn="l"/>
                <a:tab pos="1447800" algn="l"/>
                <a:tab pos="2171700" algn="l"/>
                <a:tab pos="2895600" algn="l"/>
              </a:tabLst>
              <a:defRPr sz="1400">
                <a:solidFill>
                  <a:srgbClr val="000000"/>
                </a:solidFill>
                <a:latin typeface="Times New Roman" pitchFamily="16" charset="0"/>
              </a:defRPr>
            </a:lvl1pPr>
          </a:lstStyle>
          <a:p>
            <a:endParaRPr lang="pt-BR"/>
          </a:p>
        </p:txBody>
      </p:sp>
      <p:sp>
        <p:nvSpPr>
          <p:cNvPr id="5125" name="Rectangle 5"/>
          <p:cNvSpPr>
            <a:spLocks noGrp="1" noChangeArrowheads="1"/>
          </p:cNvSpPr>
          <p:nvPr>
            <p:ph type="ftr"/>
          </p:nvPr>
        </p:nvSpPr>
        <p:spPr bwMode="auto">
          <a:xfrm>
            <a:off x="0" y="8686800"/>
            <a:ext cx="2974975" cy="455613"/>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lvl1pPr>
              <a:lnSpc>
                <a:spcPct val="95000"/>
              </a:lnSpc>
              <a:tabLst>
                <a:tab pos="723900" algn="l"/>
                <a:tab pos="1447800" algn="l"/>
                <a:tab pos="2171700" algn="l"/>
                <a:tab pos="2895600" algn="l"/>
              </a:tabLst>
              <a:defRPr sz="1400">
                <a:solidFill>
                  <a:srgbClr val="000000"/>
                </a:solidFill>
                <a:latin typeface="Times New Roman" pitchFamily="16" charset="0"/>
              </a:defRPr>
            </a:lvl1pPr>
          </a:lstStyle>
          <a:p>
            <a:endParaRPr lang="pt-BR"/>
          </a:p>
        </p:txBody>
      </p:sp>
      <p:sp>
        <p:nvSpPr>
          <p:cNvPr id="5126" name="Rectangle 6"/>
          <p:cNvSpPr>
            <a:spLocks noGrp="1" noChangeArrowheads="1"/>
          </p:cNvSpPr>
          <p:nvPr>
            <p:ph type="sldNum"/>
          </p:nvPr>
        </p:nvSpPr>
        <p:spPr bwMode="auto">
          <a:xfrm>
            <a:off x="3881438" y="8686800"/>
            <a:ext cx="2974975" cy="455613"/>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lvl1pPr algn="r">
              <a:lnSpc>
                <a:spcPct val="95000"/>
              </a:lnSpc>
              <a:tabLst>
                <a:tab pos="723900" algn="l"/>
                <a:tab pos="1447800" algn="l"/>
                <a:tab pos="2171700" algn="l"/>
                <a:tab pos="2895600" algn="l"/>
              </a:tabLst>
              <a:defRPr sz="1400">
                <a:solidFill>
                  <a:srgbClr val="000000"/>
                </a:solidFill>
                <a:latin typeface="Times New Roman" pitchFamily="16" charset="0"/>
              </a:defRPr>
            </a:lvl1pPr>
          </a:lstStyle>
          <a:p>
            <a:fld id="{0F25243A-7503-4F62-8E43-95239EE828B2}" type="slidenum">
              <a:rPr lang="pt-BR"/>
              <a:pPr/>
              <a:t>‹nº›</a:t>
            </a:fld>
            <a:endParaRPr lang="pt-BR"/>
          </a:p>
        </p:txBody>
      </p:sp>
    </p:spTree>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167.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168.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169.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0.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171.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172.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173.xml.rels><?xml version="1.0" encoding="UTF-8" standalone="yes"?>
<Relationships xmlns="http://schemas.openxmlformats.org/package/2006/relationships"><Relationship Id="rId2" Type="http://schemas.openxmlformats.org/officeDocument/2006/relationships/slide" Target="../slides/slide173.xml"/><Relationship Id="rId1" Type="http://schemas.openxmlformats.org/officeDocument/2006/relationships/notesMaster" Target="../notesMasters/notesMaster1.xml"/></Relationships>
</file>

<file path=ppt/notesSlides/_rels/notesSlide174.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175.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DD182213-98D9-4164-8434-F25CC6BBC430}" type="slidenum">
              <a:rPr lang="pt-BR"/>
              <a:pPr/>
              <a:t>1</a:t>
            </a:fld>
            <a:endParaRPr lang="pt-BR"/>
          </a:p>
        </p:txBody>
      </p:sp>
      <p:sp>
        <p:nvSpPr>
          <p:cNvPr id="185345" name="Text Box 1"/>
          <p:cNvSpPr txBox="1">
            <a:spLocks noChangeArrowheads="1"/>
          </p:cNvSpPr>
          <p:nvPr/>
        </p:nvSpPr>
        <p:spPr bwMode="auto">
          <a:xfrm>
            <a:off x="3884613" y="8685213"/>
            <a:ext cx="2971800" cy="457200"/>
          </a:xfrm>
          <a:prstGeom prst="rect">
            <a:avLst/>
          </a:prstGeom>
          <a:noFill/>
          <a:ln w="9525">
            <a:noFill/>
            <a:round/>
            <a:headEnd/>
            <a:tailEnd/>
          </a:ln>
          <a:effectLst/>
        </p:spPr>
        <p:txBody>
          <a:bodyPr lIns="90000" tIns="46800" rIns="90000" bIns="46800" anchor="b"/>
          <a:lstStyle/>
          <a:p>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0C80E81C-152C-4B48-8C5D-C52C7CCCBD05}" type="slidenum">
              <a:rPr lang="pt-BR" sz="1200">
                <a:solidFill>
                  <a:srgbClr val="000000"/>
                </a:solidFill>
              </a:rPr>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a:t>
            </a:fld>
            <a:endParaRPr lang="pt-BR" sz="1200">
              <a:solidFill>
                <a:srgbClr val="000000"/>
              </a:solidFill>
            </a:endParaRPr>
          </a:p>
        </p:txBody>
      </p:sp>
      <p:sp>
        <p:nvSpPr>
          <p:cNvPr id="185346" name="Text Box 2"/>
          <p:cNvSpPr txBox="1">
            <a:spLocks noChangeArrowheads="1"/>
          </p:cNvSpPr>
          <p:nvPr/>
        </p:nvSpPr>
        <p:spPr bwMode="auto">
          <a:xfrm>
            <a:off x="2143125" y="695325"/>
            <a:ext cx="2571750" cy="3429000"/>
          </a:xfrm>
          <a:prstGeom prst="rect">
            <a:avLst/>
          </a:prstGeom>
          <a:solidFill>
            <a:srgbClr val="FFFFFF"/>
          </a:solidFill>
          <a:ln w="9360">
            <a:solidFill>
              <a:srgbClr val="000000"/>
            </a:solidFill>
            <a:miter lim="800000"/>
            <a:headEnd/>
            <a:tailEnd/>
          </a:ln>
          <a:effectLst/>
        </p:spPr>
        <p:txBody>
          <a:bodyPr wrap="none" anchor="ctr"/>
          <a:lstStyle/>
          <a:p>
            <a:endParaRPr lang="pt-BR"/>
          </a:p>
        </p:txBody>
      </p:sp>
      <p:sp>
        <p:nvSpPr>
          <p:cNvPr id="185347" name="Rectangle 3"/>
          <p:cNvSpPr txBox="1">
            <a:spLocks noChangeArrowheads="1"/>
          </p:cNvSpPr>
          <p:nvPr>
            <p:ph type="body"/>
          </p:nvPr>
        </p:nvSpPr>
        <p:spPr bwMode="auto">
          <a:xfrm>
            <a:off x="685800" y="4343400"/>
            <a:ext cx="5483225" cy="4114800"/>
          </a:xfrm>
          <a:prstGeom prst="rect">
            <a:avLst/>
          </a:prstGeom>
          <a:noFill/>
          <a:ln>
            <a:round/>
            <a:headEnd/>
            <a:tailEnd/>
          </a:ln>
        </p:spPr>
        <p:txBody>
          <a:bodyPr wrap="none" anchor="ctr"/>
          <a:lstStyle/>
          <a:p>
            <a:pPr>
              <a:spcBef>
                <a:spcPts val="450"/>
              </a:spcBef>
              <a:buClrTx/>
              <a:buFontTx/>
              <a:buNone/>
              <a:tabLst>
                <a:tab pos="723900" algn="l"/>
                <a:tab pos="1447800" algn="l"/>
                <a:tab pos="2171700" algn="l"/>
                <a:tab pos="2895600" algn="l"/>
                <a:tab pos="3619500" algn="l"/>
                <a:tab pos="4343400" algn="l"/>
                <a:tab pos="5067300" algn="l"/>
              </a:tabLst>
            </a:pPr>
            <a:endParaRPr lang="pt-BR" sz="2400">
              <a:latin typeface="Arial" charset="0"/>
              <a:ea typeface="SimSun"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EE3A442D-BB4E-4430-BA3B-95A4174A7E2D}" type="slidenum">
              <a:rPr lang="pt-BR"/>
              <a:pPr/>
              <a:t>10</a:t>
            </a:fld>
            <a:endParaRPr lang="pt-BR"/>
          </a:p>
        </p:txBody>
      </p:sp>
      <p:sp>
        <p:nvSpPr>
          <p:cNvPr id="194561" name="Text Box 1"/>
          <p:cNvSpPr txBox="1">
            <a:spLocks noChangeArrowheads="1"/>
          </p:cNvSpPr>
          <p:nvPr/>
        </p:nvSpPr>
        <p:spPr bwMode="auto">
          <a:xfrm>
            <a:off x="3884613" y="8685213"/>
            <a:ext cx="2971800" cy="457200"/>
          </a:xfrm>
          <a:prstGeom prst="rect">
            <a:avLst/>
          </a:prstGeom>
          <a:noFill/>
          <a:ln w="9525">
            <a:noFill/>
            <a:round/>
            <a:headEnd/>
            <a:tailEnd/>
          </a:ln>
          <a:effectLst/>
        </p:spPr>
        <p:txBody>
          <a:bodyPr anchor="b"/>
          <a:lstStyle/>
          <a:p>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F06BADFE-8579-48FF-9F8E-D80271A1BA40}" type="slidenum">
              <a:rPr lang="pt-BR" sz="1200">
                <a:solidFill>
                  <a:srgbClr val="000000"/>
                </a:solidFill>
              </a:rPr>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10</a:t>
            </a:fld>
            <a:endParaRPr lang="pt-BR" sz="1200">
              <a:solidFill>
                <a:srgbClr val="000000"/>
              </a:solidFill>
            </a:endParaRPr>
          </a:p>
        </p:txBody>
      </p:sp>
      <p:sp>
        <p:nvSpPr>
          <p:cNvPr id="194562" name="Text Box 2"/>
          <p:cNvSpPr txBox="1">
            <a:spLocks noChangeArrowheads="1"/>
          </p:cNvSpPr>
          <p:nvPr/>
        </p:nvSpPr>
        <p:spPr bwMode="auto">
          <a:xfrm>
            <a:off x="2143125" y="695325"/>
            <a:ext cx="2571750" cy="3429000"/>
          </a:xfrm>
          <a:prstGeom prst="rect">
            <a:avLst/>
          </a:prstGeom>
          <a:solidFill>
            <a:srgbClr val="FFFFFF"/>
          </a:solidFill>
          <a:ln w="9360">
            <a:solidFill>
              <a:srgbClr val="000000"/>
            </a:solidFill>
            <a:miter lim="800000"/>
            <a:headEnd/>
            <a:tailEnd/>
          </a:ln>
          <a:effectLst/>
        </p:spPr>
        <p:txBody>
          <a:bodyPr wrap="none" anchor="ctr"/>
          <a:lstStyle/>
          <a:p>
            <a:endParaRPr lang="pt-BR"/>
          </a:p>
        </p:txBody>
      </p:sp>
      <p:sp>
        <p:nvSpPr>
          <p:cNvPr id="194563" name="Rectangle 3"/>
          <p:cNvSpPr txBox="1">
            <a:spLocks noChangeArrowheads="1"/>
          </p:cNvSpPr>
          <p:nvPr>
            <p:ph type="body"/>
          </p:nvPr>
        </p:nvSpPr>
        <p:spPr bwMode="auto">
          <a:xfrm>
            <a:off x="685800" y="4343400"/>
            <a:ext cx="5483225" cy="4114800"/>
          </a:xfrm>
          <a:prstGeom prst="rect">
            <a:avLst/>
          </a:prstGeom>
          <a:noFill/>
          <a:ln>
            <a:round/>
            <a:headEnd/>
            <a:tailEnd/>
          </a:ln>
        </p:spPr>
        <p:txBody>
          <a:bodyPr wrap="none" anchor="ctr"/>
          <a:lstStyle/>
          <a:p>
            <a:pPr>
              <a:spcBef>
                <a:spcPts val="450"/>
              </a:spcBef>
              <a:buClrTx/>
              <a:buFontTx/>
              <a:buNone/>
              <a:tabLst>
                <a:tab pos="723900" algn="l"/>
                <a:tab pos="1447800" algn="l"/>
                <a:tab pos="2171700" algn="l"/>
                <a:tab pos="2895600" algn="l"/>
                <a:tab pos="3619500" algn="l"/>
                <a:tab pos="4343400" algn="l"/>
                <a:tab pos="5067300" algn="l"/>
              </a:tabLst>
            </a:pPr>
            <a:endParaRPr lang="pt-BR" sz="2400">
              <a:latin typeface="Arial" charset="0"/>
              <a:ea typeface="SimSun" charset="-122"/>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3EFF414B-3A70-4132-9AB6-0AC220DAC587}" type="slidenum">
              <a:rPr lang="pt-BR"/>
              <a:pPr/>
              <a:t>100</a:t>
            </a:fld>
            <a:endParaRPr lang="pt-BR"/>
          </a:p>
        </p:txBody>
      </p:sp>
      <p:sp>
        <p:nvSpPr>
          <p:cNvPr id="286721" name="Text Box 1"/>
          <p:cNvSpPr txBox="1">
            <a:spLocks noChangeArrowheads="1"/>
          </p:cNvSpPr>
          <p:nvPr/>
        </p:nvSpPr>
        <p:spPr bwMode="auto">
          <a:xfrm>
            <a:off x="3884613" y="8685213"/>
            <a:ext cx="2971800" cy="457200"/>
          </a:xfrm>
          <a:prstGeom prst="rect">
            <a:avLst/>
          </a:prstGeom>
          <a:noFill/>
          <a:ln w="9525">
            <a:noFill/>
            <a:round/>
            <a:headEnd/>
            <a:tailEnd/>
          </a:ln>
          <a:effectLst/>
        </p:spPr>
        <p:txBody>
          <a:bodyPr anchor="b"/>
          <a:lstStyle/>
          <a:p>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B58B4FB5-31F0-4F65-AB25-9AC728A9F03F}" type="slidenum">
              <a:rPr lang="pt-BR" sz="1200">
                <a:solidFill>
                  <a:srgbClr val="000000"/>
                </a:solidFill>
              </a:rPr>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100</a:t>
            </a:fld>
            <a:endParaRPr lang="pt-BR" sz="1200">
              <a:solidFill>
                <a:srgbClr val="000000"/>
              </a:solidFill>
            </a:endParaRPr>
          </a:p>
        </p:txBody>
      </p:sp>
      <p:sp>
        <p:nvSpPr>
          <p:cNvPr id="286722" name="Text Box 2"/>
          <p:cNvSpPr txBox="1">
            <a:spLocks noChangeArrowheads="1"/>
          </p:cNvSpPr>
          <p:nvPr/>
        </p:nvSpPr>
        <p:spPr bwMode="auto">
          <a:xfrm>
            <a:off x="2143125" y="695325"/>
            <a:ext cx="2571750" cy="3429000"/>
          </a:xfrm>
          <a:prstGeom prst="rect">
            <a:avLst/>
          </a:prstGeom>
          <a:solidFill>
            <a:srgbClr val="FFFFFF"/>
          </a:solidFill>
          <a:ln w="9360">
            <a:solidFill>
              <a:srgbClr val="000000"/>
            </a:solidFill>
            <a:miter lim="800000"/>
            <a:headEnd/>
            <a:tailEnd/>
          </a:ln>
          <a:effectLst/>
        </p:spPr>
        <p:txBody>
          <a:bodyPr wrap="none" anchor="ctr"/>
          <a:lstStyle/>
          <a:p>
            <a:endParaRPr lang="pt-BR"/>
          </a:p>
        </p:txBody>
      </p:sp>
      <p:sp>
        <p:nvSpPr>
          <p:cNvPr id="286723" name="Rectangle 3"/>
          <p:cNvSpPr txBox="1">
            <a:spLocks noChangeArrowheads="1"/>
          </p:cNvSpPr>
          <p:nvPr>
            <p:ph type="body"/>
          </p:nvPr>
        </p:nvSpPr>
        <p:spPr bwMode="auto">
          <a:xfrm>
            <a:off x="685800" y="4343400"/>
            <a:ext cx="5483225" cy="4114800"/>
          </a:xfrm>
          <a:prstGeom prst="rect">
            <a:avLst/>
          </a:prstGeom>
          <a:noFill/>
          <a:ln>
            <a:round/>
            <a:headEnd/>
            <a:tailEnd/>
          </a:ln>
        </p:spPr>
        <p:txBody>
          <a:bodyPr wrap="none" anchor="ctr"/>
          <a:lstStyle/>
          <a:p>
            <a:pPr eaLnBrk="1">
              <a:spcBef>
                <a:spcPct val="0"/>
              </a:spcBef>
              <a:tabLst>
                <a:tab pos="723900" algn="l"/>
                <a:tab pos="1447800" algn="l"/>
                <a:tab pos="2171700" algn="l"/>
                <a:tab pos="2895600" algn="l"/>
                <a:tab pos="3619500" algn="l"/>
                <a:tab pos="4343400" algn="l"/>
                <a:tab pos="5067300" algn="l"/>
              </a:tabLst>
            </a:pPr>
            <a:endParaRPr lang="pt-BR" sz="2400">
              <a:latin typeface="Arial" charset="0"/>
              <a:cs typeface="Arial Unicode MS" charset="0"/>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3F8654C0-914E-42BF-ABB1-7EE84B08C6EE}" type="slidenum">
              <a:rPr lang="pt-BR"/>
              <a:pPr/>
              <a:t>101</a:t>
            </a:fld>
            <a:endParaRPr lang="pt-BR"/>
          </a:p>
        </p:txBody>
      </p:sp>
      <p:sp>
        <p:nvSpPr>
          <p:cNvPr id="287745" name="Text Box 1"/>
          <p:cNvSpPr txBox="1">
            <a:spLocks noChangeArrowheads="1"/>
          </p:cNvSpPr>
          <p:nvPr/>
        </p:nvSpPr>
        <p:spPr bwMode="auto">
          <a:xfrm>
            <a:off x="3884613" y="8685213"/>
            <a:ext cx="2971800" cy="457200"/>
          </a:xfrm>
          <a:prstGeom prst="rect">
            <a:avLst/>
          </a:prstGeom>
          <a:noFill/>
          <a:ln w="9525">
            <a:noFill/>
            <a:round/>
            <a:headEnd/>
            <a:tailEnd/>
          </a:ln>
          <a:effectLst/>
        </p:spPr>
        <p:txBody>
          <a:bodyPr anchor="b"/>
          <a:lstStyle/>
          <a:p>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15F98456-D0C5-4210-B8CE-43945E62F43E}" type="slidenum">
              <a:rPr lang="pt-BR" sz="1200">
                <a:solidFill>
                  <a:srgbClr val="000000"/>
                </a:solidFill>
              </a:rPr>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101</a:t>
            </a:fld>
            <a:endParaRPr lang="pt-BR" sz="1200">
              <a:solidFill>
                <a:srgbClr val="000000"/>
              </a:solidFill>
            </a:endParaRPr>
          </a:p>
        </p:txBody>
      </p:sp>
      <p:sp>
        <p:nvSpPr>
          <p:cNvPr id="287746" name="Text Box 2"/>
          <p:cNvSpPr txBox="1">
            <a:spLocks noChangeArrowheads="1"/>
          </p:cNvSpPr>
          <p:nvPr/>
        </p:nvSpPr>
        <p:spPr bwMode="auto">
          <a:xfrm>
            <a:off x="2143125" y="695325"/>
            <a:ext cx="2571750" cy="3429000"/>
          </a:xfrm>
          <a:prstGeom prst="rect">
            <a:avLst/>
          </a:prstGeom>
          <a:solidFill>
            <a:srgbClr val="FFFFFF"/>
          </a:solidFill>
          <a:ln w="9360">
            <a:solidFill>
              <a:srgbClr val="000000"/>
            </a:solidFill>
            <a:miter lim="800000"/>
            <a:headEnd/>
            <a:tailEnd/>
          </a:ln>
          <a:effectLst/>
        </p:spPr>
        <p:txBody>
          <a:bodyPr wrap="none" anchor="ctr"/>
          <a:lstStyle/>
          <a:p>
            <a:endParaRPr lang="pt-BR"/>
          </a:p>
        </p:txBody>
      </p:sp>
      <p:sp>
        <p:nvSpPr>
          <p:cNvPr id="287747" name="Rectangle 3"/>
          <p:cNvSpPr txBox="1">
            <a:spLocks noChangeArrowheads="1"/>
          </p:cNvSpPr>
          <p:nvPr>
            <p:ph type="body"/>
          </p:nvPr>
        </p:nvSpPr>
        <p:spPr bwMode="auto">
          <a:xfrm>
            <a:off x="685800" y="4343400"/>
            <a:ext cx="5483225" cy="4114800"/>
          </a:xfrm>
          <a:prstGeom prst="rect">
            <a:avLst/>
          </a:prstGeom>
          <a:noFill/>
          <a:ln>
            <a:round/>
            <a:headEnd/>
            <a:tailEnd/>
          </a:ln>
        </p:spPr>
        <p:txBody>
          <a:bodyPr wrap="none" anchor="ctr"/>
          <a:lstStyle/>
          <a:p>
            <a:pPr eaLnBrk="1">
              <a:spcBef>
                <a:spcPct val="0"/>
              </a:spcBef>
              <a:tabLst>
                <a:tab pos="723900" algn="l"/>
                <a:tab pos="1447800" algn="l"/>
                <a:tab pos="2171700" algn="l"/>
                <a:tab pos="2895600" algn="l"/>
                <a:tab pos="3619500" algn="l"/>
                <a:tab pos="4343400" algn="l"/>
                <a:tab pos="5067300" algn="l"/>
              </a:tabLst>
            </a:pPr>
            <a:endParaRPr lang="pt-BR" sz="2400">
              <a:latin typeface="Arial" charset="0"/>
              <a:cs typeface="Arial Unicode MS" charset="0"/>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10B57E5F-AC4E-4C60-9234-39EB78D5D3B3}" type="slidenum">
              <a:rPr lang="pt-BR"/>
              <a:pPr/>
              <a:t>102</a:t>
            </a:fld>
            <a:endParaRPr lang="pt-BR"/>
          </a:p>
        </p:txBody>
      </p:sp>
      <p:sp>
        <p:nvSpPr>
          <p:cNvPr id="288769" name="Text Box 1"/>
          <p:cNvSpPr txBox="1">
            <a:spLocks noChangeArrowheads="1"/>
          </p:cNvSpPr>
          <p:nvPr/>
        </p:nvSpPr>
        <p:spPr bwMode="auto">
          <a:xfrm>
            <a:off x="3884613" y="8685213"/>
            <a:ext cx="2971800" cy="457200"/>
          </a:xfrm>
          <a:prstGeom prst="rect">
            <a:avLst/>
          </a:prstGeom>
          <a:noFill/>
          <a:ln w="9525">
            <a:noFill/>
            <a:round/>
            <a:headEnd/>
            <a:tailEnd/>
          </a:ln>
          <a:effectLst/>
        </p:spPr>
        <p:txBody>
          <a:bodyPr anchor="b"/>
          <a:lstStyle/>
          <a:p>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DDF8C967-B0BD-4CDE-A027-E52FD3AB8956}" type="slidenum">
              <a:rPr lang="pt-BR" sz="1200">
                <a:solidFill>
                  <a:srgbClr val="000000"/>
                </a:solidFill>
              </a:rPr>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102</a:t>
            </a:fld>
            <a:endParaRPr lang="pt-BR" sz="1200">
              <a:solidFill>
                <a:srgbClr val="000000"/>
              </a:solidFill>
            </a:endParaRPr>
          </a:p>
        </p:txBody>
      </p:sp>
      <p:sp>
        <p:nvSpPr>
          <p:cNvPr id="288770" name="Text Box 2"/>
          <p:cNvSpPr txBox="1">
            <a:spLocks noChangeArrowheads="1"/>
          </p:cNvSpPr>
          <p:nvPr/>
        </p:nvSpPr>
        <p:spPr bwMode="auto">
          <a:xfrm>
            <a:off x="2143125" y="695325"/>
            <a:ext cx="2571750" cy="3429000"/>
          </a:xfrm>
          <a:prstGeom prst="rect">
            <a:avLst/>
          </a:prstGeom>
          <a:solidFill>
            <a:srgbClr val="FFFFFF"/>
          </a:solidFill>
          <a:ln w="9360">
            <a:solidFill>
              <a:srgbClr val="000000"/>
            </a:solidFill>
            <a:miter lim="800000"/>
            <a:headEnd/>
            <a:tailEnd/>
          </a:ln>
          <a:effectLst/>
        </p:spPr>
        <p:txBody>
          <a:bodyPr wrap="none" anchor="ctr"/>
          <a:lstStyle/>
          <a:p>
            <a:endParaRPr lang="pt-BR"/>
          </a:p>
        </p:txBody>
      </p:sp>
      <p:sp>
        <p:nvSpPr>
          <p:cNvPr id="288771" name="Rectangle 3"/>
          <p:cNvSpPr txBox="1">
            <a:spLocks noChangeArrowheads="1"/>
          </p:cNvSpPr>
          <p:nvPr>
            <p:ph type="body"/>
          </p:nvPr>
        </p:nvSpPr>
        <p:spPr bwMode="auto">
          <a:xfrm>
            <a:off x="685800" y="4343400"/>
            <a:ext cx="5483225" cy="4114800"/>
          </a:xfrm>
          <a:prstGeom prst="rect">
            <a:avLst/>
          </a:prstGeom>
          <a:noFill/>
          <a:ln>
            <a:round/>
            <a:headEnd/>
            <a:tailEnd/>
          </a:ln>
        </p:spPr>
        <p:txBody>
          <a:bodyPr wrap="none" anchor="ctr"/>
          <a:lstStyle/>
          <a:p>
            <a:pPr eaLnBrk="1">
              <a:spcBef>
                <a:spcPct val="0"/>
              </a:spcBef>
              <a:tabLst>
                <a:tab pos="723900" algn="l"/>
                <a:tab pos="1447800" algn="l"/>
                <a:tab pos="2171700" algn="l"/>
                <a:tab pos="2895600" algn="l"/>
                <a:tab pos="3619500" algn="l"/>
                <a:tab pos="4343400" algn="l"/>
                <a:tab pos="5067300" algn="l"/>
              </a:tabLst>
            </a:pPr>
            <a:endParaRPr lang="pt-BR" sz="2400">
              <a:latin typeface="Arial" charset="0"/>
              <a:cs typeface="Arial Unicode MS" charset="0"/>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FDA3800E-3178-4F28-8B4C-26C7EDF990F4}" type="slidenum">
              <a:rPr lang="pt-BR"/>
              <a:pPr/>
              <a:t>103</a:t>
            </a:fld>
            <a:endParaRPr lang="pt-BR"/>
          </a:p>
        </p:txBody>
      </p:sp>
      <p:sp>
        <p:nvSpPr>
          <p:cNvPr id="289793" name="Text Box 1"/>
          <p:cNvSpPr txBox="1">
            <a:spLocks noChangeArrowheads="1"/>
          </p:cNvSpPr>
          <p:nvPr/>
        </p:nvSpPr>
        <p:spPr bwMode="auto">
          <a:xfrm>
            <a:off x="3884613" y="8685213"/>
            <a:ext cx="2971800" cy="457200"/>
          </a:xfrm>
          <a:prstGeom prst="rect">
            <a:avLst/>
          </a:prstGeom>
          <a:noFill/>
          <a:ln w="9525">
            <a:noFill/>
            <a:round/>
            <a:headEnd/>
            <a:tailEnd/>
          </a:ln>
          <a:effectLst/>
        </p:spPr>
        <p:txBody>
          <a:bodyPr anchor="b"/>
          <a:lstStyle/>
          <a:p>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B3E442ED-BE07-4712-8C42-E94DBF6B19C9}" type="slidenum">
              <a:rPr lang="pt-BR" sz="1200">
                <a:solidFill>
                  <a:srgbClr val="000000"/>
                </a:solidFill>
              </a:rPr>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103</a:t>
            </a:fld>
            <a:endParaRPr lang="pt-BR" sz="1200">
              <a:solidFill>
                <a:srgbClr val="000000"/>
              </a:solidFill>
            </a:endParaRPr>
          </a:p>
        </p:txBody>
      </p:sp>
      <p:sp>
        <p:nvSpPr>
          <p:cNvPr id="289794" name="Text Box 2"/>
          <p:cNvSpPr txBox="1">
            <a:spLocks noChangeArrowheads="1"/>
          </p:cNvSpPr>
          <p:nvPr/>
        </p:nvSpPr>
        <p:spPr bwMode="auto">
          <a:xfrm>
            <a:off x="2143125" y="695325"/>
            <a:ext cx="2571750" cy="3429000"/>
          </a:xfrm>
          <a:prstGeom prst="rect">
            <a:avLst/>
          </a:prstGeom>
          <a:solidFill>
            <a:srgbClr val="FFFFFF"/>
          </a:solidFill>
          <a:ln w="9360">
            <a:solidFill>
              <a:srgbClr val="000000"/>
            </a:solidFill>
            <a:miter lim="800000"/>
            <a:headEnd/>
            <a:tailEnd/>
          </a:ln>
          <a:effectLst/>
        </p:spPr>
        <p:txBody>
          <a:bodyPr wrap="none" anchor="ctr"/>
          <a:lstStyle/>
          <a:p>
            <a:endParaRPr lang="pt-BR"/>
          </a:p>
        </p:txBody>
      </p:sp>
      <p:sp>
        <p:nvSpPr>
          <p:cNvPr id="289795" name="Rectangle 3"/>
          <p:cNvSpPr txBox="1">
            <a:spLocks noChangeArrowheads="1"/>
          </p:cNvSpPr>
          <p:nvPr>
            <p:ph type="body"/>
          </p:nvPr>
        </p:nvSpPr>
        <p:spPr bwMode="auto">
          <a:xfrm>
            <a:off x="685800" y="4343400"/>
            <a:ext cx="5483225" cy="4114800"/>
          </a:xfrm>
          <a:prstGeom prst="rect">
            <a:avLst/>
          </a:prstGeom>
          <a:noFill/>
          <a:ln>
            <a:round/>
            <a:headEnd/>
            <a:tailEnd/>
          </a:ln>
        </p:spPr>
        <p:txBody>
          <a:bodyPr wrap="none" anchor="ctr"/>
          <a:lstStyle/>
          <a:p>
            <a:pPr eaLnBrk="1">
              <a:spcBef>
                <a:spcPct val="0"/>
              </a:spcBef>
              <a:tabLst>
                <a:tab pos="723900" algn="l"/>
                <a:tab pos="1447800" algn="l"/>
                <a:tab pos="2171700" algn="l"/>
                <a:tab pos="2895600" algn="l"/>
                <a:tab pos="3619500" algn="l"/>
                <a:tab pos="4343400" algn="l"/>
                <a:tab pos="5067300" algn="l"/>
              </a:tabLst>
            </a:pPr>
            <a:endParaRPr lang="pt-BR" sz="2400">
              <a:latin typeface="Arial" charset="0"/>
              <a:cs typeface="Arial Unicode MS" charset="0"/>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49581349-BB63-4F3C-AE10-C43020426CEC}" type="slidenum">
              <a:rPr lang="pt-BR"/>
              <a:pPr/>
              <a:t>104</a:t>
            </a:fld>
            <a:endParaRPr lang="pt-BR"/>
          </a:p>
        </p:txBody>
      </p:sp>
      <p:sp>
        <p:nvSpPr>
          <p:cNvPr id="290817" name="Text Box 1"/>
          <p:cNvSpPr txBox="1">
            <a:spLocks noChangeArrowheads="1"/>
          </p:cNvSpPr>
          <p:nvPr/>
        </p:nvSpPr>
        <p:spPr bwMode="auto">
          <a:xfrm>
            <a:off x="3884613" y="8685213"/>
            <a:ext cx="2971800" cy="457200"/>
          </a:xfrm>
          <a:prstGeom prst="rect">
            <a:avLst/>
          </a:prstGeom>
          <a:noFill/>
          <a:ln w="9525">
            <a:noFill/>
            <a:round/>
            <a:headEnd/>
            <a:tailEnd/>
          </a:ln>
          <a:effectLst/>
        </p:spPr>
        <p:txBody>
          <a:bodyPr anchor="b"/>
          <a:lstStyle/>
          <a:p>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5AFD4C27-E83F-4386-8D91-53794F21B1DA}" type="slidenum">
              <a:rPr lang="pt-BR" sz="1200">
                <a:solidFill>
                  <a:srgbClr val="000000"/>
                </a:solidFill>
              </a:rPr>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104</a:t>
            </a:fld>
            <a:endParaRPr lang="pt-BR" sz="1200">
              <a:solidFill>
                <a:srgbClr val="000000"/>
              </a:solidFill>
            </a:endParaRPr>
          </a:p>
        </p:txBody>
      </p:sp>
      <p:sp>
        <p:nvSpPr>
          <p:cNvPr id="290818" name="Text Box 2"/>
          <p:cNvSpPr txBox="1">
            <a:spLocks noChangeArrowheads="1"/>
          </p:cNvSpPr>
          <p:nvPr/>
        </p:nvSpPr>
        <p:spPr bwMode="auto">
          <a:xfrm>
            <a:off x="2143125" y="695325"/>
            <a:ext cx="2571750" cy="3429000"/>
          </a:xfrm>
          <a:prstGeom prst="rect">
            <a:avLst/>
          </a:prstGeom>
          <a:solidFill>
            <a:srgbClr val="FFFFFF"/>
          </a:solidFill>
          <a:ln w="9360">
            <a:solidFill>
              <a:srgbClr val="000000"/>
            </a:solidFill>
            <a:miter lim="800000"/>
            <a:headEnd/>
            <a:tailEnd/>
          </a:ln>
          <a:effectLst/>
        </p:spPr>
        <p:txBody>
          <a:bodyPr wrap="none" anchor="ctr"/>
          <a:lstStyle/>
          <a:p>
            <a:endParaRPr lang="pt-BR"/>
          </a:p>
        </p:txBody>
      </p:sp>
      <p:sp>
        <p:nvSpPr>
          <p:cNvPr id="290819" name="Rectangle 3"/>
          <p:cNvSpPr txBox="1">
            <a:spLocks noChangeArrowheads="1"/>
          </p:cNvSpPr>
          <p:nvPr>
            <p:ph type="body"/>
          </p:nvPr>
        </p:nvSpPr>
        <p:spPr bwMode="auto">
          <a:xfrm>
            <a:off x="685800" y="4343400"/>
            <a:ext cx="5483225" cy="4114800"/>
          </a:xfrm>
          <a:prstGeom prst="rect">
            <a:avLst/>
          </a:prstGeom>
          <a:noFill/>
          <a:ln>
            <a:round/>
            <a:headEnd/>
            <a:tailEnd/>
          </a:ln>
        </p:spPr>
        <p:txBody>
          <a:bodyPr wrap="none" anchor="ctr"/>
          <a:lstStyle/>
          <a:p>
            <a:pPr eaLnBrk="1">
              <a:spcBef>
                <a:spcPct val="0"/>
              </a:spcBef>
              <a:tabLst>
                <a:tab pos="723900" algn="l"/>
                <a:tab pos="1447800" algn="l"/>
                <a:tab pos="2171700" algn="l"/>
                <a:tab pos="2895600" algn="l"/>
                <a:tab pos="3619500" algn="l"/>
                <a:tab pos="4343400" algn="l"/>
                <a:tab pos="5067300" algn="l"/>
              </a:tabLst>
            </a:pPr>
            <a:endParaRPr lang="pt-BR" sz="2400">
              <a:latin typeface="Arial" charset="0"/>
              <a:cs typeface="Arial Unicode MS" charset="0"/>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5E1011D0-374A-40D6-A40E-6BEEA1DDA2E9}" type="slidenum">
              <a:rPr lang="pt-BR"/>
              <a:pPr/>
              <a:t>105</a:t>
            </a:fld>
            <a:endParaRPr lang="pt-BR"/>
          </a:p>
        </p:txBody>
      </p:sp>
      <p:sp>
        <p:nvSpPr>
          <p:cNvPr id="291841" name="Text Box 1"/>
          <p:cNvSpPr txBox="1">
            <a:spLocks noChangeArrowheads="1"/>
          </p:cNvSpPr>
          <p:nvPr/>
        </p:nvSpPr>
        <p:spPr bwMode="auto">
          <a:xfrm>
            <a:off x="3884613" y="8685213"/>
            <a:ext cx="2971800" cy="457200"/>
          </a:xfrm>
          <a:prstGeom prst="rect">
            <a:avLst/>
          </a:prstGeom>
          <a:noFill/>
          <a:ln w="9525">
            <a:noFill/>
            <a:round/>
            <a:headEnd/>
            <a:tailEnd/>
          </a:ln>
          <a:effectLst/>
        </p:spPr>
        <p:txBody>
          <a:bodyPr anchor="b"/>
          <a:lstStyle/>
          <a:p>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B6103627-A7CB-438C-BD59-7358C8515114}" type="slidenum">
              <a:rPr lang="pt-BR" sz="1200">
                <a:solidFill>
                  <a:srgbClr val="000000"/>
                </a:solidFill>
              </a:rPr>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105</a:t>
            </a:fld>
            <a:endParaRPr lang="pt-BR" sz="1200">
              <a:solidFill>
                <a:srgbClr val="000000"/>
              </a:solidFill>
            </a:endParaRPr>
          </a:p>
        </p:txBody>
      </p:sp>
      <p:sp>
        <p:nvSpPr>
          <p:cNvPr id="291842" name="Text Box 2"/>
          <p:cNvSpPr txBox="1">
            <a:spLocks noChangeArrowheads="1"/>
          </p:cNvSpPr>
          <p:nvPr/>
        </p:nvSpPr>
        <p:spPr bwMode="auto">
          <a:xfrm>
            <a:off x="2143125" y="695325"/>
            <a:ext cx="2571750" cy="3429000"/>
          </a:xfrm>
          <a:prstGeom prst="rect">
            <a:avLst/>
          </a:prstGeom>
          <a:solidFill>
            <a:srgbClr val="FFFFFF"/>
          </a:solidFill>
          <a:ln w="9360">
            <a:solidFill>
              <a:srgbClr val="000000"/>
            </a:solidFill>
            <a:miter lim="800000"/>
            <a:headEnd/>
            <a:tailEnd/>
          </a:ln>
          <a:effectLst/>
        </p:spPr>
        <p:txBody>
          <a:bodyPr wrap="none" anchor="ctr"/>
          <a:lstStyle/>
          <a:p>
            <a:endParaRPr lang="pt-BR"/>
          </a:p>
        </p:txBody>
      </p:sp>
      <p:sp>
        <p:nvSpPr>
          <p:cNvPr id="291843" name="Rectangle 3"/>
          <p:cNvSpPr txBox="1">
            <a:spLocks noChangeArrowheads="1"/>
          </p:cNvSpPr>
          <p:nvPr>
            <p:ph type="body"/>
          </p:nvPr>
        </p:nvSpPr>
        <p:spPr bwMode="auto">
          <a:xfrm>
            <a:off x="685800" y="4343400"/>
            <a:ext cx="5483225" cy="4114800"/>
          </a:xfrm>
          <a:prstGeom prst="rect">
            <a:avLst/>
          </a:prstGeom>
          <a:noFill/>
          <a:ln>
            <a:round/>
            <a:headEnd/>
            <a:tailEnd/>
          </a:ln>
        </p:spPr>
        <p:txBody>
          <a:bodyPr wrap="none" anchor="ctr"/>
          <a:lstStyle/>
          <a:p>
            <a:pPr eaLnBrk="1">
              <a:spcBef>
                <a:spcPct val="0"/>
              </a:spcBef>
              <a:tabLst>
                <a:tab pos="723900" algn="l"/>
                <a:tab pos="1447800" algn="l"/>
                <a:tab pos="2171700" algn="l"/>
                <a:tab pos="2895600" algn="l"/>
                <a:tab pos="3619500" algn="l"/>
                <a:tab pos="4343400" algn="l"/>
                <a:tab pos="5067300" algn="l"/>
              </a:tabLst>
            </a:pPr>
            <a:endParaRPr lang="pt-BR" sz="2400">
              <a:latin typeface="Arial" charset="0"/>
              <a:cs typeface="Arial Unicode MS" charset="0"/>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1CAC26FB-6DDF-4586-9BFD-D6D71423A1E8}" type="slidenum">
              <a:rPr lang="pt-BR"/>
              <a:pPr/>
              <a:t>106</a:t>
            </a:fld>
            <a:endParaRPr lang="pt-BR"/>
          </a:p>
        </p:txBody>
      </p:sp>
      <p:sp>
        <p:nvSpPr>
          <p:cNvPr id="292865" name="Text Box 1"/>
          <p:cNvSpPr txBox="1">
            <a:spLocks noChangeArrowheads="1"/>
          </p:cNvSpPr>
          <p:nvPr/>
        </p:nvSpPr>
        <p:spPr bwMode="auto">
          <a:xfrm>
            <a:off x="3884613" y="8685213"/>
            <a:ext cx="2971800" cy="457200"/>
          </a:xfrm>
          <a:prstGeom prst="rect">
            <a:avLst/>
          </a:prstGeom>
          <a:noFill/>
          <a:ln w="9525">
            <a:noFill/>
            <a:round/>
            <a:headEnd/>
            <a:tailEnd/>
          </a:ln>
          <a:effectLst/>
        </p:spPr>
        <p:txBody>
          <a:bodyPr anchor="b"/>
          <a:lstStyle/>
          <a:p>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ACC573B5-D943-46AD-BBF6-38C23B33D4E4}" type="slidenum">
              <a:rPr lang="pt-BR" sz="1200">
                <a:solidFill>
                  <a:srgbClr val="000000"/>
                </a:solidFill>
              </a:rPr>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106</a:t>
            </a:fld>
            <a:endParaRPr lang="pt-BR" sz="1200">
              <a:solidFill>
                <a:srgbClr val="000000"/>
              </a:solidFill>
            </a:endParaRPr>
          </a:p>
        </p:txBody>
      </p:sp>
      <p:sp>
        <p:nvSpPr>
          <p:cNvPr id="292866" name="Text Box 2"/>
          <p:cNvSpPr txBox="1">
            <a:spLocks noChangeArrowheads="1"/>
          </p:cNvSpPr>
          <p:nvPr/>
        </p:nvSpPr>
        <p:spPr bwMode="auto">
          <a:xfrm>
            <a:off x="2143125" y="695325"/>
            <a:ext cx="2571750" cy="3429000"/>
          </a:xfrm>
          <a:prstGeom prst="rect">
            <a:avLst/>
          </a:prstGeom>
          <a:solidFill>
            <a:srgbClr val="FFFFFF"/>
          </a:solidFill>
          <a:ln w="9360">
            <a:solidFill>
              <a:srgbClr val="000000"/>
            </a:solidFill>
            <a:miter lim="800000"/>
            <a:headEnd/>
            <a:tailEnd/>
          </a:ln>
          <a:effectLst/>
        </p:spPr>
        <p:txBody>
          <a:bodyPr wrap="none" anchor="ctr"/>
          <a:lstStyle/>
          <a:p>
            <a:endParaRPr lang="pt-BR"/>
          </a:p>
        </p:txBody>
      </p:sp>
      <p:sp>
        <p:nvSpPr>
          <p:cNvPr id="292867" name="Rectangle 3"/>
          <p:cNvSpPr txBox="1">
            <a:spLocks noChangeArrowheads="1"/>
          </p:cNvSpPr>
          <p:nvPr>
            <p:ph type="body"/>
          </p:nvPr>
        </p:nvSpPr>
        <p:spPr bwMode="auto">
          <a:xfrm>
            <a:off x="685800" y="4343400"/>
            <a:ext cx="5483225" cy="4114800"/>
          </a:xfrm>
          <a:prstGeom prst="rect">
            <a:avLst/>
          </a:prstGeom>
          <a:noFill/>
          <a:ln>
            <a:round/>
            <a:headEnd/>
            <a:tailEnd/>
          </a:ln>
        </p:spPr>
        <p:txBody>
          <a:bodyPr wrap="none" anchor="ctr"/>
          <a:lstStyle/>
          <a:p>
            <a:pPr eaLnBrk="1">
              <a:spcBef>
                <a:spcPct val="0"/>
              </a:spcBef>
              <a:tabLst>
                <a:tab pos="723900" algn="l"/>
                <a:tab pos="1447800" algn="l"/>
                <a:tab pos="2171700" algn="l"/>
                <a:tab pos="2895600" algn="l"/>
                <a:tab pos="3619500" algn="l"/>
                <a:tab pos="4343400" algn="l"/>
                <a:tab pos="5067300" algn="l"/>
              </a:tabLst>
            </a:pPr>
            <a:endParaRPr lang="pt-BR" sz="2400">
              <a:latin typeface="Arial" charset="0"/>
              <a:cs typeface="Arial Unicode MS" charset="0"/>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65F7A87D-C9A1-4D5D-99D0-2D5376FF7CDB}" type="slidenum">
              <a:rPr lang="pt-BR"/>
              <a:pPr/>
              <a:t>107</a:t>
            </a:fld>
            <a:endParaRPr lang="pt-BR"/>
          </a:p>
        </p:txBody>
      </p:sp>
      <p:sp>
        <p:nvSpPr>
          <p:cNvPr id="293889" name="Text Box 1"/>
          <p:cNvSpPr txBox="1">
            <a:spLocks noChangeArrowheads="1"/>
          </p:cNvSpPr>
          <p:nvPr/>
        </p:nvSpPr>
        <p:spPr bwMode="auto">
          <a:xfrm>
            <a:off x="3884613" y="8685213"/>
            <a:ext cx="2971800" cy="457200"/>
          </a:xfrm>
          <a:prstGeom prst="rect">
            <a:avLst/>
          </a:prstGeom>
          <a:noFill/>
          <a:ln w="9525">
            <a:noFill/>
            <a:round/>
            <a:headEnd/>
            <a:tailEnd/>
          </a:ln>
          <a:effectLst/>
        </p:spPr>
        <p:txBody>
          <a:bodyPr anchor="b"/>
          <a:lstStyle/>
          <a:p>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AEAE75C0-EF18-49AF-8A3B-74F5B99B1980}" type="slidenum">
              <a:rPr lang="pt-BR" sz="1200">
                <a:solidFill>
                  <a:srgbClr val="000000"/>
                </a:solidFill>
              </a:rPr>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107</a:t>
            </a:fld>
            <a:endParaRPr lang="pt-BR" sz="1200">
              <a:solidFill>
                <a:srgbClr val="000000"/>
              </a:solidFill>
            </a:endParaRPr>
          </a:p>
        </p:txBody>
      </p:sp>
      <p:sp>
        <p:nvSpPr>
          <p:cNvPr id="293890" name="Text Box 2"/>
          <p:cNvSpPr txBox="1">
            <a:spLocks noChangeArrowheads="1"/>
          </p:cNvSpPr>
          <p:nvPr/>
        </p:nvSpPr>
        <p:spPr bwMode="auto">
          <a:xfrm>
            <a:off x="2143125" y="695325"/>
            <a:ext cx="2571750" cy="3429000"/>
          </a:xfrm>
          <a:prstGeom prst="rect">
            <a:avLst/>
          </a:prstGeom>
          <a:solidFill>
            <a:srgbClr val="FFFFFF"/>
          </a:solidFill>
          <a:ln w="9360">
            <a:solidFill>
              <a:srgbClr val="000000"/>
            </a:solidFill>
            <a:miter lim="800000"/>
            <a:headEnd/>
            <a:tailEnd/>
          </a:ln>
          <a:effectLst/>
        </p:spPr>
        <p:txBody>
          <a:bodyPr wrap="none" anchor="ctr"/>
          <a:lstStyle/>
          <a:p>
            <a:endParaRPr lang="pt-BR"/>
          </a:p>
        </p:txBody>
      </p:sp>
      <p:sp>
        <p:nvSpPr>
          <p:cNvPr id="293891" name="Rectangle 3"/>
          <p:cNvSpPr txBox="1">
            <a:spLocks noChangeArrowheads="1"/>
          </p:cNvSpPr>
          <p:nvPr>
            <p:ph type="body"/>
          </p:nvPr>
        </p:nvSpPr>
        <p:spPr bwMode="auto">
          <a:xfrm>
            <a:off x="685800" y="4343400"/>
            <a:ext cx="5483225" cy="4114800"/>
          </a:xfrm>
          <a:prstGeom prst="rect">
            <a:avLst/>
          </a:prstGeom>
          <a:noFill/>
          <a:ln>
            <a:round/>
            <a:headEnd/>
            <a:tailEnd/>
          </a:ln>
        </p:spPr>
        <p:txBody>
          <a:bodyPr wrap="none" anchor="ctr"/>
          <a:lstStyle/>
          <a:p>
            <a:pPr eaLnBrk="1">
              <a:spcBef>
                <a:spcPct val="0"/>
              </a:spcBef>
              <a:tabLst>
                <a:tab pos="723900" algn="l"/>
                <a:tab pos="1447800" algn="l"/>
                <a:tab pos="2171700" algn="l"/>
                <a:tab pos="2895600" algn="l"/>
                <a:tab pos="3619500" algn="l"/>
                <a:tab pos="4343400" algn="l"/>
                <a:tab pos="5067300" algn="l"/>
              </a:tabLst>
            </a:pPr>
            <a:endParaRPr lang="pt-BR" sz="2400">
              <a:latin typeface="Arial" charset="0"/>
              <a:cs typeface="Arial Unicode MS" charset="0"/>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7D1AF8EB-BE4B-47AD-9A55-50324943A35F}" type="slidenum">
              <a:rPr lang="pt-BR"/>
              <a:pPr/>
              <a:t>108</a:t>
            </a:fld>
            <a:endParaRPr lang="pt-BR"/>
          </a:p>
        </p:txBody>
      </p:sp>
      <p:sp>
        <p:nvSpPr>
          <p:cNvPr id="294913" name="Text Box 1"/>
          <p:cNvSpPr txBox="1">
            <a:spLocks noChangeArrowheads="1"/>
          </p:cNvSpPr>
          <p:nvPr/>
        </p:nvSpPr>
        <p:spPr bwMode="auto">
          <a:xfrm>
            <a:off x="3884613" y="8685213"/>
            <a:ext cx="2971800" cy="457200"/>
          </a:xfrm>
          <a:prstGeom prst="rect">
            <a:avLst/>
          </a:prstGeom>
          <a:noFill/>
          <a:ln w="9525">
            <a:noFill/>
            <a:round/>
            <a:headEnd/>
            <a:tailEnd/>
          </a:ln>
          <a:effectLst/>
        </p:spPr>
        <p:txBody>
          <a:bodyPr anchor="b"/>
          <a:lstStyle/>
          <a:p>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13AF0C08-90FA-40F3-8D9D-01CB54AEF376}" type="slidenum">
              <a:rPr lang="pt-BR" sz="1200">
                <a:solidFill>
                  <a:srgbClr val="000000"/>
                </a:solidFill>
              </a:rPr>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108</a:t>
            </a:fld>
            <a:endParaRPr lang="pt-BR" sz="1200">
              <a:solidFill>
                <a:srgbClr val="000000"/>
              </a:solidFill>
            </a:endParaRPr>
          </a:p>
        </p:txBody>
      </p:sp>
      <p:sp>
        <p:nvSpPr>
          <p:cNvPr id="294914" name="Text Box 2"/>
          <p:cNvSpPr txBox="1">
            <a:spLocks noChangeArrowheads="1"/>
          </p:cNvSpPr>
          <p:nvPr/>
        </p:nvSpPr>
        <p:spPr bwMode="auto">
          <a:xfrm>
            <a:off x="2143125" y="695325"/>
            <a:ext cx="2571750" cy="3429000"/>
          </a:xfrm>
          <a:prstGeom prst="rect">
            <a:avLst/>
          </a:prstGeom>
          <a:solidFill>
            <a:srgbClr val="FFFFFF"/>
          </a:solidFill>
          <a:ln w="9360">
            <a:solidFill>
              <a:srgbClr val="000000"/>
            </a:solidFill>
            <a:miter lim="800000"/>
            <a:headEnd/>
            <a:tailEnd/>
          </a:ln>
          <a:effectLst/>
        </p:spPr>
        <p:txBody>
          <a:bodyPr wrap="none" anchor="ctr"/>
          <a:lstStyle/>
          <a:p>
            <a:endParaRPr lang="pt-BR"/>
          </a:p>
        </p:txBody>
      </p:sp>
      <p:sp>
        <p:nvSpPr>
          <p:cNvPr id="294915" name="Rectangle 3"/>
          <p:cNvSpPr txBox="1">
            <a:spLocks noChangeArrowheads="1"/>
          </p:cNvSpPr>
          <p:nvPr>
            <p:ph type="body"/>
          </p:nvPr>
        </p:nvSpPr>
        <p:spPr bwMode="auto">
          <a:xfrm>
            <a:off x="685800" y="4343400"/>
            <a:ext cx="5483225" cy="4114800"/>
          </a:xfrm>
          <a:prstGeom prst="rect">
            <a:avLst/>
          </a:prstGeom>
          <a:noFill/>
          <a:ln>
            <a:round/>
            <a:headEnd/>
            <a:tailEnd/>
          </a:ln>
        </p:spPr>
        <p:txBody>
          <a:bodyPr wrap="none" anchor="ctr"/>
          <a:lstStyle/>
          <a:p>
            <a:pPr eaLnBrk="1">
              <a:spcBef>
                <a:spcPct val="0"/>
              </a:spcBef>
              <a:tabLst>
                <a:tab pos="723900" algn="l"/>
                <a:tab pos="1447800" algn="l"/>
                <a:tab pos="2171700" algn="l"/>
                <a:tab pos="2895600" algn="l"/>
                <a:tab pos="3619500" algn="l"/>
                <a:tab pos="4343400" algn="l"/>
                <a:tab pos="5067300" algn="l"/>
              </a:tabLst>
            </a:pPr>
            <a:endParaRPr lang="pt-BR" sz="2400">
              <a:latin typeface="Arial" charset="0"/>
              <a:cs typeface="Arial Unicode MS" charset="0"/>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DBF1B593-E90B-4536-9C4B-ECDD9F4D1041}" type="slidenum">
              <a:rPr lang="pt-BR"/>
              <a:pPr/>
              <a:t>109</a:t>
            </a:fld>
            <a:endParaRPr lang="pt-BR"/>
          </a:p>
        </p:txBody>
      </p:sp>
      <p:sp>
        <p:nvSpPr>
          <p:cNvPr id="295937" name="Text Box 1"/>
          <p:cNvSpPr txBox="1">
            <a:spLocks noChangeArrowheads="1"/>
          </p:cNvSpPr>
          <p:nvPr/>
        </p:nvSpPr>
        <p:spPr bwMode="auto">
          <a:xfrm>
            <a:off x="3884613" y="8685213"/>
            <a:ext cx="2971800" cy="457200"/>
          </a:xfrm>
          <a:prstGeom prst="rect">
            <a:avLst/>
          </a:prstGeom>
          <a:noFill/>
          <a:ln w="9525">
            <a:noFill/>
            <a:round/>
            <a:headEnd/>
            <a:tailEnd/>
          </a:ln>
          <a:effectLst/>
        </p:spPr>
        <p:txBody>
          <a:bodyPr anchor="b"/>
          <a:lstStyle/>
          <a:p>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699D3B45-1036-411D-A3FE-6C9F4B395604}" type="slidenum">
              <a:rPr lang="pt-BR" sz="1200">
                <a:solidFill>
                  <a:srgbClr val="000000"/>
                </a:solidFill>
              </a:rPr>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109</a:t>
            </a:fld>
            <a:endParaRPr lang="pt-BR" sz="1200">
              <a:solidFill>
                <a:srgbClr val="000000"/>
              </a:solidFill>
            </a:endParaRPr>
          </a:p>
        </p:txBody>
      </p:sp>
      <p:sp>
        <p:nvSpPr>
          <p:cNvPr id="295938" name="Text Box 2"/>
          <p:cNvSpPr txBox="1">
            <a:spLocks noChangeArrowheads="1"/>
          </p:cNvSpPr>
          <p:nvPr/>
        </p:nvSpPr>
        <p:spPr bwMode="auto">
          <a:xfrm>
            <a:off x="2143125" y="695325"/>
            <a:ext cx="2571750" cy="3429000"/>
          </a:xfrm>
          <a:prstGeom prst="rect">
            <a:avLst/>
          </a:prstGeom>
          <a:solidFill>
            <a:srgbClr val="FFFFFF"/>
          </a:solidFill>
          <a:ln w="9360">
            <a:solidFill>
              <a:srgbClr val="000000"/>
            </a:solidFill>
            <a:miter lim="800000"/>
            <a:headEnd/>
            <a:tailEnd/>
          </a:ln>
          <a:effectLst/>
        </p:spPr>
        <p:txBody>
          <a:bodyPr wrap="none" anchor="ctr"/>
          <a:lstStyle/>
          <a:p>
            <a:endParaRPr lang="pt-BR"/>
          </a:p>
        </p:txBody>
      </p:sp>
      <p:sp>
        <p:nvSpPr>
          <p:cNvPr id="295939" name="Rectangle 3"/>
          <p:cNvSpPr txBox="1">
            <a:spLocks noChangeArrowheads="1"/>
          </p:cNvSpPr>
          <p:nvPr>
            <p:ph type="body"/>
          </p:nvPr>
        </p:nvSpPr>
        <p:spPr bwMode="auto">
          <a:xfrm>
            <a:off x="685800" y="4343400"/>
            <a:ext cx="5483225" cy="4114800"/>
          </a:xfrm>
          <a:prstGeom prst="rect">
            <a:avLst/>
          </a:prstGeom>
          <a:noFill/>
          <a:ln>
            <a:round/>
            <a:headEnd/>
            <a:tailEnd/>
          </a:ln>
        </p:spPr>
        <p:txBody>
          <a:bodyPr wrap="none" anchor="ctr"/>
          <a:lstStyle/>
          <a:p>
            <a:pPr eaLnBrk="1">
              <a:spcBef>
                <a:spcPct val="0"/>
              </a:spcBef>
              <a:tabLst>
                <a:tab pos="723900" algn="l"/>
                <a:tab pos="1447800" algn="l"/>
                <a:tab pos="2171700" algn="l"/>
                <a:tab pos="2895600" algn="l"/>
                <a:tab pos="3619500" algn="l"/>
                <a:tab pos="4343400" algn="l"/>
                <a:tab pos="5067300" algn="l"/>
              </a:tabLst>
            </a:pPr>
            <a:endParaRPr lang="pt-BR" sz="2400">
              <a:latin typeface="Arial" charset="0"/>
              <a:cs typeface="Arial Unicode MS"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D7F8B05B-01B0-4E87-8D94-80F450E32380}" type="slidenum">
              <a:rPr lang="pt-BR"/>
              <a:pPr/>
              <a:t>11</a:t>
            </a:fld>
            <a:endParaRPr lang="pt-BR"/>
          </a:p>
        </p:txBody>
      </p:sp>
      <p:sp>
        <p:nvSpPr>
          <p:cNvPr id="195585" name="Text Box 1"/>
          <p:cNvSpPr txBox="1">
            <a:spLocks noChangeArrowheads="1"/>
          </p:cNvSpPr>
          <p:nvPr/>
        </p:nvSpPr>
        <p:spPr bwMode="auto">
          <a:xfrm>
            <a:off x="3884613" y="8685213"/>
            <a:ext cx="2971800" cy="457200"/>
          </a:xfrm>
          <a:prstGeom prst="rect">
            <a:avLst/>
          </a:prstGeom>
          <a:noFill/>
          <a:ln w="9525">
            <a:noFill/>
            <a:round/>
            <a:headEnd/>
            <a:tailEnd/>
          </a:ln>
          <a:effectLst/>
        </p:spPr>
        <p:txBody>
          <a:bodyPr anchor="b"/>
          <a:lstStyle/>
          <a:p>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6804D8FE-7898-4678-AC06-61C11A493673}" type="slidenum">
              <a:rPr lang="pt-BR" sz="1200">
                <a:solidFill>
                  <a:srgbClr val="000000"/>
                </a:solidFill>
              </a:rPr>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11</a:t>
            </a:fld>
            <a:endParaRPr lang="pt-BR" sz="1200">
              <a:solidFill>
                <a:srgbClr val="000000"/>
              </a:solidFill>
            </a:endParaRPr>
          </a:p>
        </p:txBody>
      </p:sp>
      <p:sp>
        <p:nvSpPr>
          <p:cNvPr id="195586" name="Text Box 2"/>
          <p:cNvSpPr txBox="1">
            <a:spLocks noChangeArrowheads="1"/>
          </p:cNvSpPr>
          <p:nvPr/>
        </p:nvSpPr>
        <p:spPr bwMode="auto">
          <a:xfrm>
            <a:off x="2143125" y="695325"/>
            <a:ext cx="2571750" cy="3429000"/>
          </a:xfrm>
          <a:prstGeom prst="rect">
            <a:avLst/>
          </a:prstGeom>
          <a:solidFill>
            <a:srgbClr val="FFFFFF"/>
          </a:solidFill>
          <a:ln w="9360">
            <a:solidFill>
              <a:srgbClr val="000000"/>
            </a:solidFill>
            <a:miter lim="800000"/>
            <a:headEnd/>
            <a:tailEnd/>
          </a:ln>
          <a:effectLst/>
        </p:spPr>
        <p:txBody>
          <a:bodyPr wrap="none" anchor="ctr"/>
          <a:lstStyle/>
          <a:p>
            <a:endParaRPr lang="pt-BR"/>
          </a:p>
        </p:txBody>
      </p:sp>
      <p:sp>
        <p:nvSpPr>
          <p:cNvPr id="195587" name="Rectangle 3"/>
          <p:cNvSpPr txBox="1">
            <a:spLocks noChangeArrowheads="1"/>
          </p:cNvSpPr>
          <p:nvPr>
            <p:ph type="body"/>
          </p:nvPr>
        </p:nvSpPr>
        <p:spPr bwMode="auto">
          <a:xfrm>
            <a:off x="685800" y="4343400"/>
            <a:ext cx="5483225" cy="4114800"/>
          </a:xfrm>
          <a:prstGeom prst="rect">
            <a:avLst/>
          </a:prstGeom>
          <a:noFill/>
          <a:ln>
            <a:round/>
            <a:headEnd/>
            <a:tailEnd/>
          </a:ln>
        </p:spPr>
        <p:txBody>
          <a:bodyPr wrap="none" anchor="ctr"/>
          <a:lstStyle/>
          <a:p>
            <a:pPr>
              <a:spcBef>
                <a:spcPts val="450"/>
              </a:spcBef>
              <a:buClrTx/>
              <a:buFontTx/>
              <a:buNone/>
              <a:tabLst>
                <a:tab pos="723900" algn="l"/>
                <a:tab pos="1447800" algn="l"/>
                <a:tab pos="2171700" algn="l"/>
                <a:tab pos="2895600" algn="l"/>
                <a:tab pos="3619500" algn="l"/>
                <a:tab pos="4343400" algn="l"/>
                <a:tab pos="5067300" algn="l"/>
              </a:tabLst>
            </a:pPr>
            <a:endParaRPr lang="pt-BR" sz="2400">
              <a:latin typeface="Arial" charset="0"/>
              <a:ea typeface="SimSun" charset="-122"/>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E654D59F-44BD-4A15-AB65-5A9E816824AD}" type="slidenum">
              <a:rPr lang="pt-BR"/>
              <a:pPr/>
              <a:t>110</a:t>
            </a:fld>
            <a:endParaRPr lang="pt-BR"/>
          </a:p>
        </p:txBody>
      </p:sp>
      <p:sp>
        <p:nvSpPr>
          <p:cNvPr id="296961" name="Text Box 1"/>
          <p:cNvSpPr txBox="1">
            <a:spLocks noChangeArrowheads="1"/>
          </p:cNvSpPr>
          <p:nvPr/>
        </p:nvSpPr>
        <p:spPr bwMode="auto">
          <a:xfrm>
            <a:off x="3884613" y="8685213"/>
            <a:ext cx="2971800" cy="457200"/>
          </a:xfrm>
          <a:prstGeom prst="rect">
            <a:avLst/>
          </a:prstGeom>
          <a:noFill/>
          <a:ln w="9525">
            <a:noFill/>
            <a:round/>
            <a:headEnd/>
            <a:tailEnd/>
          </a:ln>
          <a:effectLst/>
        </p:spPr>
        <p:txBody>
          <a:bodyPr anchor="b"/>
          <a:lstStyle/>
          <a:p>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36022EEE-386D-400D-9550-E6E6298A2C6E}" type="slidenum">
              <a:rPr lang="pt-BR" sz="1200">
                <a:solidFill>
                  <a:srgbClr val="000000"/>
                </a:solidFill>
              </a:rPr>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110</a:t>
            </a:fld>
            <a:endParaRPr lang="pt-BR" sz="1200">
              <a:solidFill>
                <a:srgbClr val="000000"/>
              </a:solidFill>
            </a:endParaRPr>
          </a:p>
        </p:txBody>
      </p:sp>
      <p:sp>
        <p:nvSpPr>
          <p:cNvPr id="296962" name="Text Box 2"/>
          <p:cNvSpPr txBox="1">
            <a:spLocks noChangeArrowheads="1"/>
          </p:cNvSpPr>
          <p:nvPr/>
        </p:nvSpPr>
        <p:spPr bwMode="auto">
          <a:xfrm>
            <a:off x="2143125" y="695325"/>
            <a:ext cx="2571750" cy="3429000"/>
          </a:xfrm>
          <a:prstGeom prst="rect">
            <a:avLst/>
          </a:prstGeom>
          <a:solidFill>
            <a:srgbClr val="FFFFFF"/>
          </a:solidFill>
          <a:ln w="9360">
            <a:solidFill>
              <a:srgbClr val="000000"/>
            </a:solidFill>
            <a:miter lim="800000"/>
            <a:headEnd/>
            <a:tailEnd/>
          </a:ln>
          <a:effectLst/>
        </p:spPr>
        <p:txBody>
          <a:bodyPr wrap="none" anchor="ctr"/>
          <a:lstStyle/>
          <a:p>
            <a:endParaRPr lang="pt-BR"/>
          </a:p>
        </p:txBody>
      </p:sp>
      <p:sp>
        <p:nvSpPr>
          <p:cNvPr id="296963" name="Rectangle 3"/>
          <p:cNvSpPr txBox="1">
            <a:spLocks noChangeArrowheads="1"/>
          </p:cNvSpPr>
          <p:nvPr>
            <p:ph type="body"/>
          </p:nvPr>
        </p:nvSpPr>
        <p:spPr bwMode="auto">
          <a:xfrm>
            <a:off x="685800" y="4343400"/>
            <a:ext cx="5483225" cy="4114800"/>
          </a:xfrm>
          <a:prstGeom prst="rect">
            <a:avLst/>
          </a:prstGeom>
          <a:noFill/>
          <a:ln>
            <a:round/>
            <a:headEnd/>
            <a:tailEnd/>
          </a:ln>
        </p:spPr>
        <p:txBody>
          <a:bodyPr wrap="none" anchor="ctr"/>
          <a:lstStyle/>
          <a:p>
            <a:pPr eaLnBrk="1">
              <a:spcBef>
                <a:spcPct val="0"/>
              </a:spcBef>
              <a:tabLst>
                <a:tab pos="723900" algn="l"/>
                <a:tab pos="1447800" algn="l"/>
                <a:tab pos="2171700" algn="l"/>
                <a:tab pos="2895600" algn="l"/>
                <a:tab pos="3619500" algn="l"/>
                <a:tab pos="4343400" algn="l"/>
                <a:tab pos="5067300" algn="l"/>
              </a:tabLst>
            </a:pPr>
            <a:endParaRPr lang="pt-BR" sz="2400">
              <a:latin typeface="Arial" charset="0"/>
              <a:cs typeface="Arial Unicode MS" charset="0"/>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37269EFA-2861-4016-84D3-685F2DBF7194}" type="slidenum">
              <a:rPr lang="pt-BR"/>
              <a:pPr/>
              <a:t>111</a:t>
            </a:fld>
            <a:endParaRPr lang="pt-BR"/>
          </a:p>
        </p:txBody>
      </p:sp>
      <p:sp>
        <p:nvSpPr>
          <p:cNvPr id="297985" name="Text Box 1"/>
          <p:cNvSpPr txBox="1">
            <a:spLocks noChangeArrowheads="1"/>
          </p:cNvSpPr>
          <p:nvPr/>
        </p:nvSpPr>
        <p:spPr bwMode="auto">
          <a:xfrm>
            <a:off x="3884613" y="8685213"/>
            <a:ext cx="2971800" cy="457200"/>
          </a:xfrm>
          <a:prstGeom prst="rect">
            <a:avLst/>
          </a:prstGeom>
          <a:noFill/>
          <a:ln w="9525">
            <a:noFill/>
            <a:round/>
            <a:headEnd/>
            <a:tailEnd/>
          </a:ln>
          <a:effectLst/>
        </p:spPr>
        <p:txBody>
          <a:bodyPr anchor="b"/>
          <a:lstStyle/>
          <a:p>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AEBD3082-06D0-4227-B222-B187B5746990}" type="slidenum">
              <a:rPr lang="pt-BR" sz="1200">
                <a:solidFill>
                  <a:srgbClr val="000000"/>
                </a:solidFill>
              </a:rPr>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111</a:t>
            </a:fld>
            <a:endParaRPr lang="pt-BR" sz="1200">
              <a:solidFill>
                <a:srgbClr val="000000"/>
              </a:solidFill>
            </a:endParaRPr>
          </a:p>
        </p:txBody>
      </p:sp>
      <p:sp>
        <p:nvSpPr>
          <p:cNvPr id="297986" name="Text Box 2"/>
          <p:cNvSpPr txBox="1">
            <a:spLocks noChangeArrowheads="1"/>
          </p:cNvSpPr>
          <p:nvPr/>
        </p:nvSpPr>
        <p:spPr bwMode="auto">
          <a:xfrm>
            <a:off x="2143125" y="695325"/>
            <a:ext cx="2571750" cy="3429000"/>
          </a:xfrm>
          <a:prstGeom prst="rect">
            <a:avLst/>
          </a:prstGeom>
          <a:solidFill>
            <a:srgbClr val="FFFFFF"/>
          </a:solidFill>
          <a:ln w="9360">
            <a:solidFill>
              <a:srgbClr val="000000"/>
            </a:solidFill>
            <a:miter lim="800000"/>
            <a:headEnd/>
            <a:tailEnd/>
          </a:ln>
          <a:effectLst/>
        </p:spPr>
        <p:txBody>
          <a:bodyPr wrap="none" anchor="ctr"/>
          <a:lstStyle/>
          <a:p>
            <a:endParaRPr lang="pt-BR"/>
          </a:p>
        </p:txBody>
      </p:sp>
      <p:sp>
        <p:nvSpPr>
          <p:cNvPr id="297987" name="Rectangle 3"/>
          <p:cNvSpPr txBox="1">
            <a:spLocks noChangeArrowheads="1"/>
          </p:cNvSpPr>
          <p:nvPr>
            <p:ph type="body"/>
          </p:nvPr>
        </p:nvSpPr>
        <p:spPr bwMode="auto">
          <a:xfrm>
            <a:off x="685800" y="4343400"/>
            <a:ext cx="5483225" cy="4114800"/>
          </a:xfrm>
          <a:prstGeom prst="rect">
            <a:avLst/>
          </a:prstGeom>
          <a:noFill/>
          <a:ln>
            <a:round/>
            <a:headEnd/>
            <a:tailEnd/>
          </a:ln>
        </p:spPr>
        <p:txBody>
          <a:bodyPr wrap="none" anchor="ctr"/>
          <a:lstStyle/>
          <a:p>
            <a:pPr eaLnBrk="1">
              <a:spcBef>
                <a:spcPct val="0"/>
              </a:spcBef>
              <a:tabLst>
                <a:tab pos="723900" algn="l"/>
                <a:tab pos="1447800" algn="l"/>
                <a:tab pos="2171700" algn="l"/>
                <a:tab pos="2895600" algn="l"/>
                <a:tab pos="3619500" algn="l"/>
                <a:tab pos="4343400" algn="l"/>
                <a:tab pos="5067300" algn="l"/>
              </a:tabLst>
            </a:pPr>
            <a:endParaRPr lang="pt-BR" sz="2400">
              <a:latin typeface="Arial" charset="0"/>
              <a:cs typeface="Arial Unicode MS" charset="0"/>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728D3417-A960-4F61-ACA6-7E163CE0BA74}" type="slidenum">
              <a:rPr lang="pt-BR"/>
              <a:pPr/>
              <a:t>112</a:t>
            </a:fld>
            <a:endParaRPr lang="pt-BR"/>
          </a:p>
        </p:txBody>
      </p:sp>
      <p:sp>
        <p:nvSpPr>
          <p:cNvPr id="299009" name="Text Box 1"/>
          <p:cNvSpPr txBox="1">
            <a:spLocks noChangeArrowheads="1"/>
          </p:cNvSpPr>
          <p:nvPr/>
        </p:nvSpPr>
        <p:spPr bwMode="auto">
          <a:xfrm>
            <a:off x="3884613" y="8685213"/>
            <a:ext cx="2971800" cy="457200"/>
          </a:xfrm>
          <a:prstGeom prst="rect">
            <a:avLst/>
          </a:prstGeom>
          <a:noFill/>
          <a:ln w="9525">
            <a:noFill/>
            <a:round/>
            <a:headEnd/>
            <a:tailEnd/>
          </a:ln>
          <a:effectLst/>
        </p:spPr>
        <p:txBody>
          <a:bodyPr anchor="b"/>
          <a:lstStyle/>
          <a:p>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EDD59817-F5FB-4086-A6B6-9E66DC5F7A1B}" type="slidenum">
              <a:rPr lang="pt-BR" sz="1200">
                <a:solidFill>
                  <a:srgbClr val="000000"/>
                </a:solidFill>
              </a:rPr>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112</a:t>
            </a:fld>
            <a:endParaRPr lang="pt-BR" sz="1200">
              <a:solidFill>
                <a:srgbClr val="000000"/>
              </a:solidFill>
            </a:endParaRPr>
          </a:p>
        </p:txBody>
      </p:sp>
      <p:sp>
        <p:nvSpPr>
          <p:cNvPr id="299010" name="Text Box 2"/>
          <p:cNvSpPr txBox="1">
            <a:spLocks noChangeArrowheads="1"/>
          </p:cNvSpPr>
          <p:nvPr/>
        </p:nvSpPr>
        <p:spPr bwMode="auto">
          <a:xfrm>
            <a:off x="2143125" y="695325"/>
            <a:ext cx="2571750" cy="3429000"/>
          </a:xfrm>
          <a:prstGeom prst="rect">
            <a:avLst/>
          </a:prstGeom>
          <a:solidFill>
            <a:srgbClr val="FFFFFF"/>
          </a:solidFill>
          <a:ln w="9360">
            <a:solidFill>
              <a:srgbClr val="000000"/>
            </a:solidFill>
            <a:miter lim="800000"/>
            <a:headEnd/>
            <a:tailEnd/>
          </a:ln>
          <a:effectLst/>
        </p:spPr>
        <p:txBody>
          <a:bodyPr wrap="none" anchor="ctr"/>
          <a:lstStyle/>
          <a:p>
            <a:endParaRPr lang="pt-BR"/>
          </a:p>
        </p:txBody>
      </p:sp>
      <p:sp>
        <p:nvSpPr>
          <p:cNvPr id="299011" name="Rectangle 3"/>
          <p:cNvSpPr txBox="1">
            <a:spLocks noChangeArrowheads="1"/>
          </p:cNvSpPr>
          <p:nvPr>
            <p:ph type="body"/>
          </p:nvPr>
        </p:nvSpPr>
        <p:spPr bwMode="auto">
          <a:xfrm>
            <a:off x="685800" y="4343400"/>
            <a:ext cx="5483225" cy="4114800"/>
          </a:xfrm>
          <a:prstGeom prst="rect">
            <a:avLst/>
          </a:prstGeom>
          <a:noFill/>
          <a:ln>
            <a:round/>
            <a:headEnd/>
            <a:tailEnd/>
          </a:ln>
        </p:spPr>
        <p:txBody>
          <a:bodyPr wrap="none" anchor="ctr"/>
          <a:lstStyle/>
          <a:p>
            <a:pPr eaLnBrk="1">
              <a:spcBef>
                <a:spcPct val="0"/>
              </a:spcBef>
              <a:tabLst>
                <a:tab pos="723900" algn="l"/>
                <a:tab pos="1447800" algn="l"/>
                <a:tab pos="2171700" algn="l"/>
                <a:tab pos="2895600" algn="l"/>
                <a:tab pos="3619500" algn="l"/>
                <a:tab pos="4343400" algn="l"/>
                <a:tab pos="5067300" algn="l"/>
              </a:tabLst>
            </a:pPr>
            <a:endParaRPr lang="pt-BR" sz="2400">
              <a:latin typeface="Arial" charset="0"/>
              <a:cs typeface="Arial Unicode MS" charset="0"/>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F033EEEA-4EFB-4E43-9891-1C4BBCE9363E}" type="slidenum">
              <a:rPr lang="pt-BR"/>
              <a:pPr/>
              <a:t>113</a:t>
            </a:fld>
            <a:endParaRPr lang="pt-BR"/>
          </a:p>
        </p:txBody>
      </p:sp>
      <p:sp>
        <p:nvSpPr>
          <p:cNvPr id="300033" name="Text Box 1"/>
          <p:cNvSpPr txBox="1">
            <a:spLocks noChangeArrowheads="1"/>
          </p:cNvSpPr>
          <p:nvPr/>
        </p:nvSpPr>
        <p:spPr bwMode="auto">
          <a:xfrm>
            <a:off x="3884613" y="8685213"/>
            <a:ext cx="2971800" cy="457200"/>
          </a:xfrm>
          <a:prstGeom prst="rect">
            <a:avLst/>
          </a:prstGeom>
          <a:noFill/>
          <a:ln w="9525">
            <a:noFill/>
            <a:round/>
            <a:headEnd/>
            <a:tailEnd/>
          </a:ln>
          <a:effectLst/>
        </p:spPr>
        <p:txBody>
          <a:bodyPr anchor="b"/>
          <a:lstStyle/>
          <a:p>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1B2400D8-28DD-41D0-9517-6135B48D4E33}" type="slidenum">
              <a:rPr lang="pt-BR" sz="1200">
                <a:solidFill>
                  <a:srgbClr val="000000"/>
                </a:solidFill>
              </a:rPr>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113</a:t>
            </a:fld>
            <a:endParaRPr lang="pt-BR" sz="1200">
              <a:solidFill>
                <a:srgbClr val="000000"/>
              </a:solidFill>
            </a:endParaRPr>
          </a:p>
        </p:txBody>
      </p:sp>
      <p:sp>
        <p:nvSpPr>
          <p:cNvPr id="300034" name="Text Box 2"/>
          <p:cNvSpPr txBox="1">
            <a:spLocks noChangeArrowheads="1"/>
          </p:cNvSpPr>
          <p:nvPr/>
        </p:nvSpPr>
        <p:spPr bwMode="auto">
          <a:xfrm>
            <a:off x="2143125" y="695325"/>
            <a:ext cx="2571750" cy="3429000"/>
          </a:xfrm>
          <a:prstGeom prst="rect">
            <a:avLst/>
          </a:prstGeom>
          <a:solidFill>
            <a:srgbClr val="FFFFFF"/>
          </a:solidFill>
          <a:ln w="9360">
            <a:solidFill>
              <a:srgbClr val="000000"/>
            </a:solidFill>
            <a:miter lim="800000"/>
            <a:headEnd/>
            <a:tailEnd/>
          </a:ln>
          <a:effectLst/>
        </p:spPr>
        <p:txBody>
          <a:bodyPr wrap="none" anchor="ctr"/>
          <a:lstStyle/>
          <a:p>
            <a:endParaRPr lang="pt-BR"/>
          </a:p>
        </p:txBody>
      </p:sp>
      <p:sp>
        <p:nvSpPr>
          <p:cNvPr id="300035" name="Rectangle 3"/>
          <p:cNvSpPr txBox="1">
            <a:spLocks noChangeArrowheads="1"/>
          </p:cNvSpPr>
          <p:nvPr>
            <p:ph type="body"/>
          </p:nvPr>
        </p:nvSpPr>
        <p:spPr bwMode="auto">
          <a:xfrm>
            <a:off x="685800" y="4343400"/>
            <a:ext cx="5483225" cy="4114800"/>
          </a:xfrm>
          <a:prstGeom prst="rect">
            <a:avLst/>
          </a:prstGeom>
          <a:noFill/>
          <a:ln>
            <a:round/>
            <a:headEnd/>
            <a:tailEnd/>
          </a:ln>
        </p:spPr>
        <p:txBody>
          <a:bodyPr wrap="none" anchor="ctr"/>
          <a:lstStyle/>
          <a:p>
            <a:pPr eaLnBrk="1">
              <a:spcBef>
                <a:spcPct val="0"/>
              </a:spcBef>
              <a:tabLst>
                <a:tab pos="723900" algn="l"/>
                <a:tab pos="1447800" algn="l"/>
                <a:tab pos="2171700" algn="l"/>
                <a:tab pos="2895600" algn="l"/>
                <a:tab pos="3619500" algn="l"/>
                <a:tab pos="4343400" algn="l"/>
                <a:tab pos="5067300" algn="l"/>
              </a:tabLst>
            </a:pPr>
            <a:endParaRPr lang="pt-BR" sz="2400">
              <a:latin typeface="Arial" charset="0"/>
              <a:cs typeface="Arial Unicode MS" charset="0"/>
            </a:endParaRPr>
          </a:p>
        </p:txBody>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B4B0E686-2DAD-4555-B557-231A39C82657}" type="slidenum">
              <a:rPr lang="pt-BR"/>
              <a:pPr/>
              <a:t>114</a:t>
            </a:fld>
            <a:endParaRPr lang="pt-BR"/>
          </a:p>
        </p:txBody>
      </p:sp>
      <p:sp>
        <p:nvSpPr>
          <p:cNvPr id="301057" name="Text Box 1"/>
          <p:cNvSpPr txBox="1">
            <a:spLocks noChangeArrowheads="1"/>
          </p:cNvSpPr>
          <p:nvPr/>
        </p:nvSpPr>
        <p:spPr bwMode="auto">
          <a:xfrm>
            <a:off x="3884613" y="8685213"/>
            <a:ext cx="2971800" cy="457200"/>
          </a:xfrm>
          <a:prstGeom prst="rect">
            <a:avLst/>
          </a:prstGeom>
          <a:noFill/>
          <a:ln w="9525">
            <a:noFill/>
            <a:round/>
            <a:headEnd/>
            <a:tailEnd/>
          </a:ln>
          <a:effectLst/>
        </p:spPr>
        <p:txBody>
          <a:bodyPr anchor="b"/>
          <a:lstStyle/>
          <a:p>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1CBFD185-F1C9-4743-B046-83381939E212}" type="slidenum">
              <a:rPr lang="pt-BR" sz="1200">
                <a:solidFill>
                  <a:srgbClr val="000000"/>
                </a:solidFill>
              </a:rPr>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114</a:t>
            </a:fld>
            <a:endParaRPr lang="pt-BR" sz="1200">
              <a:solidFill>
                <a:srgbClr val="000000"/>
              </a:solidFill>
            </a:endParaRPr>
          </a:p>
        </p:txBody>
      </p:sp>
      <p:sp>
        <p:nvSpPr>
          <p:cNvPr id="301058" name="Text Box 2"/>
          <p:cNvSpPr txBox="1">
            <a:spLocks noChangeArrowheads="1"/>
          </p:cNvSpPr>
          <p:nvPr/>
        </p:nvSpPr>
        <p:spPr bwMode="auto">
          <a:xfrm>
            <a:off x="2143125" y="695325"/>
            <a:ext cx="2571750" cy="3429000"/>
          </a:xfrm>
          <a:prstGeom prst="rect">
            <a:avLst/>
          </a:prstGeom>
          <a:solidFill>
            <a:srgbClr val="FFFFFF"/>
          </a:solidFill>
          <a:ln w="9360">
            <a:solidFill>
              <a:srgbClr val="000000"/>
            </a:solidFill>
            <a:miter lim="800000"/>
            <a:headEnd/>
            <a:tailEnd/>
          </a:ln>
          <a:effectLst/>
        </p:spPr>
        <p:txBody>
          <a:bodyPr wrap="none" anchor="ctr"/>
          <a:lstStyle/>
          <a:p>
            <a:endParaRPr lang="pt-BR"/>
          </a:p>
        </p:txBody>
      </p:sp>
      <p:sp>
        <p:nvSpPr>
          <p:cNvPr id="301059" name="Rectangle 3"/>
          <p:cNvSpPr txBox="1">
            <a:spLocks noChangeArrowheads="1"/>
          </p:cNvSpPr>
          <p:nvPr>
            <p:ph type="body"/>
          </p:nvPr>
        </p:nvSpPr>
        <p:spPr bwMode="auto">
          <a:xfrm>
            <a:off x="685800" y="4343400"/>
            <a:ext cx="5483225" cy="4114800"/>
          </a:xfrm>
          <a:prstGeom prst="rect">
            <a:avLst/>
          </a:prstGeom>
          <a:noFill/>
          <a:ln>
            <a:round/>
            <a:headEnd/>
            <a:tailEnd/>
          </a:ln>
        </p:spPr>
        <p:txBody>
          <a:bodyPr wrap="none" anchor="ctr"/>
          <a:lstStyle/>
          <a:p>
            <a:pPr eaLnBrk="1">
              <a:spcBef>
                <a:spcPct val="0"/>
              </a:spcBef>
              <a:tabLst>
                <a:tab pos="723900" algn="l"/>
                <a:tab pos="1447800" algn="l"/>
                <a:tab pos="2171700" algn="l"/>
                <a:tab pos="2895600" algn="l"/>
                <a:tab pos="3619500" algn="l"/>
                <a:tab pos="4343400" algn="l"/>
                <a:tab pos="5067300" algn="l"/>
              </a:tabLst>
            </a:pPr>
            <a:endParaRPr lang="pt-BR" sz="2400">
              <a:latin typeface="Arial" charset="0"/>
              <a:cs typeface="Arial Unicode MS" charset="0"/>
            </a:endParaRPr>
          </a:p>
        </p:txBody>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65C7DF92-9C30-47C3-8550-8034EB97487F}" type="slidenum">
              <a:rPr lang="pt-BR"/>
              <a:pPr/>
              <a:t>115</a:t>
            </a:fld>
            <a:endParaRPr lang="pt-BR"/>
          </a:p>
        </p:txBody>
      </p:sp>
      <p:sp>
        <p:nvSpPr>
          <p:cNvPr id="302081" name="Text Box 1"/>
          <p:cNvSpPr txBox="1">
            <a:spLocks noChangeArrowheads="1"/>
          </p:cNvSpPr>
          <p:nvPr/>
        </p:nvSpPr>
        <p:spPr bwMode="auto">
          <a:xfrm>
            <a:off x="3884613" y="8685213"/>
            <a:ext cx="2971800" cy="457200"/>
          </a:xfrm>
          <a:prstGeom prst="rect">
            <a:avLst/>
          </a:prstGeom>
          <a:noFill/>
          <a:ln w="9525">
            <a:noFill/>
            <a:round/>
            <a:headEnd/>
            <a:tailEnd/>
          </a:ln>
          <a:effectLst/>
        </p:spPr>
        <p:txBody>
          <a:bodyPr anchor="b"/>
          <a:lstStyle/>
          <a:p>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9463050B-9E21-4C76-911C-D5C4A82550D7}" type="slidenum">
              <a:rPr lang="pt-BR" sz="1200">
                <a:solidFill>
                  <a:srgbClr val="000000"/>
                </a:solidFill>
              </a:rPr>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115</a:t>
            </a:fld>
            <a:endParaRPr lang="pt-BR" sz="1200">
              <a:solidFill>
                <a:srgbClr val="000000"/>
              </a:solidFill>
            </a:endParaRPr>
          </a:p>
        </p:txBody>
      </p:sp>
      <p:sp>
        <p:nvSpPr>
          <p:cNvPr id="302082" name="Text Box 2"/>
          <p:cNvSpPr txBox="1">
            <a:spLocks noChangeArrowheads="1"/>
          </p:cNvSpPr>
          <p:nvPr/>
        </p:nvSpPr>
        <p:spPr bwMode="auto">
          <a:xfrm>
            <a:off x="2143125" y="695325"/>
            <a:ext cx="2571750" cy="3429000"/>
          </a:xfrm>
          <a:prstGeom prst="rect">
            <a:avLst/>
          </a:prstGeom>
          <a:solidFill>
            <a:srgbClr val="FFFFFF"/>
          </a:solidFill>
          <a:ln w="9360">
            <a:solidFill>
              <a:srgbClr val="000000"/>
            </a:solidFill>
            <a:miter lim="800000"/>
            <a:headEnd/>
            <a:tailEnd/>
          </a:ln>
          <a:effectLst/>
        </p:spPr>
        <p:txBody>
          <a:bodyPr wrap="none" anchor="ctr"/>
          <a:lstStyle/>
          <a:p>
            <a:endParaRPr lang="pt-BR"/>
          </a:p>
        </p:txBody>
      </p:sp>
      <p:sp>
        <p:nvSpPr>
          <p:cNvPr id="302083" name="Rectangle 3"/>
          <p:cNvSpPr txBox="1">
            <a:spLocks noChangeArrowheads="1"/>
          </p:cNvSpPr>
          <p:nvPr>
            <p:ph type="body"/>
          </p:nvPr>
        </p:nvSpPr>
        <p:spPr bwMode="auto">
          <a:xfrm>
            <a:off x="685800" y="4343400"/>
            <a:ext cx="5483225" cy="4114800"/>
          </a:xfrm>
          <a:prstGeom prst="rect">
            <a:avLst/>
          </a:prstGeom>
          <a:noFill/>
          <a:ln>
            <a:round/>
            <a:headEnd/>
            <a:tailEnd/>
          </a:ln>
        </p:spPr>
        <p:txBody>
          <a:bodyPr wrap="none" anchor="ctr"/>
          <a:lstStyle/>
          <a:p>
            <a:pPr eaLnBrk="1">
              <a:spcBef>
                <a:spcPct val="0"/>
              </a:spcBef>
              <a:tabLst>
                <a:tab pos="723900" algn="l"/>
                <a:tab pos="1447800" algn="l"/>
                <a:tab pos="2171700" algn="l"/>
                <a:tab pos="2895600" algn="l"/>
                <a:tab pos="3619500" algn="l"/>
                <a:tab pos="4343400" algn="l"/>
                <a:tab pos="5067300" algn="l"/>
              </a:tabLst>
            </a:pPr>
            <a:endParaRPr lang="pt-BR" sz="2400">
              <a:latin typeface="Arial" charset="0"/>
              <a:cs typeface="Arial Unicode MS" charset="0"/>
            </a:endParaRPr>
          </a:p>
        </p:txBody>
      </p:sp>
    </p:spTree>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33F8CF4E-33E7-4EC6-A614-7F8549E1FA0F}" type="slidenum">
              <a:rPr lang="pt-BR"/>
              <a:pPr/>
              <a:t>116</a:t>
            </a:fld>
            <a:endParaRPr lang="pt-BR"/>
          </a:p>
        </p:txBody>
      </p:sp>
      <p:sp>
        <p:nvSpPr>
          <p:cNvPr id="303105" name="Text Box 1"/>
          <p:cNvSpPr txBox="1">
            <a:spLocks noChangeArrowheads="1"/>
          </p:cNvSpPr>
          <p:nvPr/>
        </p:nvSpPr>
        <p:spPr bwMode="auto">
          <a:xfrm>
            <a:off x="3884613" y="8685213"/>
            <a:ext cx="2971800" cy="457200"/>
          </a:xfrm>
          <a:prstGeom prst="rect">
            <a:avLst/>
          </a:prstGeom>
          <a:noFill/>
          <a:ln w="9525">
            <a:noFill/>
            <a:round/>
            <a:headEnd/>
            <a:tailEnd/>
          </a:ln>
          <a:effectLst/>
        </p:spPr>
        <p:txBody>
          <a:bodyPr anchor="b"/>
          <a:lstStyle/>
          <a:p>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66EF6304-EAE8-4E1B-8255-89DC2E51CBCA}" type="slidenum">
              <a:rPr lang="pt-BR" sz="1200">
                <a:solidFill>
                  <a:srgbClr val="000000"/>
                </a:solidFill>
              </a:rPr>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116</a:t>
            </a:fld>
            <a:endParaRPr lang="pt-BR" sz="1200">
              <a:solidFill>
                <a:srgbClr val="000000"/>
              </a:solidFill>
            </a:endParaRPr>
          </a:p>
        </p:txBody>
      </p:sp>
      <p:sp>
        <p:nvSpPr>
          <p:cNvPr id="303106" name="Text Box 2"/>
          <p:cNvSpPr txBox="1">
            <a:spLocks noChangeArrowheads="1"/>
          </p:cNvSpPr>
          <p:nvPr/>
        </p:nvSpPr>
        <p:spPr bwMode="auto">
          <a:xfrm>
            <a:off x="2143125" y="695325"/>
            <a:ext cx="2571750" cy="3429000"/>
          </a:xfrm>
          <a:prstGeom prst="rect">
            <a:avLst/>
          </a:prstGeom>
          <a:solidFill>
            <a:srgbClr val="FFFFFF"/>
          </a:solidFill>
          <a:ln w="9360">
            <a:solidFill>
              <a:srgbClr val="000000"/>
            </a:solidFill>
            <a:miter lim="800000"/>
            <a:headEnd/>
            <a:tailEnd/>
          </a:ln>
          <a:effectLst/>
        </p:spPr>
        <p:txBody>
          <a:bodyPr wrap="none" anchor="ctr"/>
          <a:lstStyle/>
          <a:p>
            <a:endParaRPr lang="pt-BR"/>
          </a:p>
        </p:txBody>
      </p:sp>
      <p:sp>
        <p:nvSpPr>
          <p:cNvPr id="303107" name="Rectangle 3"/>
          <p:cNvSpPr txBox="1">
            <a:spLocks noChangeArrowheads="1"/>
          </p:cNvSpPr>
          <p:nvPr>
            <p:ph type="body"/>
          </p:nvPr>
        </p:nvSpPr>
        <p:spPr bwMode="auto">
          <a:xfrm>
            <a:off x="685800" y="4343400"/>
            <a:ext cx="5483225" cy="4114800"/>
          </a:xfrm>
          <a:prstGeom prst="rect">
            <a:avLst/>
          </a:prstGeom>
          <a:noFill/>
          <a:ln>
            <a:round/>
            <a:headEnd/>
            <a:tailEnd/>
          </a:ln>
        </p:spPr>
        <p:txBody>
          <a:bodyPr wrap="none" anchor="ctr"/>
          <a:lstStyle/>
          <a:p>
            <a:pPr eaLnBrk="1">
              <a:spcBef>
                <a:spcPct val="0"/>
              </a:spcBef>
              <a:tabLst>
                <a:tab pos="723900" algn="l"/>
                <a:tab pos="1447800" algn="l"/>
                <a:tab pos="2171700" algn="l"/>
                <a:tab pos="2895600" algn="l"/>
                <a:tab pos="3619500" algn="l"/>
                <a:tab pos="4343400" algn="l"/>
                <a:tab pos="5067300" algn="l"/>
              </a:tabLst>
            </a:pPr>
            <a:endParaRPr lang="pt-BR" sz="2400">
              <a:latin typeface="Arial" charset="0"/>
              <a:cs typeface="Arial Unicode MS" charset="0"/>
            </a:endParaRPr>
          </a:p>
        </p:txBody>
      </p:sp>
    </p:spTree>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C7E49716-03A0-41B3-A8DE-8F5344E1F1C7}" type="slidenum">
              <a:rPr lang="pt-BR"/>
              <a:pPr/>
              <a:t>117</a:t>
            </a:fld>
            <a:endParaRPr lang="pt-BR"/>
          </a:p>
        </p:txBody>
      </p:sp>
      <p:sp>
        <p:nvSpPr>
          <p:cNvPr id="304129" name="Text Box 1"/>
          <p:cNvSpPr txBox="1">
            <a:spLocks noChangeArrowheads="1"/>
          </p:cNvSpPr>
          <p:nvPr/>
        </p:nvSpPr>
        <p:spPr bwMode="auto">
          <a:xfrm>
            <a:off x="3884613" y="8685213"/>
            <a:ext cx="2971800" cy="457200"/>
          </a:xfrm>
          <a:prstGeom prst="rect">
            <a:avLst/>
          </a:prstGeom>
          <a:noFill/>
          <a:ln w="9525">
            <a:noFill/>
            <a:round/>
            <a:headEnd/>
            <a:tailEnd/>
          </a:ln>
          <a:effectLst/>
        </p:spPr>
        <p:txBody>
          <a:bodyPr anchor="b"/>
          <a:lstStyle/>
          <a:p>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5D3326D1-5676-48D3-9A88-4FB9E9C2AFF7}" type="slidenum">
              <a:rPr lang="pt-BR" sz="1200">
                <a:solidFill>
                  <a:srgbClr val="000000"/>
                </a:solidFill>
              </a:rPr>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117</a:t>
            </a:fld>
            <a:endParaRPr lang="pt-BR" sz="1200">
              <a:solidFill>
                <a:srgbClr val="000000"/>
              </a:solidFill>
            </a:endParaRPr>
          </a:p>
        </p:txBody>
      </p:sp>
      <p:sp>
        <p:nvSpPr>
          <p:cNvPr id="304130" name="Text Box 2"/>
          <p:cNvSpPr txBox="1">
            <a:spLocks noChangeArrowheads="1"/>
          </p:cNvSpPr>
          <p:nvPr/>
        </p:nvSpPr>
        <p:spPr bwMode="auto">
          <a:xfrm>
            <a:off x="2143125" y="695325"/>
            <a:ext cx="2571750" cy="3429000"/>
          </a:xfrm>
          <a:prstGeom prst="rect">
            <a:avLst/>
          </a:prstGeom>
          <a:solidFill>
            <a:srgbClr val="FFFFFF"/>
          </a:solidFill>
          <a:ln w="9360">
            <a:solidFill>
              <a:srgbClr val="000000"/>
            </a:solidFill>
            <a:miter lim="800000"/>
            <a:headEnd/>
            <a:tailEnd/>
          </a:ln>
          <a:effectLst/>
        </p:spPr>
        <p:txBody>
          <a:bodyPr wrap="none" anchor="ctr"/>
          <a:lstStyle/>
          <a:p>
            <a:endParaRPr lang="pt-BR"/>
          </a:p>
        </p:txBody>
      </p:sp>
      <p:sp>
        <p:nvSpPr>
          <p:cNvPr id="304131" name="Rectangle 3"/>
          <p:cNvSpPr txBox="1">
            <a:spLocks noChangeArrowheads="1"/>
          </p:cNvSpPr>
          <p:nvPr>
            <p:ph type="body"/>
          </p:nvPr>
        </p:nvSpPr>
        <p:spPr bwMode="auto">
          <a:xfrm>
            <a:off x="685800" y="4343400"/>
            <a:ext cx="5483225" cy="4114800"/>
          </a:xfrm>
          <a:prstGeom prst="rect">
            <a:avLst/>
          </a:prstGeom>
          <a:noFill/>
          <a:ln>
            <a:round/>
            <a:headEnd/>
            <a:tailEnd/>
          </a:ln>
        </p:spPr>
        <p:txBody>
          <a:bodyPr wrap="none" anchor="ctr"/>
          <a:lstStyle/>
          <a:p>
            <a:pPr eaLnBrk="1">
              <a:spcBef>
                <a:spcPct val="0"/>
              </a:spcBef>
              <a:tabLst>
                <a:tab pos="723900" algn="l"/>
                <a:tab pos="1447800" algn="l"/>
                <a:tab pos="2171700" algn="l"/>
                <a:tab pos="2895600" algn="l"/>
                <a:tab pos="3619500" algn="l"/>
                <a:tab pos="4343400" algn="l"/>
                <a:tab pos="5067300" algn="l"/>
              </a:tabLst>
            </a:pPr>
            <a:endParaRPr lang="pt-BR" sz="2400">
              <a:latin typeface="Arial" charset="0"/>
              <a:cs typeface="Arial Unicode MS" charset="0"/>
            </a:endParaRPr>
          </a:p>
        </p:txBody>
      </p:sp>
    </p:spTree>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77727A74-9F44-4B70-BAAF-84C6E59997E8}" type="slidenum">
              <a:rPr lang="pt-BR"/>
              <a:pPr/>
              <a:t>118</a:t>
            </a:fld>
            <a:endParaRPr lang="pt-BR"/>
          </a:p>
        </p:txBody>
      </p:sp>
      <p:sp>
        <p:nvSpPr>
          <p:cNvPr id="305153" name="Text Box 1"/>
          <p:cNvSpPr txBox="1">
            <a:spLocks noChangeArrowheads="1"/>
          </p:cNvSpPr>
          <p:nvPr/>
        </p:nvSpPr>
        <p:spPr bwMode="auto">
          <a:xfrm>
            <a:off x="3884613" y="8685213"/>
            <a:ext cx="2971800" cy="457200"/>
          </a:xfrm>
          <a:prstGeom prst="rect">
            <a:avLst/>
          </a:prstGeom>
          <a:noFill/>
          <a:ln w="9525">
            <a:noFill/>
            <a:round/>
            <a:headEnd/>
            <a:tailEnd/>
          </a:ln>
          <a:effectLst/>
        </p:spPr>
        <p:txBody>
          <a:bodyPr anchor="b"/>
          <a:lstStyle/>
          <a:p>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25597C2F-A236-4B4F-8BF2-B3C4810F6AF4}" type="slidenum">
              <a:rPr lang="pt-BR" sz="1200">
                <a:solidFill>
                  <a:srgbClr val="000000"/>
                </a:solidFill>
              </a:rPr>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118</a:t>
            </a:fld>
            <a:endParaRPr lang="pt-BR" sz="1200">
              <a:solidFill>
                <a:srgbClr val="000000"/>
              </a:solidFill>
            </a:endParaRPr>
          </a:p>
        </p:txBody>
      </p:sp>
      <p:sp>
        <p:nvSpPr>
          <p:cNvPr id="305154" name="Text Box 2"/>
          <p:cNvSpPr txBox="1">
            <a:spLocks noChangeArrowheads="1"/>
          </p:cNvSpPr>
          <p:nvPr/>
        </p:nvSpPr>
        <p:spPr bwMode="auto">
          <a:xfrm>
            <a:off x="2143125" y="695325"/>
            <a:ext cx="2571750" cy="3429000"/>
          </a:xfrm>
          <a:prstGeom prst="rect">
            <a:avLst/>
          </a:prstGeom>
          <a:solidFill>
            <a:srgbClr val="FFFFFF"/>
          </a:solidFill>
          <a:ln w="9360">
            <a:solidFill>
              <a:srgbClr val="000000"/>
            </a:solidFill>
            <a:miter lim="800000"/>
            <a:headEnd/>
            <a:tailEnd/>
          </a:ln>
          <a:effectLst/>
        </p:spPr>
        <p:txBody>
          <a:bodyPr wrap="none" anchor="ctr"/>
          <a:lstStyle/>
          <a:p>
            <a:endParaRPr lang="pt-BR"/>
          </a:p>
        </p:txBody>
      </p:sp>
      <p:sp>
        <p:nvSpPr>
          <p:cNvPr id="305155" name="Rectangle 3"/>
          <p:cNvSpPr txBox="1">
            <a:spLocks noChangeArrowheads="1"/>
          </p:cNvSpPr>
          <p:nvPr>
            <p:ph type="body"/>
          </p:nvPr>
        </p:nvSpPr>
        <p:spPr bwMode="auto">
          <a:xfrm>
            <a:off x="685800" y="4343400"/>
            <a:ext cx="5483225" cy="4114800"/>
          </a:xfrm>
          <a:prstGeom prst="rect">
            <a:avLst/>
          </a:prstGeom>
          <a:noFill/>
          <a:ln>
            <a:round/>
            <a:headEnd/>
            <a:tailEnd/>
          </a:ln>
        </p:spPr>
        <p:txBody>
          <a:bodyPr wrap="none" anchor="ctr"/>
          <a:lstStyle/>
          <a:p>
            <a:pPr eaLnBrk="1">
              <a:spcBef>
                <a:spcPct val="0"/>
              </a:spcBef>
              <a:tabLst>
                <a:tab pos="723900" algn="l"/>
                <a:tab pos="1447800" algn="l"/>
                <a:tab pos="2171700" algn="l"/>
                <a:tab pos="2895600" algn="l"/>
                <a:tab pos="3619500" algn="l"/>
                <a:tab pos="4343400" algn="l"/>
                <a:tab pos="5067300" algn="l"/>
              </a:tabLst>
            </a:pPr>
            <a:endParaRPr lang="pt-BR" sz="2400">
              <a:latin typeface="Arial" charset="0"/>
              <a:cs typeface="Arial Unicode MS" charset="0"/>
            </a:endParaRPr>
          </a:p>
        </p:txBody>
      </p:sp>
    </p:spTree>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9DF02AE6-9E39-4B3E-8B74-EFF5923E549C}" type="slidenum">
              <a:rPr lang="pt-BR"/>
              <a:pPr/>
              <a:t>119</a:t>
            </a:fld>
            <a:endParaRPr lang="pt-BR"/>
          </a:p>
        </p:txBody>
      </p:sp>
      <p:sp>
        <p:nvSpPr>
          <p:cNvPr id="306177" name="Text Box 1"/>
          <p:cNvSpPr txBox="1">
            <a:spLocks noChangeArrowheads="1"/>
          </p:cNvSpPr>
          <p:nvPr/>
        </p:nvSpPr>
        <p:spPr bwMode="auto">
          <a:xfrm>
            <a:off x="3884613" y="8685213"/>
            <a:ext cx="2971800" cy="457200"/>
          </a:xfrm>
          <a:prstGeom prst="rect">
            <a:avLst/>
          </a:prstGeom>
          <a:noFill/>
          <a:ln w="9525">
            <a:noFill/>
            <a:round/>
            <a:headEnd/>
            <a:tailEnd/>
          </a:ln>
          <a:effectLst/>
        </p:spPr>
        <p:txBody>
          <a:bodyPr anchor="b"/>
          <a:lstStyle/>
          <a:p>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EEE51A9-D8D7-40CD-8245-CEFBE212E44B}" type="slidenum">
              <a:rPr lang="pt-BR" sz="1200">
                <a:solidFill>
                  <a:srgbClr val="000000"/>
                </a:solidFill>
              </a:rPr>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119</a:t>
            </a:fld>
            <a:endParaRPr lang="pt-BR" sz="1200">
              <a:solidFill>
                <a:srgbClr val="000000"/>
              </a:solidFill>
            </a:endParaRPr>
          </a:p>
        </p:txBody>
      </p:sp>
      <p:sp>
        <p:nvSpPr>
          <p:cNvPr id="306178" name="Text Box 2"/>
          <p:cNvSpPr txBox="1">
            <a:spLocks noChangeArrowheads="1"/>
          </p:cNvSpPr>
          <p:nvPr/>
        </p:nvSpPr>
        <p:spPr bwMode="auto">
          <a:xfrm>
            <a:off x="2143125" y="695325"/>
            <a:ext cx="2571750" cy="3429000"/>
          </a:xfrm>
          <a:prstGeom prst="rect">
            <a:avLst/>
          </a:prstGeom>
          <a:solidFill>
            <a:srgbClr val="FFFFFF"/>
          </a:solidFill>
          <a:ln w="9360">
            <a:solidFill>
              <a:srgbClr val="000000"/>
            </a:solidFill>
            <a:miter lim="800000"/>
            <a:headEnd/>
            <a:tailEnd/>
          </a:ln>
          <a:effectLst/>
        </p:spPr>
        <p:txBody>
          <a:bodyPr wrap="none" anchor="ctr"/>
          <a:lstStyle/>
          <a:p>
            <a:endParaRPr lang="pt-BR"/>
          </a:p>
        </p:txBody>
      </p:sp>
      <p:sp>
        <p:nvSpPr>
          <p:cNvPr id="306179" name="Rectangle 3"/>
          <p:cNvSpPr txBox="1">
            <a:spLocks noChangeArrowheads="1"/>
          </p:cNvSpPr>
          <p:nvPr>
            <p:ph type="body"/>
          </p:nvPr>
        </p:nvSpPr>
        <p:spPr bwMode="auto">
          <a:xfrm>
            <a:off x="685800" y="4343400"/>
            <a:ext cx="5483225" cy="4114800"/>
          </a:xfrm>
          <a:prstGeom prst="rect">
            <a:avLst/>
          </a:prstGeom>
          <a:noFill/>
          <a:ln>
            <a:round/>
            <a:headEnd/>
            <a:tailEnd/>
          </a:ln>
        </p:spPr>
        <p:txBody>
          <a:bodyPr wrap="none" anchor="ctr"/>
          <a:lstStyle/>
          <a:p>
            <a:pPr eaLnBrk="1">
              <a:spcBef>
                <a:spcPct val="0"/>
              </a:spcBef>
              <a:tabLst>
                <a:tab pos="723900" algn="l"/>
                <a:tab pos="1447800" algn="l"/>
                <a:tab pos="2171700" algn="l"/>
                <a:tab pos="2895600" algn="l"/>
                <a:tab pos="3619500" algn="l"/>
                <a:tab pos="4343400" algn="l"/>
                <a:tab pos="5067300" algn="l"/>
              </a:tabLst>
            </a:pPr>
            <a:endParaRPr lang="pt-BR" sz="2400">
              <a:latin typeface="Arial" charset="0"/>
              <a:cs typeface="Arial Unicode MS"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1637DFC1-DDB1-4532-AA49-9559EEBBAA92}" type="slidenum">
              <a:rPr lang="pt-BR"/>
              <a:pPr/>
              <a:t>12</a:t>
            </a:fld>
            <a:endParaRPr lang="pt-BR"/>
          </a:p>
        </p:txBody>
      </p:sp>
      <p:sp>
        <p:nvSpPr>
          <p:cNvPr id="196609" name="Text Box 1"/>
          <p:cNvSpPr txBox="1">
            <a:spLocks noChangeArrowheads="1"/>
          </p:cNvSpPr>
          <p:nvPr/>
        </p:nvSpPr>
        <p:spPr bwMode="auto">
          <a:xfrm>
            <a:off x="3884613" y="8685213"/>
            <a:ext cx="2971800" cy="457200"/>
          </a:xfrm>
          <a:prstGeom prst="rect">
            <a:avLst/>
          </a:prstGeom>
          <a:noFill/>
          <a:ln w="9525">
            <a:noFill/>
            <a:round/>
            <a:headEnd/>
            <a:tailEnd/>
          </a:ln>
          <a:effectLst/>
        </p:spPr>
        <p:txBody>
          <a:bodyPr anchor="b"/>
          <a:lstStyle/>
          <a:p>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A1094613-37CD-4CC5-9AED-8C1A4BF15C18}" type="slidenum">
              <a:rPr lang="pt-BR" sz="1200">
                <a:solidFill>
                  <a:srgbClr val="000000"/>
                </a:solidFill>
              </a:rPr>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12</a:t>
            </a:fld>
            <a:endParaRPr lang="pt-BR" sz="1200">
              <a:solidFill>
                <a:srgbClr val="000000"/>
              </a:solidFill>
            </a:endParaRPr>
          </a:p>
        </p:txBody>
      </p:sp>
      <p:sp>
        <p:nvSpPr>
          <p:cNvPr id="196610" name="Text Box 2"/>
          <p:cNvSpPr txBox="1">
            <a:spLocks noChangeArrowheads="1"/>
          </p:cNvSpPr>
          <p:nvPr/>
        </p:nvSpPr>
        <p:spPr bwMode="auto">
          <a:xfrm>
            <a:off x="2143125" y="695325"/>
            <a:ext cx="2571750" cy="3429000"/>
          </a:xfrm>
          <a:prstGeom prst="rect">
            <a:avLst/>
          </a:prstGeom>
          <a:solidFill>
            <a:srgbClr val="FFFFFF"/>
          </a:solidFill>
          <a:ln w="9360">
            <a:solidFill>
              <a:srgbClr val="000000"/>
            </a:solidFill>
            <a:miter lim="800000"/>
            <a:headEnd/>
            <a:tailEnd/>
          </a:ln>
          <a:effectLst/>
        </p:spPr>
        <p:txBody>
          <a:bodyPr wrap="none" anchor="ctr"/>
          <a:lstStyle/>
          <a:p>
            <a:endParaRPr lang="pt-BR"/>
          </a:p>
        </p:txBody>
      </p:sp>
      <p:sp>
        <p:nvSpPr>
          <p:cNvPr id="196611" name="Rectangle 3"/>
          <p:cNvSpPr txBox="1">
            <a:spLocks noChangeArrowheads="1"/>
          </p:cNvSpPr>
          <p:nvPr>
            <p:ph type="body"/>
          </p:nvPr>
        </p:nvSpPr>
        <p:spPr bwMode="auto">
          <a:xfrm>
            <a:off x="685800" y="4343400"/>
            <a:ext cx="5483225" cy="4114800"/>
          </a:xfrm>
          <a:prstGeom prst="rect">
            <a:avLst/>
          </a:prstGeom>
          <a:noFill/>
          <a:ln>
            <a:round/>
            <a:headEnd/>
            <a:tailEnd/>
          </a:ln>
        </p:spPr>
        <p:txBody>
          <a:bodyPr wrap="none" anchor="ctr"/>
          <a:lstStyle/>
          <a:p>
            <a:pPr>
              <a:spcBef>
                <a:spcPts val="450"/>
              </a:spcBef>
              <a:buClrTx/>
              <a:buFontTx/>
              <a:buNone/>
              <a:tabLst>
                <a:tab pos="723900" algn="l"/>
                <a:tab pos="1447800" algn="l"/>
                <a:tab pos="2171700" algn="l"/>
                <a:tab pos="2895600" algn="l"/>
                <a:tab pos="3619500" algn="l"/>
                <a:tab pos="4343400" algn="l"/>
                <a:tab pos="5067300" algn="l"/>
              </a:tabLst>
            </a:pPr>
            <a:endParaRPr lang="pt-BR" sz="2400">
              <a:latin typeface="Arial" charset="0"/>
              <a:ea typeface="SimSun" charset="-122"/>
            </a:endParaRPr>
          </a:p>
        </p:txBody>
      </p:sp>
    </p:spTree>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51F8DDE2-EEA4-4A8D-B7D0-0ACA80C56279}" type="slidenum">
              <a:rPr lang="pt-BR"/>
              <a:pPr/>
              <a:t>120</a:t>
            </a:fld>
            <a:endParaRPr lang="pt-BR"/>
          </a:p>
        </p:txBody>
      </p:sp>
      <p:sp>
        <p:nvSpPr>
          <p:cNvPr id="307201" name="Text Box 1"/>
          <p:cNvSpPr txBox="1">
            <a:spLocks noChangeArrowheads="1"/>
          </p:cNvSpPr>
          <p:nvPr/>
        </p:nvSpPr>
        <p:spPr bwMode="auto">
          <a:xfrm>
            <a:off x="3884613" y="8685213"/>
            <a:ext cx="2971800" cy="457200"/>
          </a:xfrm>
          <a:prstGeom prst="rect">
            <a:avLst/>
          </a:prstGeom>
          <a:noFill/>
          <a:ln w="9525">
            <a:noFill/>
            <a:round/>
            <a:headEnd/>
            <a:tailEnd/>
          </a:ln>
          <a:effectLst/>
        </p:spPr>
        <p:txBody>
          <a:bodyPr anchor="b"/>
          <a:lstStyle/>
          <a:p>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94A34833-AF9B-43A1-9E29-8994DC5E24BD}" type="slidenum">
              <a:rPr lang="pt-BR" sz="1200">
                <a:solidFill>
                  <a:srgbClr val="000000"/>
                </a:solidFill>
              </a:rPr>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120</a:t>
            </a:fld>
            <a:endParaRPr lang="pt-BR" sz="1200">
              <a:solidFill>
                <a:srgbClr val="000000"/>
              </a:solidFill>
            </a:endParaRPr>
          </a:p>
        </p:txBody>
      </p:sp>
      <p:sp>
        <p:nvSpPr>
          <p:cNvPr id="307202" name="Text Box 2"/>
          <p:cNvSpPr txBox="1">
            <a:spLocks noChangeArrowheads="1"/>
          </p:cNvSpPr>
          <p:nvPr/>
        </p:nvSpPr>
        <p:spPr bwMode="auto">
          <a:xfrm>
            <a:off x="2143125" y="695325"/>
            <a:ext cx="2571750" cy="3429000"/>
          </a:xfrm>
          <a:prstGeom prst="rect">
            <a:avLst/>
          </a:prstGeom>
          <a:solidFill>
            <a:srgbClr val="FFFFFF"/>
          </a:solidFill>
          <a:ln w="9360">
            <a:solidFill>
              <a:srgbClr val="000000"/>
            </a:solidFill>
            <a:miter lim="800000"/>
            <a:headEnd/>
            <a:tailEnd/>
          </a:ln>
          <a:effectLst/>
        </p:spPr>
        <p:txBody>
          <a:bodyPr wrap="none" anchor="ctr"/>
          <a:lstStyle/>
          <a:p>
            <a:endParaRPr lang="pt-BR"/>
          </a:p>
        </p:txBody>
      </p:sp>
      <p:sp>
        <p:nvSpPr>
          <p:cNvPr id="307203" name="Rectangle 3"/>
          <p:cNvSpPr txBox="1">
            <a:spLocks noChangeArrowheads="1"/>
          </p:cNvSpPr>
          <p:nvPr>
            <p:ph type="body"/>
          </p:nvPr>
        </p:nvSpPr>
        <p:spPr bwMode="auto">
          <a:xfrm>
            <a:off x="685800" y="4343400"/>
            <a:ext cx="5483225" cy="4114800"/>
          </a:xfrm>
          <a:prstGeom prst="rect">
            <a:avLst/>
          </a:prstGeom>
          <a:noFill/>
          <a:ln>
            <a:round/>
            <a:headEnd/>
            <a:tailEnd/>
          </a:ln>
        </p:spPr>
        <p:txBody>
          <a:bodyPr wrap="none" anchor="ctr"/>
          <a:lstStyle/>
          <a:p>
            <a:pPr eaLnBrk="1">
              <a:spcBef>
                <a:spcPct val="0"/>
              </a:spcBef>
              <a:tabLst>
                <a:tab pos="723900" algn="l"/>
                <a:tab pos="1447800" algn="l"/>
                <a:tab pos="2171700" algn="l"/>
                <a:tab pos="2895600" algn="l"/>
                <a:tab pos="3619500" algn="l"/>
                <a:tab pos="4343400" algn="l"/>
                <a:tab pos="5067300" algn="l"/>
              </a:tabLst>
            </a:pPr>
            <a:endParaRPr lang="pt-BR" sz="2400">
              <a:latin typeface="Arial" charset="0"/>
              <a:cs typeface="Arial Unicode MS" charset="0"/>
            </a:endParaRPr>
          </a:p>
        </p:txBody>
      </p:sp>
    </p:spTree>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A7CA9812-5C67-4674-AF22-FF039C7B66D1}" type="slidenum">
              <a:rPr lang="pt-BR"/>
              <a:pPr/>
              <a:t>121</a:t>
            </a:fld>
            <a:endParaRPr lang="pt-BR"/>
          </a:p>
        </p:txBody>
      </p:sp>
      <p:sp>
        <p:nvSpPr>
          <p:cNvPr id="308225" name="Text Box 1"/>
          <p:cNvSpPr txBox="1">
            <a:spLocks noChangeArrowheads="1"/>
          </p:cNvSpPr>
          <p:nvPr/>
        </p:nvSpPr>
        <p:spPr bwMode="auto">
          <a:xfrm>
            <a:off x="3884613" y="8685213"/>
            <a:ext cx="2971800" cy="457200"/>
          </a:xfrm>
          <a:prstGeom prst="rect">
            <a:avLst/>
          </a:prstGeom>
          <a:noFill/>
          <a:ln w="9525">
            <a:noFill/>
            <a:round/>
            <a:headEnd/>
            <a:tailEnd/>
          </a:ln>
          <a:effectLst/>
        </p:spPr>
        <p:txBody>
          <a:bodyPr anchor="b"/>
          <a:lstStyle/>
          <a:p>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AE724CED-75C9-45C5-AB53-5975F54C0CF4}" type="slidenum">
              <a:rPr lang="pt-BR" sz="1200">
                <a:solidFill>
                  <a:srgbClr val="000000"/>
                </a:solidFill>
              </a:rPr>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121</a:t>
            </a:fld>
            <a:endParaRPr lang="pt-BR" sz="1200">
              <a:solidFill>
                <a:srgbClr val="000000"/>
              </a:solidFill>
            </a:endParaRPr>
          </a:p>
        </p:txBody>
      </p:sp>
      <p:sp>
        <p:nvSpPr>
          <p:cNvPr id="308226" name="Text Box 2"/>
          <p:cNvSpPr txBox="1">
            <a:spLocks noChangeArrowheads="1"/>
          </p:cNvSpPr>
          <p:nvPr/>
        </p:nvSpPr>
        <p:spPr bwMode="auto">
          <a:xfrm>
            <a:off x="2143125" y="695325"/>
            <a:ext cx="2571750" cy="3429000"/>
          </a:xfrm>
          <a:prstGeom prst="rect">
            <a:avLst/>
          </a:prstGeom>
          <a:solidFill>
            <a:srgbClr val="FFFFFF"/>
          </a:solidFill>
          <a:ln w="9360">
            <a:solidFill>
              <a:srgbClr val="000000"/>
            </a:solidFill>
            <a:miter lim="800000"/>
            <a:headEnd/>
            <a:tailEnd/>
          </a:ln>
          <a:effectLst/>
        </p:spPr>
        <p:txBody>
          <a:bodyPr wrap="none" anchor="ctr"/>
          <a:lstStyle/>
          <a:p>
            <a:endParaRPr lang="pt-BR"/>
          </a:p>
        </p:txBody>
      </p:sp>
      <p:sp>
        <p:nvSpPr>
          <p:cNvPr id="308227" name="Rectangle 3"/>
          <p:cNvSpPr txBox="1">
            <a:spLocks noChangeArrowheads="1"/>
          </p:cNvSpPr>
          <p:nvPr>
            <p:ph type="body"/>
          </p:nvPr>
        </p:nvSpPr>
        <p:spPr bwMode="auto">
          <a:xfrm>
            <a:off x="685800" y="4343400"/>
            <a:ext cx="5483225" cy="4114800"/>
          </a:xfrm>
          <a:prstGeom prst="rect">
            <a:avLst/>
          </a:prstGeom>
          <a:noFill/>
          <a:ln>
            <a:round/>
            <a:headEnd/>
            <a:tailEnd/>
          </a:ln>
        </p:spPr>
        <p:txBody>
          <a:bodyPr wrap="none" anchor="ctr"/>
          <a:lstStyle/>
          <a:p>
            <a:pPr eaLnBrk="1">
              <a:spcBef>
                <a:spcPct val="0"/>
              </a:spcBef>
              <a:tabLst>
                <a:tab pos="723900" algn="l"/>
                <a:tab pos="1447800" algn="l"/>
                <a:tab pos="2171700" algn="l"/>
                <a:tab pos="2895600" algn="l"/>
                <a:tab pos="3619500" algn="l"/>
                <a:tab pos="4343400" algn="l"/>
                <a:tab pos="5067300" algn="l"/>
              </a:tabLst>
            </a:pPr>
            <a:endParaRPr lang="pt-BR" sz="2400">
              <a:latin typeface="Arial" charset="0"/>
              <a:cs typeface="Arial Unicode MS" charset="0"/>
            </a:endParaRPr>
          </a:p>
        </p:txBody>
      </p:sp>
    </p:spTree>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B33033BD-1091-40CA-9BAE-75A13266EA4A}" type="slidenum">
              <a:rPr lang="pt-BR"/>
              <a:pPr/>
              <a:t>122</a:t>
            </a:fld>
            <a:endParaRPr lang="pt-BR"/>
          </a:p>
        </p:txBody>
      </p:sp>
      <p:sp>
        <p:nvSpPr>
          <p:cNvPr id="309249" name="Text Box 1"/>
          <p:cNvSpPr txBox="1">
            <a:spLocks noChangeArrowheads="1"/>
          </p:cNvSpPr>
          <p:nvPr/>
        </p:nvSpPr>
        <p:spPr bwMode="auto">
          <a:xfrm>
            <a:off x="3884613" y="8685213"/>
            <a:ext cx="2971800" cy="457200"/>
          </a:xfrm>
          <a:prstGeom prst="rect">
            <a:avLst/>
          </a:prstGeom>
          <a:noFill/>
          <a:ln w="9525">
            <a:noFill/>
            <a:round/>
            <a:headEnd/>
            <a:tailEnd/>
          </a:ln>
          <a:effectLst/>
        </p:spPr>
        <p:txBody>
          <a:bodyPr anchor="b"/>
          <a:lstStyle/>
          <a:p>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28F1A627-222A-4D49-AD46-08207AA55BA5}" type="slidenum">
              <a:rPr lang="pt-BR" sz="1200">
                <a:solidFill>
                  <a:srgbClr val="000000"/>
                </a:solidFill>
              </a:rPr>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122</a:t>
            </a:fld>
            <a:endParaRPr lang="pt-BR" sz="1200">
              <a:solidFill>
                <a:srgbClr val="000000"/>
              </a:solidFill>
            </a:endParaRPr>
          </a:p>
        </p:txBody>
      </p:sp>
      <p:sp>
        <p:nvSpPr>
          <p:cNvPr id="309250" name="Text Box 2"/>
          <p:cNvSpPr txBox="1">
            <a:spLocks noChangeArrowheads="1"/>
          </p:cNvSpPr>
          <p:nvPr/>
        </p:nvSpPr>
        <p:spPr bwMode="auto">
          <a:xfrm>
            <a:off x="2143125" y="695325"/>
            <a:ext cx="2571750" cy="3429000"/>
          </a:xfrm>
          <a:prstGeom prst="rect">
            <a:avLst/>
          </a:prstGeom>
          <a:solidFill>
            <a:srgbClr val="FFFFFF"/>
          </a:solidFill>
          <a:ln w="9360">
            <a:solidFill>
              <a:srgbClr val="000000"/>
            </a:solidFill>
            <a:miter lim="800000"/>
            <a:headEnd/>
            <a:tailEnd/>
          </a:ln>
          <a:effectLst/>
        </p:spPr>
        <p:txBody>
          <a:bodyPr wrap="none" anchor="ctr"/>
          <a:lstStyle/>
          <a:p>
            <a:endParaRPr lang="pt-BR"/>
          </a:p>
        </p:txBody>
      </p:sp>
      <p:sp>
        <p:nvSpPr>
          <p:cNvPr id="309251" name="Rectangle 3"/>
          <p:cNvSpPr txBox="1">
            <a:spLocks noChangeArrowheads="1"/>
          </p:cNvSpPr>
          <p:nvPr>
            <p:ph type="body"/>
          </p:nvPr>
        </p:nvSpPr>
        <p:spPr bwMode="auto">
          <a:xfrm>
            <a:off x="685800" y="4343400"/>
            <a:ext cx="5483225" cy="4114800"/>
          </a:xfrm>
          <a:prstGeom prst="rect">
            <a:avLst/>
          </a:prstGeom>
          <a:noFill/>
          <a:ln>
            <a:round/>
            <a:headEnd/>
            <a:tailEnd/>
          </a:ln>
        </p:spPr>
        <p:txBody>
          <a:bodyPr wrap="none" anchor="ctr"/>
          <a:lstStyle/>
          <a:p>
            <a:pPr eaLnBrk="1">
              <a:spcBef>
                <a:spcPct val="0"/>
              </a:spcBef>
              <a:tabLst>
                <a:tab pos="723900" algn="l"/>
                <a:tab pos="1447800" algn="l"/>
                <a:tab pos="2171700" algn="l"/>
                <a:tab pos="2895600" algn="l"/>
                <a:tab pos="3619500" algn="l"/>
                <a:tab pos="4343400" algn="l"/>
                <a:tab pos="5067300" algn="l"/>
              </a:tabLst>
            </a:pPr>
            <a:endParaRPr lang="pt-BR" sz="2400">
              <a:latin typeface="Arial" charset="0"/>
              <a:cs typeface="Arial Unicode MS" charset="0"/>
            </a:endParaRPr>
          </a:p>
        </p:txBody>
      </p:sp>
    </p:spTree>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E01C4493-05EC-43A3-9CC2-2EECD53BC182}" type="slidenum">
              <a:rPr lang="pt-BR"/>
              <a:pPr/>
              <a:t>123</a:t>
            </a:fld>
            <a:endParaRPr lang="pt-BR"/>
          </a:p>
        </p:txBody>
      </p:sp>
      <p:sp>
        <p:nvSpPr>
          <p:cNvPr id="310273" name="Text Box 1"/>
          <p:cNvSpPr txBox="1">
            <a:spLocks noChangeArrowheads="1"/>
          </p:cNvSpPr>
          <p:nvPr/>
        </p:nvSpPr>
        <p:spPr bwMode="auto">
          <a:xfrm>
            <a:off x="3884613" y="8685213"/>
            <a:ext cx="2971800" cy="457200"/>
          </a:xfrm>
          <a:prstGeom prst="rect">
            <a:avLst/>
          </a:prstGeom>
          <a:noFill/>
          <a:ln w="9525">
            <a:noFill/>
            <a:round/>
            <a:headEnd/>
            <a:tailEnd/>
          </a:ln>
          <a:effectLst/>
        </p:spPr>
        <p:txBody>
          <a:bodyPr anchor="b"/>
          <a:lstStyle/>
          <a:p>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24C879D2-DC5E-4E4C-9758-2ABC74195FF5}" type="slidenum">
              <a:rPr lang="pt-BR" sz="1200">
                <a:solidFill>
                  <a:srgbClr val="000000"/>
                </a:solidFill>
              </a:rPr>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123</a:t>
            </a:fld>
            <a:endParaRPr lang="pt-BR" sz="1200">
              <a:solidFill>
                <a:srgbClr val="000000"/>
              </a:solidFill>
            </a:endParaRPr>
          </a:p>
        </p:txBody>
      </p:sp>
      <p:sp>
        <p:nvSpPr>
          <p:cNvPr id="310274" name="Text Box 2"/>
          <p:cNvSpPr txBox="1">
            <a:spLocks noChangeArrowheads="1"/>
          </p:cNvSpPr>
          <p:nvPr/>
        </p:nvSpPr>
        <p:spPr bwMode="auto">
          <a:xfrm>
            <a:off x="2143125" y="695325"/>
            <a:ext cx="2571750" cy="3429000"/>
          </a:xfrm>
          <a:prstGeom prst="rect">
            <a:avLst/>
          </a:prstGeom>
          <a:solidFill>
            <a:srgbClr val="FFFFFF"/>
          </a:solidFill>
          <a:ln w="9360">
            <a:solidFill>
              <a:srgbClr val="000000"/>
            </a:solidFill>
            <a:miter lim="800000"/>
            <a:headEnd/>
            <a:tailEnd/>
          </a:ln>
          <a:effectLst/>
        </p:spPr>
        <p:txBody>
          <a:bodyPr wrap="none" anchor="ctr"/>
          <a:lstStyle/>
          <a:p>
            <a:endParaRPr lang="pt-BR"/>
          </a:p>
        </p:txBody>
      </p:sp>
      <p:sp>
        <p:nvSpPr>
          <p:cNvPr id="310275" name="Rectangle 3"/>
          <p:cNvSpPr txBox="1">
            <a:spLocks noChangeArrowheads="1"/>
          </p:cNvSpPr>
          <p:nvPr>
            <p:ph type="body"/>
          </p:nvPr>
        </p:nvSpPr>
        <p:spPr bwMode="auto">
          <a:xfrm>
            <a:off x="685800" y="4343400"/>
            <a:ext cx="5483225" cy="4114800"/>
          </a:xfrm>
          <a:prstGeom prst="rect">
            <a:avLst/>
          </a:prstGeom>
          <a:noFill/>
          <a:ln>
            <a:round/>
            <a:headEnd/>
            <a:tailEnd/>
          </a:ln>
        </p:spPr>
        <p:txBody>
          <a:bodyPr wrap="none" anchor="ctr"/>
          <a:lstStyle/>
          <a:p>
            <a:pPr eaLnBrk="1">
              <a:spcBef>
                <a:spcPct val="0"/>
              </a:spcBef>
              <a:tabLst>
                <a:tab pos="723900" algn="l"/>
                <a:tab pos="1447800" algn="l"/>
                <a:tab pos="2171700" algn="l"/>
                <a:tab pos="2895600" algn="l"/>
                <a:tab pos="3619500" algn="l"/>
                <a:tab pos="4343400" algn="l"/>
                <a:tab pos="5067300" algn="l"/>
              </a:tabLst>
            </a:pPr>
            <a:endParaRPr lang="pt-BR" sz="2400">
              <a:latin typeface="Arial" charset="0"/>
              <a:cs typeface="Arial Unicode MS" charset="0"/>
            </a:endParaRPr>
          </a:p>
        </p:txBody>
      </p:sp>
    </p:spTree>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04D8C875-9A26-4AFE-BA2F-C3F2779E6C7C}" type="slidenum">
              <a:rPr lang="pt-BR"/>
              <a:pPr/>
              <a:t>124</a:t>
            </a:fld>
            <a:endParaRPr lang="pt-BR"/>
          </a:p>
        </p:txBody>
      </p:sp>
      <p:sp>
        <p:nvSpPr>
          <p:cNvPr id="311297" name="Text Box 1"/>
          <p:cNvSpPr txBox="1">
            <a:spLocks noChangeArrowheads="1"/>
          </p:cNvSpPr>
          <p:nvPr/>
        </p:nvSpPr>
        <p:spPr bwMode="auto">
          <a:xfrm>
            <a:off x="3884613" y="8685213"/>
            <a:ext cx="2971800" cy="457200"/>
          </a:xfrm>
          <a:prstGeom prst="rect">
            <a:avLst/>
          </a:prstGeom>
          <a:noFill/>
          <a:ln w="9525">
            <a:noFill/>
            <a:round/>
            <a:headEnd/>
            <a:tailEnd/>
          </a:ln>
          <a:effectLst/>
        </p:spPr>
        <p:txBody>
          <a:bodyPr anchor="b"/>
          <a:lstStyle/>
          <a:p>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C4CFDE6A-0B0D-4F88-9E7B-7B4B71B11079}" type="slidenum">
              <a:rPr lang="pt-BR" sz="1200">
                <a:solidFill>
                  <a:srgbClr val="000000"/>
                </a:solidFill>
              </a:rPr>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124</a:t>
            </a:fld>
            <a:endParaRPr lang="pt-BR" sz="1200">
              <a:solidFill>
                <a:srgbClr val="000000"/>
              </a:solidFill>
            </a:endParaRPr>
          </a:p>
        </p:txBody>
      </p:sp>
      <p:sp>
        <p:nvSpPr>
          <p:cNvPr id="311298" name="Text Box 2"/>
          <p:cNvSpPr txBox="1">
            <a:spLocks noChangeArrowheads="1"/>
          </p:cNvSpPr>
          <p:nvPr/>
        </p:nvSpPr>
        <p:spPr bwMode="auto">
          <a:xfrm>
            <a:off x="2143125" y="695325"/>
            <a:ext cx="2571750" cy="3429000"/>
          </a:xfrm>
          <a:prstGeom prst="rect">
            <a:avLst/>
          </a:prstGeom>
          <a:solidFill>
            <a:srgbClr val="FFFFFF"/>
          </a:solidFill>
          <a:ln w="9360">
            <a:solidFill>
              <a:srgbClr val="000000"/>
            </a:solidFill>
            <a:miter lim="800000"/>
            <a:headEnd/>
            <a:tailEnd/>
          </a:ln>
          <a:effectLst/>
        </p:spPr>
        <p:txBody>
          <a:bodyPr wrap="none" anchor="ctr"/>
          <a:lstStyle/>
          <a:p>
            <a:endParaRPr lang="pt-BR"/>
          </a:p>
        </p:txBody>
      </p:sp>
      <p:sp>
        <p:nvSpPr>
          <p:cNvPr id="311299" name="Rectangle 3"/>
          <p:cNvSpPr txBox="1">
            <a:spLocks noChangeArrowheads="1"/>
          </p:cNvSpPr>
          <p:nvPr>
            <p:ph type="body"/>
          </p:nvPr>
        </p:nvSpPr>
        <p:spPr bwMode="auto">
          <a:xfrm>
            <a:off x="685800" y="4343400"/>
            <a:ext cx="5483225" cy="4114800"/>
          </a:xfrm>
          <a:prstGeom prst="rect">
            <a:avLst/>
          </a:prstGeom>
          <a:noFill/>
          <a:ln>
            <a:round/>
            <a:headEnd/>
            <a:tailEnd/>
          </a:ln>
        </p:spPr>
        <p:txBody>
          <a:bodyPr wrap="none" anchor="ctr"/>
          <a:lstStyle/>
          <a:p>
            <a:pPr eaLnBrk="1">
              <a:spcBef>
                <a:spcPct val="0"/>
              </a:spcBef>
              <a:tabLst>
                <a:tab pos="723900" algn="l"/>
                <a:tab pos="1447800" algn="l"/>
                <a:tab pos="2171700" algn="l"/>
                <a:tab pos="2895600" algn="l"/>
                <a:tab pos="3619500" algn="l"/>
                <a:tab pos="4343400" algn="l"/>
                <a:tab pos="5067300" algn="l"/>
              </a:tabLst>
            </a:pPr>
            <a:endParaRPr lang="pt-BR" sz="2400">
              <a:latin typeface="Arial" charset="0"/>
              <a:cs typeface="Arial Unicode MS" charset="0"/>
            </a:endParaRPr>
          </a:p>
        </p:txBody>
      </p:sp>
    </p:spTree>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9C452B07-4EB1-44A8-AD8D-DB653A025595}" type="slidenum">
              <a:rPr lang="pt-BR"/>
              <a:pPr/>
              <a:t>125</a:t>
            </a:fld>
            <a:endParaRPr lang="pt-BR"/>
          </a:p>
        </p:txBody>
      </p:sp>
      <p:sp>
        <p:nvSpPr>
          <p:cNvPr id="312321" name="Text Box 1"/>
          <p:cNvSpPr txBox="1">
            <a:spLocks noChangeArrowheads="1"/>
          </p:cNvSpPr>
          <p:nvPr/>
        </p:nvSpPr>
        <p:spPr bwMode="auto">
          <a:xfrm>
            <a:off x="3884613" y="8685213"/>
            <a:ext cx="2971800" cy="457200"/>
          </a:xfrm>
          <a:prstGeom prst="rect">
            <a:avLst/>
          </a:prstGeom>
          <a:noFill/>
          <a:ln w="9525">
            <a:noFill/>
            <a:round/>
            <a:headEnd/>
            <a:tailEnd/>
          </a:ln>
          <a:effectLst/>
        </p:spPr>
        <p:txBody>
          <a:bodyPr anchor="b"/>
          <a:lstStyle/>
          <a:p>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AA773A80-843C-4315-80D1-CB4D47C0E648}" type="slidenum">
              <a:rPr lang="pt-BR" sz="1200">
                <a:solidFill>
                  <a:srgbClr val="000000"/>
                </a:solidFill>
              </a:rPr>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125</a:t>
            </a:fld>
            <a:endParaRPr lang="pt-BR" sz="1200">
              <a:solidFill>
                <a:srgbClr val="000000"/>
              </a:solidFill>
            </a:endParaRPr>
          </a:p>
        </p:txBody>
      </p:sp>
      <p:sp>
        <p:nvSpPr>
          <p:cNvPr id="312322" name="Text Box 2"/>
          <p:cNvSpPr txBox="1">
            <a:spLocks noChangeArrowheads="1"/>
          </p:cNvSpPr>
          <p:nvPr/>
        </p:nvSpPr>
        <p:spPr bwMode="auto">
          <a:xfrm>
            <a:off x="2143125" y="695325"/>
            <a:ext cx="2571750" cy="3429000"/>
          </a:xfrm>
          <a:prstGeom prst="rect">
            <a:avLst/>
          </a:prstGeom>
          <a:solidFill>
            <a:srgbClr val="FFFFFF"/>
          </a:solidFill>
          <a:ln w="9360">
            <a:solidFill>
              <a:srgbClr val="000000"/>
            </a:solidFill>
            <a:miter lim="800000"/>
            <a:headEnd/>
            <a:tailEnd/>
          </a:ln>
          <a:effectLst/>
        </p:spPr>
        <p:txBody>
          <a:bodyPr wrap="none" anchor="ctr"/>
          <a:lstStyle/>
          <a:p>
            <a:endParaRPr lang="pt-BR"/>
          </a:p>
        </p:txBody>
      </p:sp>
      <p:sp>
        <p:nvSpPr>
          <p:cNvPr id="312323" name="Rectangle 3"/>
          <p:cNvSpPr txBox="1">
            <a:spLocks noChangeArrowheads="1"/>
          </p:cNvSpPr>
          <p:nvPr>
            <p:ph type="body"/>
          </p:nvPr>
        </p:nvSpPr>
        <p:spPr bwMode="auto">
          <a:xfrm>
            <a:off x="685800" y="4343400"/>
            <a:ext cx="5483225" cy="4114800"/>
          </a:xfrm>
          <a:prstGeom prst="rect">
            <a:avLst/>
          </a:prstGeom>
          <a:noFill/>
          <a:ln>
            <a:round/>
            <a:headEnd/>
            <a:tailEnd/>
          </a:ln>
        </p:spPr>
        <p:txBody>
          <a:bodyPr wrap="none" anchor="ctr"/>
          <a:lstStyle/>
          <a:p>
            <a:pPr eaLnBrk="1">
              <a:spcBef>
                <a:spcPct val="0"/>
              </a:spcBef>
              <a:tabLst>
                <a:tab pos="723900" algn="l"/>
                <a:tab pos="1447800" algn="l"/>
                <a:tab pos="2171700" algn="l"/>
                <a:tab pos="2895600" algn="l"/>
                <a:tab pos="3619500" algn="l"/>
                <a:tab pos="4343400" algn="l"/>
                <a:tab pos="5067300" algn="l"/>
              </a:tabLst>
            </a:pPr>
            <a:endParaRPr lang="pt-BR" sz="2400">
              <a:latin typeface="Arial" charset="0"/>
              <a:cs typeface="Arial Unicode MS" charset="0"/>
            </a:endParaRPr>
          </a:p>
        </p:txBody>
      </p:sp>
    </p:spTree>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00FA54C4-ED74-4BF9-8FC8-08EF45F0334F}" type="slidenum">
              <a:rPr lang="pt-BR"/>
              <a:pPr/>
              <a:t>126</a:t>
            </a:fld>
            <a:endParaRPr lang="pt-BR"/>
          </a:p>
        </p:txBody>
      </p:sp>
      <p:sp>
        <p:nvSpPr>
          <p:cNvPr id="313345" name="Text Box 1"/>
          <p:cNvSpPr txBox="1">
            <a:spLocks noChangeArrowheads="1"/>
          </p:cNvSpPr>
          <p:nvPr/>
        </p:nvSpPr>
        <p:spPr bwMode="auto">
          <a:xfrm>
            <a:off x="3884613" y="8685213"/>
            <a:ext cx="2971800" cy="457200"/>
          </a:xfrm>
          <a:prstGeom prst="rect">
            <a:avLst/>
          </a:prstGeom>
          <a:noFill/>
          <a:ln w="9525">
            <a:noFill/>
            <a:round/>
            <a:headEnd/>
            <a:tailEnd/>
          </a:ln>
          <a:effectLst/>
        </p:spPr>
        <p:txBody>
          <a:bodyPr anchor="b"/>
          <a:lstStyle/>
          <a:p>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53D53901-7A92-4E3F-BD9B-A05FEA1B81A9}" type="slidenum">
              <a:rPr lang="pt-BR" sz="1200">
                <a:solidFill>
                  <a:srgbClr val="000000"/>
                </a:solidFill>
              </a:rPr>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126</a:t>
            </a:fld>
            <a:endParaRPr lang="pt-BR" sz="1200">
              <a:solidFill>
                <a:srgbClr val="000000"/>
              </a:solidFill>
            </a:endParaRPr>
          </a:p>
        </p:txBody>
      </p:sp>
      <p:sp>
        <p:nvSpPr>
          <p:cNvPr id="313346" name="Text Box 2"/>
          <p:cNvSpPr txBox="1">
            <a:spLocks noChangeArrowheads="1"/>
          </p:cNvSpPr>
          <p:nvPr/>
        </p:nvSpPr>
        <p:spPr bwMode="auto">
          <a:xfrm>
            <a:off x="2143125" y="695325"/>
            <a:ext cx="2571750" cy="3429000"/>
          </a:xfrm>
          <a:prstGeom prst="rect">
            <a:avLst/>
          </a:prstGeom>
          <a:solidFill>
            <a:srgbClr val="FFFFFF"/>
          </a:solidFill>
          <a:ln w="9360">
            <a:solidFill>
              <a:srgbClr val="000000"/>
            </a:solidFill>
            <a:miter lim="800000"/>
            <a:headEnd/>
            <a:tailEnd/>
          </a:ln>
          <a:effectLst/>
        </p:spPr>
        <p:txBody>
          <a:bodyPr wrap="none" anchor="ctr"/>
          <a:lstStyle/>
          <a:p>
            <a:endParaRPr lang="pt-BR"/>
          </a:p>
        </p:txBody>
      </p:sp>
      <p:sp>
        <p:nvSpPr>
          <p:cNvPr id="313347" name="Rectangle 3"/>
          <p:cNvSpPr txBox="1">
            <a:spLocks noChangeArrowheads="1"/>
          </p:cNvSpPr>
          <p:nvPr>
            <p:ph type="body"/>
          </p:nvPr>
        </p:nvSpPr>
        <p:spPr bwMode="auto">
          <a:xfrm>
            <a:off x="685800" y="4343400"/>
            <a:ext cx="5483225" cy="4114800"/>
          </a:xfrm>
          <a:prstGeom prst="rect">
            <a:avLst/>
          </a:prstGeom>
          <a:noFill/>
          <a:ln>
            <a:round/>
            <a:headEnd/>
            <a:tailEnd/>
          </a:ln>
        </p:spPr>
        <p:txBody>
          <a:bodyPr wrap="none" anchor="ctr"/>
          <a:lstStyle/>
          <a:p>
            <a:pPr eaLnBrk="1">
              <a:spcBef>
                <a:spcPct val="0"/>
              </a:spcBef>
              <a:tabLst>
                <a:tab pos="723900" algn="l"/>
                <a:tab pos="1447800" algn="l"/>
                <a:tab pos="2171700" algn="l"/>
                <a:tab pos="2895600" algn="l"/>
                <a:tab pos="3619500" algn="l"/>
                <a:tab pos="4343400" algn="l"/>
                <a:tab pos="5067300" algn="l"/>
              </a:tabLst>
            </a:pPr>
            <a:endParaRPr lang="pt-BR" sz="2400">
              <a:latin typeface="Arial" charset="0"/>
              <a:cs typeface="Arial Unicode MS" charset="0"/>
            </a:endParaRPr>
          </a:p>
        </p:txBody>
      </p:sp>
    </p:spTree>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F5CC288D-4081-4ECE-9634-2CC68808DDE6}" type="slidenum">
              <a:rPr lang="pt-BR"/>
              <a:pPr/>
              <a:t>127</a:t>
            </a:fld>
            <a:endParaRPr lang="pt-BR"/>
          </a:p>
        </p:txBody>
      </p:sp>
      <p:sp>
        <p:nvSpPr>
          <p:cNvPr id="314369" name="Text Box 1"/>
          <p:cNvSpPr txBox="1">
            <a:spLocks noChangeArrowheads="1"/>
          </p:cNvSpPr>
          <p:nvPr/>
        </p:nvSpPr>
        <p:spPr bwMode="auto">
          <a:xfrm>
            <a:off x="3884613" y="8685213"/>
            <a:ext cx="2971800" cy="457200"/>
          </a:xfrm>
          <a:prstGeom prst="rect">
            <a:avLst/>
          </a:prstGeom>
          <a:noFill/>
          <a:ln w="9525">
            <a:noFill/>
            <a:round/>
            <a:headEnd/>
            <a:tailEnd/>
          </a:ln>
          <a:effectLst/>
        </p:spPr>
        <p:txBody>
          <a:bodyPr anchor="b"/>
          <a:lstStyle/>
          <a:p>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7FD980DB-C1D4-4A3E-B70E-5798444F8ADB}" type="slidenum">
              <a:rPr lang="pt-BR" sz="1200">
                <a:solidFill>
                  <a:srgbClr val="000000"/>
                </a:solidFill>
              </a:rPr>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127</a:t>
            </a:fld>
            <a:endParaRPr lang="pt-BR" sz="1200">
              <a:solidFill>
                <a:srgbClr val="000000"/>
              </a:solidFill>
            </a:endParaRPr>
          </a:p>
        </p:txBody>
      </p:sp>
      <p:sp>
        <p:nvSpPr>
          <p:cNvPr id="314370" name="Text Box 2"/>
          <p:cNvSpPr txBox="1">
            <a:spLocks noChangeArrowheads="1"/>
          </p:cNvSpPr>
          <p:nvPr/>
        </p:nvSpPr>
        <p:spPr bwMode="auto">
          <a:xfrm>
            <a:off x="2143125" y="695325"/>
            <a:ext cx="2571750" cy="3429000"/>
          </a:xfrm>
          <a:prstGeom prst="rect">
            <a:avLst/>
          </a:prstGeom>
          <a:solidFill>
            <a:srgbClr val="FFFFFF"/>
          </a:solidFill>
          <a:ln w="9360">
            <a:solidFill>
              <a:srgbClr val="000000"/>
            </a:solidFill>
            <a:miter lim="800000"/>
            <a:headEnd/>
            <a:tailEnd/>
          </a:ln>
          <a:effectLst/>
        </p:spPr>
        <p:txBody>
          <a:bodyPr wrap="none" anchor="ctr"/>
          <a:lstStyle/>
          <a:p>
            <a:endParaRPr lang="pt-BR"/>
          </a:p>
        </p:txBody>
      </p:sp>
      <p:sp>
        <p:nvSpPr>
          <p:cNvPr id="314371" name="Rectangle 3"/>
          <p:cNvSpPr txBox="1">
            <a:spLocks noChangeArrowheads="1"/>
          </p:cNvSpPr>
          <p:nvPr>
            <p:ph type="body"/>
          </p:nvPr>
        </p:nvSpPr>
        <p:spPr bwMode="auto">
          <a:xfrm>
            <a:off x="685800" y="4343400"/>
            <a:ext cx="5483225" cy="4114800"/>
          </a:xfrm>
          <a:prstGeom prst="rect">
            <a:avLst/>
          </a:prstGeom>
          <a:noFill/>
          <a:ln>
            <a:round/>
            <a:headEnd/>
            <a:tailEnd/>
          </a:ln>
        </p:spPr>
        <p:txBody>
          <a:bodyPr wrap="none" anchor="ctr"/>
          <a:lstStyle/>
          <a:p>
            <a:pPr eaLnBrk="1">
              <a:spcBef>
                <a:spcPct val="0"/>
              </a:spcBef>
              <a:tabLst>
                <a:tab pos="723900" algn="l"/>
                <a:tab pos="1447800" algn="l"/>
                <a:tab pos="2171700" algn="l"/>
                <a:tab pos="2895600" algn="l"/>
                <a:tab pos="3619500" algn="l"/>
                <a:tab pos="4343400" algn="l"/>
                <a:tab pos="5067300" algn="l"/>
              </a:tabLst>
            </a:pPr>
            <a:endParaRPr lang="pt-BR" sz="2400">
              <a:latin typeface="Arial" charset="0"/>
              <a:cs typeface="Arial Unicode MS" charset="0"/>
            </a:endParaRPr>
          </a:p>
        </p:txBody>
      </p:sp>
    </p:spTree>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4D3A0D32-8547-42A1-B98C-92C7AC4C9E7A}" type="slidenum">
              <a:rPr lang="pt-BR"/>
              <a:pPr/>
              <a:t>128</a:t>
            </a:fld>
            <a:endParaRPr lang="pt-BR"/>
          </a:p>
        </p:txBody>
      </p:sp>
      <p:sp>
        <p:nvSpPr>
          <p:cNvPr id="315393" name="Text Box 1"/>
          <p:cNvSpPr txBox="1">
            <a:spLocks noChangeArrowheads="1"/>
          </p:cNvSpPr>
          <p:nvPr/>
        </p:nvSpPr>
        <p:spPr bwMode="auto">
          <a:xfrm>
            <a:off x="3884613" y="8685213"/>
            <a:ext cx="2971800" cy="457200"/>
          </a:xfrm>
          <a:prstGeom prst="rect">
            <a:avLst/>
          </a:prstGeom>
          <a:noFill/>
          <a:ln w="9525">
            <a:noFill/>
            <a:round/>
            <a:headEnd/>
            <a:tailEnd/>
          </a:ln>
          <a:effectLst/>
        </p:spPr>
        <p:txBody>
          <a:bodyPr anchor="b"/>
          <a:lstStyle/>
          <a:p>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2BB7F60D-99EC-4573-B3C8-A9831425A985}" type="slidenum">
              <a:rPr lang="pt-BR" sz="1200">
                <a:solidFill>
                  <a:srgbClr val="000000"/>
                </a:solidFill>
              </a:rPr>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128</a:t>
            </a:fld>
            <a:endParaRPr lang="pt-BR" sz="1200">
              <a:solidFill>
                <a:srgbClr val="000000"/>
              </a:solidFill>
            </a:endParaRPr>
          </a:p>
        </p:txBody>
      </p:sp>
      <p:sp>
        <p:nvSpPr>
          <p:cNvPr id="315394" name="Text Box 2"/>
          <p:cNvSpPr txBox="1">
            <a:spLocks noChangeArrowheads="1"/>
          </p:cNvSpPr>
          <p:nvPr/>
        </p:nvSpPr>
        <p:spPr bwMode="auto">
          <a:xfrm>
            <a:off x="2143125" y="695325"/>
            <a:ext cx="2571750" cy="3429000"/>
          </a:xfrm>
          <a:prstGeom prst="rect">
            <a:avLst/>
          </a:prstGeom>
          <a:solidFill>
            <a:srgbClr val="FFFFFF"/>
          </a:solidFill>
          <a:ln w="9360">
            <a:solidFill>
              <a:srgbClr val="000000"/>
            </a:solidFill>
            <a:miter lim="800000"/>
            <a:headEnd/>
            <a:tailEnd/>
          </a:ln>
          <a:effectLst/>
        </p:spPr>
        <p:txBody>
          <a:bodyPr wrap="none" anchor="ctr"/>
          <a:lstStyle/>
          <a:p>
            <a:endParaRPr lang="pt-BR"/>
          </a:p>
        </p:txBody>
      </p:sp>
      <p:sp>
        <p:nvSpPr>
          <p:cNvPr id="315395" name="Rectangle 3"/>
          <p:cNvSpPr txBox="1">
            <a:spLocks noChangeArrowheads="1"/>
          </p:cNvSpPr>
          <p:nvPr>
            <p:ph type="body"/>
          </p:nvPr>
        </p:nvSpPr>
        <p:spPr bwMode="auto">
          <a:xfrm>
            <a:off x="685800" y="4343400"/>
            <a:ext cx="5483225" cy="4114800"/>
          </a:xfrm>
          <a:prstGeom prst="rect">
            <a:avLst/>
          </a:prstGeom>
          <a:noFill/>
          <a:ln>
            <a:round/>
            <a:headEnd/>
            <a:tailEnd/>
          </a:ln>
        </p:spPr>
        <p:txBody>
          <a:bodyPr wrap="none" anchor="ctr"/>
          <a:lstStyle/>
          <a:p>
            <a:pPr eaLnBrk="1">
              <a:spcBef>
                <a:spcPct val="0"/>
              </a:spcBef>
              <a:tabLst>
                <a:tab pos="723900" algn="l"/>
                <a:tab pos="1447800" algn="l"/>
                <a:tab pos="2171700" algn="l"/>
                <a:tab pos="2895600" algn="l"/>
                <a:tab pos="3619500" algn="l"/>
                <a:tab pos="4343400" algn="l"/>
                <a:tab pos="5067300" algn="l"/>
              </a:tabLst>
            </a:pPr>
            <a:endParaRPr lang="pt-BR" sz="2400">
              <a:latin typeface="Arial" charset="0"/>
              <a:cs typeface="Arial Unicode MS" charset="0"/>
            </a:endParaRPr>
          </a:p>
        </p:txBody>
      </p:sp>
    </p:spTree>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B62963F4-3D49-41AF-8D4F-B2322E00A62C}" type="slidenum">
              <a:rPr lang="pt-BR"/>
              <a:pPr/>
              <a:t>129</a:t>
            </a:fld>
            <a:endParaRPr lang="pt-BR"/>
          </a:p>
        </p:txBody>
      </p:sp>
      <p:sp>
        <p:nvSpPr>
          <p:cNvPr id="316417" name="Text Box 1"/>
          <p:cNvSpPr txBox="1">
            <a:spLocks noChangeArrowheads="1"/>
          </p:cNvSpPr>
          <p:nvPr/>
        </p:nvSpPr>
        <p:spPr bwMode="auto">
          <a:xfrm>
            <a:off x="3884613" y="8685213"/>
            <a:ext cx="2971800" cy="457200"/>
          </a:xfrm>
          <a:prstGeom prst="rect">
            <a:avLst/>
          </a:prstGeom>
          <a:noFill/>
          <a:ln w="9525">
            <a:noFill/>
            <a:round/>
            <a:headEnd/>
            <a:tailEnd/>
          </a:ln>
          <a:effectLst/>
        </p:spPr>
        <p:txBody>
          <a:bodyPr anchor="b"/>
          <a:lstStyle/>
          <a:p>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2F1C8888-9DAE-4B1C-AE93-BD5C2F14458D}" type="slidenum">
              <a:rPr lang="pt-BR" sz="1200">
                <a:solidFill>
                  <a:srgbClr val="000000"/>
                </a:solidFill>
              </a:rPr>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129</a:t>
            </a:fld>
            <a:endParaRPr lang="pt-BR" sz="1200">
              <a:solidFill>
                <a:srgbClr val="000000"/>
              </a:solidFill>
            </a:endParaRPr>
          </a:p>
        </p:txBody>
      </p:sp>
      <p:sp>
        <p:nvSpPr>
          <p:cNvPr id="316418" name="Text Box 2"/>
          <p:cNvSpPr txBox="1">
            <a:spLocks noChangeArrowheads="1"/>
          </p:cNvSpPr>
          <p:nvPr/>
        </p:nvSpPr>
        <p:spPr bwMode="auto">
          <a:xfrm>
            <a:off x="2143125" y="695325"/>
            <a:ext cx="2571750" cy="3429000"/>
          </a:xfrm>
          <a:prstGeom prst="rect">
            <a:avLst/>
          </a:prstGeom>
          <a:solidFill>
            <a:srgbClr val="FFFFFF"/>
          </a:solidFill>
          <a:ln w="9360">
            <a:solidFill>
              <a:srgbClr val="000000"/>
            </a:solidFill>
            <a:miter lim="800000"/>
            <a:headEnd/>
            <a:tailEnd/>
          </a:ln>
          <a:effectLst/>
        </p:spPr>
        <p:txBody>
          <a:bodyPr wrap="none" anchor="ctr"/>
          <a:lstStyle/>
          <a:p>
            <a:endParaRPr lang="pt-BR"/>
          </a:p>
        </p:txBody>
      </p:sp>
      <p:sp>
        <p:nvSpPr>
          <p:cNvPr id="316419" name="Rectangle 3"/>
          <p:cNvSpPr txBox="1">
            <a:spLocks noChangeArrowheads="1"/>
          </p:cNvSpPr>
          <p:nvPr>
            <p:ph type="body"/>
          </p:nvPr>
        </p:nvSpPr>
        <p:spPr bwMode="auto">
          <a:xfrm>
            <a:off x="685800" y="4343400"/>
            <a:ext cx="5483225" cy="4114800"/>
          </a:xfrm>
          <a:prstGeom prst="rect">
            <a:avLst/>
          </a:prstGeom>
          <a:noFill/>
          <a:ln>
            <a:round/>
            <a:headEnd/>
            <a:tailEnd/>
          </a:ln>
        </p:spPr>
        <p:txBody>
          <a:bodyPr wrap="none" anchor="ctr"/>
          <a:lstStyle/>
          <a:p>
            <a:pPr eaLnBrk="1">
              <a:spcBef>
                <a:spcPct val="0"/>
              </a:spcBef>
              <a:tabLst>
                <a:tab pos="723900" algn="l"/>
                <a:tab pos="1447800" algn="l"/>
                <a:tab pos="2171700" algn="l"/>
                <a:tab pos="2895600" algn="l"/>
                <a:tab pos="3619500" algn="l"/>
                <a:tab pos="4343400" algn="l"/>
                <a:tab pos="5067300" algn="l"/>
              </a:tabLst>
            </a:pPr>
            <a:endParaRPr lang="pt-BR" sz="2400">
              <a:latin typeface="Arial" charset="0"/>
              <a:cs typeface="Arial Unicode MS"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C3FD6D5B-228A-47DC-AA2D-615791721ACF}" type="slidenum">
              <a:rPr lang="pt-BR"/>
              <a:pPr/>
              <a:t>13</a:t>
            </a:fld>
            <a:endParaRPr lang="pt-BR"/>
          </a:p>
        </p:txBody>
      </p:sp>
      <p:sp>
        <p:nvSpPr>
          <p:cNvPr id="197633" name="Text Box 1"/>
          <p:cNvSpPr txBox="1">
            <a:spLocks noChangeArrowheads="1"/>
          </p:cNvSpPr>
          <p:nvPr/>
        </p:nvSpPr>
        <p:spPr bwMode="auto">
          <a:xfrm>
            <a:off x="3884613" y="8685213"/>
            <a:ext cx="2960687" cy="446087"/>
          </a:xfrm>
          <a:prstGeom prst="rect">
            <a:avLst/>
          </a:prstGeom>
          <a:noFill/>
          <a:ln w="9525">
            <a:noFill/>
            <a:round/>
            <a:headEnd/>
            <a:tailEnd/>
          </a:ln>
          <a:effectLst/>
        </p:spPr>
        <p:txBody>
          <a:bodyPr lIns="90000" tIns="46800" rIns="90000" bIns="46800" anchor="b"/>
          <a:lstStyle/>
          <a:p>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A265A5B8-2950-43B2-80D0-45040BB3A851}" type="slidenum">
              <a:rPr lang="pt-BR" sz="1200">
                <a:solidFill>
                  <a:srgbClr val="000000"/>
                </a:solidFill>
              </a:rPr>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13</a:t>
            </a:fld>
            <a:endParaRPr lang="pt-BR" sz="1200">
              <a:solidFill>
                <a:srgbClr val="000000"/>
              </a:solidFill>
            </a:endParaRPr>
          </a:p>
        </p:txBody>
      </p:sp>
      <p:sp>
        <p:nvSpPr>
          <p:cNvPr id="197634" name="Text Box 2"/>
          <p:cNvSpPr txBox="1">
            <a:spLocks noChangeArrowheads="1"/>
          </p:cNvSpPr>
          <p:nvPr/>
        </p:nvSpPr>
        <p:spPr bwMode="auto">
          <a:xfrm>
            <a:off x="2143125" y="695325"/>
            <a:ext cx="2571750" cy="3429000"/>
          </a:xfrm>
          <a:prstGeom prst="rect">
            <a:avLst/>
          </a:prstGeom>
          <a:solidFill>
            <a:srgbClr val="FFFFFF"/>
          </a:solidFill>
          <a:ln w="9360">
            <a:solidFill>
              <a:srgbClr val="000000"/>
            </a:solidFill>
            <a:miter lim="800000"/>
            <a:headEnd/>
            <a:tailEnd/>
          </a:ln>
          <a:effectLst/>
        </p:spPr>
        <p:txBody>
          <a:bodyPr wrap="none" anchor="ctr"/>
          <a:lstStyle/>
          <a:p>
            <a:endParaRPr lang="pt-BR"/>
          </a:p>
        </p:txBody>
      </p:sp>
      <p:sp>
        <p:nvSpPr>
          <p:cNvPr id="197635" name="Rectangle 3"/>
          <p:cNvSpPr txBox="1">
            <a:spLocks noChangeArrowheads="1"/>
          </p:cNvSpPr>
          <p:nvPr>
            <p:ph type="body"/>
          </p:nvPr>
        </p:nvSpPr>
        <p:spPr bwMode="auto">
          <a:xfrm>
            <a:off x="685800" y="4343400"/>
            <a:ext cx="5483225" cy="4114800"/>
          </a:xfrm>
          <a:prstGeom prst="rect">
            <a:avLst/>
          </a:prstGeom>
          <a:noFill/>
          <a:ln>
            <a:round/>
            <a:headEnd/>
            <a:tailEnd/>
          </a:ln>
        </p:spPr>
        <p:txBody>
          <a:bodyPr wrap="none" anchor="ctr"/>
          <a:lstStyle/>
          <a:p>
            <a:pPr>
              <a:spcBef>
                <a:spcPts val="450"/>
              </a:spcBef>
              <a:buClrTx/>
              <a:buFontTx/>
              <a:buNone/>
              <a:tabLst>
                <a:tab pos="723900" algn="l"/>
                <a:tab pos="1447800" algn="l"/>
                <a:tab pos="2171700" algn="l"/>
                <a:tab pos="2895600" algn="l"/>
                <a:tab pos="3619500" algn="l"/>
                <a:tab pos="4343400" algn="l"/>
                <a:tab pos="5067300" algn="l"/>
              </a:tabLst>
            </a:pPr>
            <a:endParaRPr lang="pt-BR" sz="2400">
              <a:latin typeface="Arial" charset="0"/>
              <a:ea typeface="SimSun" charset="-122"/>
            </a:endParaRPr>
          </a:p>
        </p:txBody>
      </p:sp>
    </p:spTree>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DD44841F-EC55-4117-BBAA-D5FA1F683E0E}" type="slidenum">
              <a:rPr lang="pt-BR"/>
              <a:pPr/>
              <a:t>130</a:t>
            </a:fld>
            <a:endParaRPr lang="pt-BR"/>
          </a:p>
        </p:txBody>
      </p:sp>
      <p:sp>
        <p:nvSpPr>
          <p:cNvPr id="317441" name="Text Box 1"/>
          <p:cNvSpPr txBox="1">
            <a:spLocks noChangeArrowheads="1"/>
          </p:cNvSpPr>
          <p:nvPr/>
        </p:nvSpPr>
        <p:spPr bwMode="auto">
          <a:xfrm>
            <a:off x="3884613" y="8685213"/>
            <a:ext cx="2971800" cy="457200"/>
          </a:xfrm>
          <a:prstGeom prst="rect">
            <a:avLst/>
          </a:prstGeom>
          <a:noFill/>
          <a:ln w="9525">
            <a:noFill/>
            <a:round/>
            <a:headEnd/>
            <a:tailEnd/>
          </a:ln>
          <a:effectLst/>
        </p:spPr>
        <p:txBody>
          <a:bodyPr anchor="b"/>
          <a:lstStyle/>
          <a:p>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E0734B7A-28B6-4C34-8F26-CEFAADACF735}" type="slidenum">
              <a:rPr lang="pt-BR" sz="1200">
                <a:solidFill>
                  <a:srgbClr val="000000"/>
                </a:solidFill>
              </a:rPr>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130</a:t>
            </a:fld>
            <a:endParaRPr lang="pt-BR" sz="1200">
              <a:solidFill>
                <a:srgbClr val="000000"/>
              </a:solidFill>
            </a:endParaRPr>
          </a:p>
        </p:txBody>
      </p:sp>
      <p:sp>
        <p:nvSpPr>
          <p:cNvPr id="317442" name="Text Box 2"/>
          <p:cNvSpPr txBox="1">
            <a:spLocks noChangeArrowheads="1"/>
          </p:cNvSpPr>
          <p:nvPr/>
        </p:nvSpPr>
        <p:spPr bwMode="auto">
          <a:xfrm>
            <a:off x="2143125" y="695325"/>
            <a:ext cx="2571750" cy="3429000"/>
          </a:xfrm>
          <a:prstGeom prst="rect">
            <a:avLst/>
          </a:prstGeom>
          <a:solidFill>
            <a:srgbClr val="FFFFFF"/>
          </a:solidFill>
          <a:ln w="9360">
            <a:solidFill>
              <a:srgbClr val="000000"/>
            </a:solidFill>
            <a:miter lim="800000"/>
            <a:headEnd/>
            <a:tailEnd/>
          </a:ln>
          <a:effectLst/>
        </p:spPr>
        <p:txBody>
          <a:bodyPr wrap="none" anchor="ctr"/>
          <a:lstStyle/>
          <a:p>
            <a:endParaRPr lang="pt-BR"/>
          </a:p>
        </p:txBody>
      </p:sp>
      <p:sp>
        <p:nvSpPr>
          <p:cNvPr id="317443" name="Rectangle 3"/>
          <p:cNvSpPr txBox="1">
            <a:spLocks noChangeArrowheads="1"/>
          </p:cNvSpPr>
          <p:nvPr>
            <p:ph type="body"/>
          </p:nvPr>
        </p:nvSpPr>
        <p:spPr bwMode="auto">
          <a:xfrm>
            <a:off x="685800" y="4343400"/>
            <a:ext cx="5483225" cy="4114800"/>
          </a:xfrm>
          <a:prstGeom prst="rect">
            <a:avLst/>
          </a:prstGeom>
          <a:noFill/>
          <a:ln>
            <a:round/>
            <a:headEnd/>
            <a:tailEnd/>
          </a:ln>
        </p:spPr>
        <p:txBody>
          <a:bodyPr wrap="none" anchor="ctr"/>
          <a:lstStyle/>
          <a:p>
            <a:pPr eaLnBrk="1">
              <a:spcBef>
                <a:spcPct val="0"/>
              </a:spcBef>
              <a:tabLst>
                <a:tab pos="723900" algn="l"/>
                <a:tab pos="1447800" algn="l"/>
                <a:tab pos="2171700" algn="l"/>
                <a:tab pos="2895600" algn="l"/>
                <a:tab pos="3619500" algn="l"/>
                <a:tab pos="4343400" algn="l"/>
                <a:tab pos="5067300" algn="l"/>
              </a:tabLst>
            </a:pPr>
            <a:endParaRPr lang="pt-BR" sz="2400">
              <a:latin typeface="Arial" charset="0"/>
              <a:cs typeface="Arial Unicode MS" charset="0"/>
            </a:endParaRPr>
          </a:p>
        </p:txBody>
      </p:sp>
    </p:spTree>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9E9333D2-CAE5-4C04-B434-28C0B3F2D980}" type="slidenum">
              <a:rPr lang="pt-BR"/>
              <a:pPr/>
              <a:t>131</a:t>
            </a:fld>
            <a:endParaRPr lang="pt-BR"/>
          </a:p>
        </p:txBody>
      </p:sp>
      <p:sp>
        <p:nvSpPr>
          <p:cNvPr id="318465" name="Text Box 1"/>
          <p:cNvSpPr txBox="1">
            <a:spLocks noChangeArrowheads="1"/>
          </p:cNvSpPr>
          <p:nvPr/>
        </p:nvSpPr>
        <p:spPr bwMode="auto">
          <a:xfrm>
            <a:off x="3884613" y="8685213"/>
            <a:ext cx="2971800" cy="457200"/>
          </a:xfrm>
          <a:prstGeom prst="rect">
            <a:avLst/>
          </a:prstGeom>
          <a:noFill/>
          <a:ln w="9525">
            <a:noFill/>
            <a:round/>
            <a:headEnd/>
            <a:tailEnd/>
          </a:ln>
          <a:effectLst/>
        </p:spPr>
        <p:txBody>
          <a:bodyPr anchor="b"/>
          <a:lstStyle/>
          <a:p>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35201933-8AC1-447E-A162-88599E3B3AFE}" type="slidenum">
              <a:rPr lang="pt-BR" sz="1200">
                <a:solidFill>
                  <a:srgbClr val="000000"/>
                </a:solidFill>
              </a:rPr>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131</a:t>
            </a:fld>
            <a:endParaRPr lang="pt-BR" sz="1200">
              <a:solidFill>
                <a:srgbClr val="000000"/>
              </a:solidFill>
            </a:endParaRPr>
          </a:p>
        </p:txBody>
      </p:sp>
      <p:sp>
        <p:nvSpPr>
          <p:cNvPr id="318466" name="Text Box 2"/>
          <p:cNvSpPr txBox="1">
            <a:spLocks noChangeArrowheads="1"/>
          </p:cNvSpPr>
          <p:nvPr/>
        </p:nvSpPr>
        <p:spPr bwMode="auto">
          <a:xfrm>
            <a:off x="2143125" y="695325"/>
            <a:ext cx="2571750" cy="3429000"/>
          </a:xfrm>
          <a:prstGeom prst="rect">
            <a:avLst/>
          </a:prstGeom>
          <a:solidFill>
            <a:srgbClr val="FFFFFF"/>
          </a:solidFill>
          <a:ln w="9360">
            <a:solidFill>
              <a:srgbClr val="000000"/>
            </a:solidFill>
            <a:miter lim="800000"/>
            <a:headEnd/>
            <a:tailEnd/>
          </a:ln>
          <a:effectLst/>
        </p:spPr>
        <p:txBody>
          <a:bodyPr wrap="none" anchor="ctr"/>
          <a:lstStyle/>
          <a:p>
            <a:endParaRPr lang="pt-BR"/>
          </a:p>
        </p:txBody>
      </p:sp>
      <p:sp>
        <p:nvSpPr>
          <p:cNvPr id="318467" name="Rectangle 3"/>
          <p:cNvSpPr txBox="1">
            <a:spLocks noChangeArrowheads="1"/>
          </p:cNvSpPr>
          <p:nvPr>
            <p:ph type="body"/>
          </p:nvPr>
        </p:nvSpPr>
        <p:spPr bwMode="auto">
          <a:xfrm>
            <a:off x="685800" y="4343400"/>
            <a:ext cx="5483225" cy="4114800"/>
          </a:xfrm>
          <a:prstGeom prst="rect">
            <a:avLst/>
          </a:prstGeom>
          <a:noFill/>
          <a:ln>
            <a:round/>
            <a:headEnd/>
            <a:tailEnd/>
          </a:ln>
        </p:spPr>
        <p:txBody>
          <a:bodyPr wrap="none" anchor="ctr"/>
          <a:lstStyle/>
          <a:p>
            <a:pPr eaLnBrk="1">
              <a:spcBef>
                <a:spcPct val="0"/>
              </a:spcBef>
              <a:tabLst>
                <a:tab pos="723900" algn="l"/>
                <a:tab pos="1447800" algn="l"/>
                <a:tab pos="2171700" algn="l"/>
                <a:tab pos="2895600" algn="l"/>
                <a:tab pos="3619500" algn="l"/>
                <a:tab pos="4343400" algn="l"/>
                <a:tab pos="5067300" algn="l"/>
              </a:tabLst>
            </a:pPr>
            <a:endParaRPr lang="pt-BR" sz="2400">
              <a:latin typeface="Arial" charset="0"/>
              <a:cs typeface="Arial Unicode MS" charset="0"/>
            </a:endParaRPr>
          </a:p>
        </p:txBody>
      </p:sp>
    </p:spTree>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39D5FBE5-810F-4BB3-BACF-48EAE283BA15}" type="slidenum">
              <a:rPr lang="pt-BR"/>
              <a:pPr/>
              <a:t>132</a:t>
            </a:fld>
            <a:endParaRPr lang="pt-BR"/>
          </a:p>
        </p:txBody>
      </p:sp>
      <p:sp>
        <p:nvSpPr>
          <p:cNvPr id="319489" name="Text Box 1"/>
          <p:cNvSpPr txBox="1">
            <a:spLocks noChangeArrowheads="1"/>
          </p:cNvSpPr>
          <p:nvPr/>
        </p:nvSpPr>
        <p:spPr bwMode="auto">
          <a:xfrm>
            <a:off x="3884613" y="8685213"/>
            <a:ext cx="2971800" cy="457200"/>
          </a:xfrm>
          <a:prstGeom prst="rect">
            <a:avLst/>
          </a:prstGeom>
          <a:noFill/>
          <a:ln w="9525">
            <a:noFill/>
            <a:round/>
            <a:headEnd/>
            <a:tailEnd/>
          </a:ln>
          <a:effectLst/>
        </p:spPr>
        <p:txBody>
          <a:bodyPr anchor="b"/>
          <a:lstStyle/>
          <a:p>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0974DCE6-6C3C-4DED-9999-F4B4B5C9974C}" type="slidenum">
              <a:rPr lang="pt-BR" sz="1200">
                <a:solidFill>
                  <a:srgbClr val="000000"/>
                </a:solidFill>
              </a:rPr>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132</a:t>
            </a:fld>
            <a:endParaRPr lang="pt-BR" sz="1200">
              <a:solidFill>
                <a:srgbClr val="000000"/>
              </a:solidFill>
            </a:endParaRPr>
          </a:p>
        </p:txBody>
      </p:sp>
      <p:sp>
        <p:nvSpPr>
          <p:cNvPr id="319490" name="Text Box 2"/>
          <p:cNvSpPr txBox="1">
            <a:spLocks noChangeArrowheads="1"/>
          </p:cNvSpPr>
          <p:nvPr/>
        </p:nvSpPr>
        <p:spPr bwMode="auto">
          <a:xfrm>
            <a:off x="2143125" y="695325"/>
            <a:ext cx="2571750" cy="3429000"/>
          </a:xfrm>
          <a:prstGeom prst="rect">
            <a:avLst/>
          </a:prstGeom>
          <a:solidFill>
            <a:srgbClr val="FFFFFF"/>
          </a:solidFill>
          <a:ln w="9360">
            <a:solidFill>
              <a:srgbClr val="000000"/>
            </a:solidFill>
            <a:miter lim="800000"/>
            <a:headEnd/>
            <a:tailEnd/>
          </a:ln>
          <a:effectLst/>
        </p:spPr>
        <p:txBody>
          <a:bodyPr wrap="none" anchor="ctr"/>
          <a:lstStyle/>
          <a:p>
            <a:endParaRPr lang="pt-BR"/>
          </a:p>
        </p:txBody>
      </p:sp>
      <p:sp>
        <p:nvSpPr>
          <p:cNvPr id="319491" name="Rectangle 3"/>
          <p:cNvSpPr txBox="1">
            <a:spLocks noChangeArrowheads="1"/>
          </p:cNvSpPr>
          <p:nvPr>
            <p:ph type="body"/>
          </p:nvPr>
        </p:nvSpPr>
        <p:spPr bwMode="auto">
          <a:xfrm>
            <a:off x="685800" y="4343400"/>
            <a:ext cx="5483225" cy="4114800"/>
          </a:xfrm>
          <a:prstGeom prst="rect">
            <a:avLst/>
          </a:prstGeom>
          <a:noFill/>
          <a:ln>
            <a:round/>
            <a:headEnd/>
            <a:tailEnd/>
          </a:ln>
        </p:spPr>
        <p:txBody>
          <a:bodyPr wrap="none" anchor="ctr"/>
          <a:lstStyle/>
          <a:p>
            <a:pPr eaLnBrk="1">
              <a:spcBef>
                <a:spcPct val="0"/>
              </a:spcBef>
              <a:tabLst>
                <a:tab pos="723900" algn="l"/>
                <a:tab pos="1447800" algn="l"/>
                <a:tab pos="2171700" algn="l"/>
                <a:tab pos="2895600" algn="l"/>
                <a:tab pos="3619500" algn="l"/>
                <a:tab pos="4343400" algn="l"/>
                <a:tab pos="5067300" algn="l"/>
              </a:tabLst>
            </a:pPr>
            <a:endParaRPr lang="pt-BR" sz="2400">
              <a:latin typeface="Arial" charset="0"/>
              <a:cs typeface="Arial Unicode MS" charset="0"/>
            </a:endParaRPr>
          </a:p>
        </p:txBody>
      </p:sp>
    </p:spTree>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CC4FE077-0619-4724-AE03-A8632509ED9A}" type="slidenum">
              <a:rPr lang="pt-BR"/>
              <a:pPr/>
              <a:t>133</a:t>
            </a:fld>
            <a:endParaRPr lang="pt-BR"/>
          </a:p>
        </p:txBody>
      </p:sp>
      <p:sp>
        <p:nvSpPr>
          <p:cNvPr id="320513" name="Text Box 1"/>
          <p:cNvSpPr txBox="1">
            <a:spLocks noChangeArrowheads="1"/>
          </p:cNvSpPr>
          <p:nvPr/>
        </p:nvSpPr>
        <p:spPr bwMode="auto">
          <a:xfrm>
            <a:off x="3884613" y="8685213"/>
            <a:ext cx="2971800" cy="457200"/>
          </a:xfrm>
          <a:prstGeom prst="rect">
            <a:avLst/>
          </a:prstGeom>
          <a:noFill/>
          <a:ln w="9525">
            <a:noFill/>
            <a:round/>
            <a:headEnd/>
            <a:tailEnd/>
          </a:ln>
          <a:effectLst/>
        </p:spPr>
        <p:txBody>
          <a:bodyPr anchor="b"/>
          <a:lstStyle/>
          <a:p>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D95E6860-E39D-4927-93FC-6FA60A0B57F2}" type="slidenum">
              <a:rPr lang="pt-BR" sz="1200">
                <a:solidFill>
                  <a:srgbClr val="000000"/>
                </a:solidFill>
              </a:rPr>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133</a:t>
            </a:fld>
            <a:endParaRPr lang="pt-BR" sz="1200">
              <a:solidFill>
                <a:srgbClr val="000000"/>
              </a:solidFill>
            </a:endParaRPr>
          </a:p>
        </p:txBody>
      </p:sp>
      <p:sp>
        <p:nvSpPr>
          <p:cNvPr id="320514" name="Text Box 2"/>
          <p:cNvSpPr txBox="1">
            <a:spLocks noChangeArrowheads="1"/>
          </p:cNvSpPr>
          <p:nvPr/>
        </p:nvSpPr>
        <p:spPr bwMode="auto">
          <a:xfrm>
            <a:off x="2143125" y="695325"/>
            <a:ext cx="2571750" cy="3429000"/>
          </a:xfrm>
          <a:prstGeom prst="rect">
            <a:avLst/>
          </a:prstGeom>
          <a:solidFill>
            <a:srgbClr val="FFFFFF"/>
          </a:solidFill>
          <a:ln w="9360">
            <a:solidFill>
              <a:srgbClr val="000000"/>
            </a:solidFill>
            <a:miter lim="800000"/>
            <a:headEnd/>
            <a:tailEnd/>
          </a:ln>
          <a:effectLst/>
        </p:spPr>
        <p:txBody>
          <a:bodyPr wrap="none" anchor="ctr"/>
          <a:lstStyle/>
          <a:p>
            <a:endParaRPr lang="pt-BR"/>
          </a:p>
        </p:txBody>
      </p:sp>
      <p:sp>
        <p:nvSpPr>
          <p:cNvPr id="320515" name="Rectangle 3"/>
          <p:cNvSpPr txBox="1">
            <a:spLocks noChangeArrowheads="1"/>
          </p:cNvSpPr>
          <p:nvPr>
            <p:ph type="body"/>
          </p:nvPr>
        </p:nvSpPr>
        <p:spPr bwMode="auto">
          <a:xfrm>
            <a:off x="685800" y="4343400"/>
            <a:ext cx="5483225" cy="4114800"/>
          </a:xfrm>
          <a:prstGeom prst="rect">
            <a:avLst/>
          </a:prstGeom>
          <a:noFill/>
          <a:ln>
            <a:round/>
            <a:headEnd/>
            <a:tailEnd/>
          </a:ln>
        </p:spPr>
        <p:txBody>
          <a:bodyPr wrap="none" anchor="ctr"/>
          <a:lstStyle/>
          <a:p>
            <a:pPr eaLnBrk="1">
              <a:spcBef>
                <a:spcPct val="0"/>
              </a:spcBef>
              <a:tabLst>
                <a:tab pos="723900" algn="l"/>
                <a:tab pos="1447800" algn="l"/>
                <a:tab pos="2171700" algn="l"/>
                <a:tab pos="2895600" algn="l"/>
                <a:tab pos="3619500" algn="l"/>
                <a:tab pos="4343400" algn="l"/>
                <a:tab pos="5067300" algn="l"/>
              </a:tabLst>
            </a:pPr>
            <a:endParaRPr lang="pt-BR" sz="2400">
              <a:latin typeface="Arial" charset="0"/>
              <a:cs typeface="Arial Unicode MS" charset="0"/>
            </a:endParaRPr>
          </a:p>
        </p:txBody>
      </p:sp>
    </p:spTree>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CC9C8378-3496-4432-A5B9-685828D6B706}" type="slidenum">
              <a:rPr lang="pt-BR"/>
              <a:pPr/>
              <a:t>134</a:t>
            </a:fld>
            <a:endParaRPr lang="pt-BR"/>
          </a:p>
        </p:txBody>
      </p:sp>
      <p:sp>
        <p:nvSpPr>
          <p:cNvPr id="321537" name="Text Box 1"/>
          <p:cNvSpPr txBox="1">
            <a:spLocks noChangeArrowheads="1"/>
          </p:cNvSpPr>
          <p:nvPr/>
        </p:nvSpPr>
        <p:spPr bwMode="auto">
          <a:xfrm>
            <a:off x="3884613" y="8685213"/>
            <a:ext cx="2971800" cy="457200"/>
          </a:xfrm>
          <a:prstGeom prst="rect">
            <a:avLst/>
          </a:prstGeom>
          <a:noFill/>
          <a:ln w="9525">
            <a:noFill/>
            <a:round/>
            <a:headEnd/>
            <a:tailEnd/>
          </a:ln>
          <a:effectLst/>
        </p:spPr>
        <p:txBody>
          <a:bodyPr anchor="b"/>
          <a:lstStyle/>
          <a:p>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1752F080-C210-4EBF-8208-CCA7CCC673D1}" type="slidenum">
              <a:rPr lang="pt-BR" sz="1200">
                <a:solidFill>
                  <a:srgbClr val="000000"/>
                </a:solidFill>
              </a:rPr>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134</a:t>
            </a:fld>
            <a:endParaRPr lang="pt-BR" sz="1200">
              <a:solidFill>
                <a:srgbClr val="000000"/>
              </a:solidFill>
            </a:endParaRPr>
          </a:p>
        </p:txBody>
      </p:sp>
      <p:sp>
        <p:nvSpPr>
          <p:cNvPr id="321538" name="Text Box 2"/>
          <p:cNvSpPr txBox="1">
            <a:spLocks noChangeArrowheads="1"/>
          </p:cNvSpPr>
          <p:nvPr/>
        </p:nvSpPr>
        <p:spPr bwMode="auto">
          <a:xfrm>
            <a:off x="2143125" y="695325"/>
            <a:ext cx="2571750" cy="3429000"/>
          </a:xfrm>
          <a:prstGeom prst="rect">
            <a:avLst/>
          </a:prstGeom>
          <a:solidFill>
            <a:srgbClr val="FFFFFF"/>
          </a:solidFill>
          <a:ln w="9360">
            <a:solidFill>
              <a:srgbClr val="000000"/>
            </a:solidFill>
            <a:miter lim="800000"/>
            <a:headEnd/>
            <a:tailEnd/>
          </a:ln>
          <a:effectLst/>
        </p:spPr>
        <p:txBody>
          <a:bodyPr wrap="none" anchor="ctr"/>
          <a:lstStyle/>
          <a:p>
            <a:endParaRPr lang="pt-BR"/>
          </a:p>
        </p:txBody>
      </p:sp>
      <p:sp>
        <p:nvSpPr>
          <p:cNvPr id="321539" name="Rectangle 3"/>
          <p:cNvSpPr txBox="1">
            <a:spLocks noChangeArrowheads="1"/>
          </p:cNvSpPr>
          <p:nvPr>
            <p:ph type="body"/>
          </p:nvPr>
        </p:nvSpPr>
        <p:spPr bwMode="auto">
          <a:xfrm>
            <a:off x="685800" y="4343400"/>
            <a:ext cx="5483225" cy="4114800"/>
          </a:xfrm>
          <a:prstGeom prst="rect">
            <a:avLst/>
          </a:prstGeom>
          <a:noFill/>
          <a:ln>
            <a:round/>
            <a:headEnd/>
            <a:tailEnd/>
          </a:ln>
        </p:spPr>
        <p:txBody>
          <a:bodyPr wrap="none" anchor="ctr"/>
          <a:lstStyle/>
          <a:p>
            <a:pPr eaLnBrk="1">
              <a:spcBef>
                <a:spcPct val="0"/>
              </a:spcBef>
              <a:tabLst>
                <a:tab pos="723900" algn="l"/>
                <a:tab pos="1447800" algn="l"/>
                <a:tab pos="2171700" algn="l"/>
                <a:tab pos="2895600" algn="l"/>
                <a:tab pos="3619500" algn="l"/>
                <a:tab pos="4343400" algn="l"/>
                <a:tab pos="5067300" algn="l"/>
              </a:tabLst>
            </a:pPr>
            <a:endParaRPr lang="pt-BR" sz="2400">
              <a:latin typeface="Arial" charset="0"/>
              <a:cs typeface="Arial Unicode MS" charset="0"/>
            </a:endParaRPr>
          </a:p>
        </p:txBody>
      </p:sp>
    </p:spTree>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EB427139-546B-40A7-A1E2-0A1EC9BF44D8}" type="slidenum">
              <a:rPr lang="pt-BR"/>
              <a:pPr/>
              <a:t>135</a:t>
            </a:fld>
            <a:endParaRPr lang="pt-BR"/>
          </a:p>
        </p:txBody>
      </p:sp>
      <p:sp>
        <p:nvSpPr>
          <p:cNvPr id="322561" name="Text Box 1"/>
          <p:cNvSpPr txBox="1">
            <a:spLocks noChangeArrowheads="1"/>
          </p:cNvSpPr>
          <p:nvPr/>
        </p:nvSpPr>
        <p:spPr bwMode="auto">
          <a:xfrm>
            <a:off x="3884613" y="8685213"/>
            <a:ext cx="2971800" cy="457200"/>
          </a:xfrm>
          <a:prstGeom prst="rect">
            <a:avLst/>
          </a:prstGeom>
          <a:noFill/>
          <a:ln w="9525">
            <a:noFill/>
            <a:round/>
            <a:headEnd/>
            <a:tailEnd/>
          </a:ln>
          <a:effectLst/>
        </p:spPr>
        <p:txBody>
          <a:bodyPr anchor="b"/>
          <a:lstStyle/>
          <a:p>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35B58E0-8C76-44E1-967D-B62973ABF161}" type="slidenum">
              <a:rPr lang="pt-BR" sz="1200">
                <a:solidFill>
                  <a:srgbClr val="000000"/>
                </a:solidFill>
              </a:rPr>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135</a:t>
            </a:fld>
            <a:endParaRPr lang="pt-BR" sz="1200">
              <a:solidFill>
                <a:srgbClr val="000000"/>
              </a:solidFill>
            </a:endParaRPr>
          </a:p>
        </p:txBody>
      </p:sp>
      <p:sp>
        <p:nvSpPr>
          <p:cNvPr id="322562" name="Text Box 2"/>
          <p:cNvSpPr txBox="1">
            <a:spLocks noChangeArrowheads="1"/>
          </p:cNvSpPr>
          <p:nvPr/>
        </p:nvSpPr>
        <p:spPr bwMode="auto">
          <a:xfrm>
            <a:off x="2143125" y="695325"/>
            <a:ext cx="2571750" cy="3429000"/>
          </a:xfrm>
          <a:prstGeom prst="rect">
            <a:avLst/>
          </a:prstGeom>
          <a:solidFill>
            <a:srgbClr val="FFFFFF"/>
          </a:solidFill>
          <a:ln w="9360">
            <a:solidFill>
              <a:srgbClr val="000000"/>
            </a:solidFill>
            <a:miter lim="800000"/>
            <a:headEnd/>
            <a:tailEnd/>
          </a:ln>
          <a:effectLst/>
        </p:spPr>
        <p:txBody>
          <a:bodyPr wrap="none" anchor="ctr"/>
          <a:lstStyle/>
          <a:p>
            <a:endParaRPr lang="pt-BR"/>
          </a:p>
        </p:txBody>
      </p:sp>
      <p:sp>
        <p:nvSpPr>
          <p:cNvPr id="322563" name="Rectangle 3"/>
          <p:cNvSpPr txBox="1">
            <a:spLocks noChangeArrowheads="1"/>
          </p:cNvSpPr>
          <p:nvPr>
            <p:ph type="body"/>
          </p:nvPr>
        </p:nvSpPr>
        <p:spPr bwMode="auto">
          <a:xfrm>
            <a:off x="685800" y="4343400"/>
            <a:ext cx="5483225" cy="4114800"/>
          </a:xfrm>
          <a:prstGeom prst="rect">
            <a:avLst/>
          </a:prstGeom>
          <a:noFill/>
          <a:ln>
            <a:round/>
            <a:headEnd/>
            <a:tailEnd/>
          </a:ln>
        </p:spPr>
        <p:txBody>
          <a:bodyPr wrap="none" anchor="ctr"/>
          <a:lstStyle/>
          <a:p>
            <a:pPr eaLnBrk="1">
              <a:spcBef>
                <a:spcPct val="0"/>
              </a:spcBef>
              <a:tabLst>
                <a:tab pos="723900" algn="l"/>
                <a:tab pos="1447800" algn="l"/>
                <a:tab pos="2171700" algn="l"/>
                <a:tab pos="2895600" algn="l"/>
                <a:tab pos="3619500" algn="l"/>
                <a:tab pos="4343400" algn="l"/>
                <a:tab pos="5067300" algn="l"/>
              </a:tabLst>
            </a:pPr>
            <a:endParaRPr lang="pt-BR" sz="2400">
              <a:latin typeface="Arial" charset="0"/>
              <a:cs typeface="Arial Unicode MS" charset="0"/>
            </a:endParaRPr>
          </a:p>
        </p:txBody>
      </p:sp>
    </p:spTree>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5B5E6C3C-33C7-4980-B710-22D070E39726}" type="slidenum">
              <a:rPr lang="pt-BR"/>
              <a:pPr/>
              <a:t>136</a:t>
            </a:fld>
            <a:endParaRPr lang="pt-BR"/>
          </a:p>
        </p:txBody>
      </p:sp>
      <p:sp>
        <p:nvSpPr>
          <p:cNvPr id="323585" name="Text Box 1"/>
          <p:cNvSpPr txBox="1">
            <a:spLocks noChangeArrowheads="1"/>
          </p:cNvSpPr>
          <p:nvPr/>
        </p:nvSpPr>
        <p:spPr bwMode="auto">
          <a:xfrm>
            <a:off x="3884613" y="8685213"/>
            <a:ext cx="2971800" cy="457200"/>
          </a:xfrm>
          <a:prstGeom prst="rect">
            <a:avLst/>
          </a:prstGeom>
          <a:noFill/>
          <a:ln w="9525">
            <a:noFill/>
            <a:round/>
            <a:headEnd/>
            <a:tailEnd/>
          </a:ln>
          <a:effectLst/>
        </p:spPr>
        <p:txBody>
          <a:bodyPr anchor="b"/>
          <a:lstStyle/>
          <a:p>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16317B37-B513-4457-AF83-890E0468D5C0}" type="slidenum">
              <a:rPr lang="pt-BR" sz="1200">
                <a:solidFill>
                  <a:srgbClr val="000000"/>
                </a:solidFill>
              </a:rPr>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136</a:t>
            </a:fld>
            <a:endParaRPr lang="pt-BR" sz="1200">
              <a:solidFill>
                <a:srgbClr val="000000"/>
              </a:solidFill>
            </a:endParaRPr>
          </a:p>
        </p:txBody>
      </p:sp>
      <p:sp>
        <p:nvSpPr>
          <p:cNvPr id="323586" name="Text Box 2"/>
          <p:cNvSpPr txBox="1">
            <a:spLocks noChangeArrowheads="1"/>
          </p:cNvSpPr>
          <p:nvPr/>
        </p:nvSpPr>
        <p:spPr bwMode="auto">
          <a:xfrm>
            <a:off x="2143125" y="695325"/>
            <a:ext cx="2571750" cy="3429000"/>
          </a:xfrm>
          <a:prstGeom prst="rect">
            <a:avLst/>
          </a:prstGeom>
          <a:solidFill>
            <a:srgbClr val="FFFFFF"/>
          </a:solidFill>
          <a:ln w="9360">
            <a:solidFill>
              <a:srgbClr val="000000"/>
            </a:solidFill>
            <a:miter lim="800000"/>
            <a:headEnd/>
            <a:tailEnd/>
          </a:ln>
          <a:effectLst/>
        </p:spPr>
        <p:txBody>
          <a:bodyPr wrap="none" anchor="ctr"/>
          <a:lstStyle/>
          <a:p>
            <a:endParaRPr lang="pt-BR"/>
          </a:p>
        </p:txBody>
      </p:sp>
      <p:sp>
        <p:nvSpPr>
          <p:cNvPr id="323587" name="Rectangle 3"/>
          <p:cNvSpPr txBox="1">
            <a:spLocks noChangeArrowheads="1"/>
          </p:cNvSpPr>
          <p:nvPr>
            <p:ph type="body"/>
          </p:nvPr>
        </p:nvSpPr>
        <p:spPr bwMode="auto">
          <a:xfrm>
            <a:off x="685800" y="4343400"/>
            <a:ext cx="5483225" cy="4114800"/>
          </a:xfrm>
          <a:prstGeom prst="rect">
            <a:avLst/>
          </a:prstGeom>
          <a:noFill/>
          <a:ln>
            <a:round/>
            <a:headEnd/>
            <a:tailEnd/>
          </a:ln>
        </p:spPr>
        <p:txBody>
          <a:bodyPr wrap="none" anchor="ctr"/>
          <a:lstStyle/>
          <a:p>
            <a:pPr eaLnBrk="1">
              <a:spcBef>
                <a:spcPct val="0"/>
              </a:spcBef>
              <a:tabLst>
                <a:tab pos="723900" algn="l"/>
                <a:tab pos="1447800" algn="l"/>
                <a:tab pos="2171700" algn="l"/>
                <a:tab pos="2895600" algn="l"/>
                <a:tab pos="3619500" algn="l"/>
                <a:tab pos="4343400" algn="l"/>
                <a:tab pos="5067300" algn="l"/>
              </a:tabLst>
            </a:pPr>
            <a:endParaRPr lang="pt-BR" sz="2400">
              <a:latin typeface="Arial" charset="0"/>
              <a:cs typeface="Arial Unicode MS" charset="0"/>
            </a:endParaRPr>
          </a:p>
        </p:txBody>
      </p:sp>
    </p:spTree>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0C654776-E9AF-4EB9-AC31-7DBCF6A15201}" type="slidenum">
              <a:rPr lang="pt-BR"/>
              <a:pPr/>
              <a:t>137</a:t>
            </a:fld>
            <a:endParaRPr lang="pt-BR"/>
          </a:p>
        </p:txBody>
      </p:sp>
      <p:sp>
        <p:nvSpPr>
          <p:cNvPr id="324609" name="Text Box 1"/>
          <p:cNvSpPr txBox="1">
            <a:spLocks noChangeArrowheads="1"/>
          </p:cNvSpPr>
          <p:nvPr/>
        </p:nvSpPr>
        <p:spPr bwMode="auto">
          <a:xfrm>
            <a:off x="3884613" y="8685213"/>
            <a:ext cx="2971800" cy="457200"/>
          </a:xfrm>
          <a:prstGeom prst="rect">
            <a:avLst/>
          </a:prstGeom>
          <a:noFill/>
          <a:ln w="9525">
            <a:noFill/>
            <a:round/>
            <a:headEnd/>
            <a:tailEnd/>
          </a:ln>
          <a:effectLst/>
        </p:spPr>
        <p:txBody>
          <a:bodyPr anchor="b"/>
          <a:lstStyle/>
          <a:p>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F2128251-0C6B-4B17-A0AA-AADEFBC4584B}" type="slidenum">
              <a:rPr lang="pt-BR" sz="1200">
                <a:solidFill>
                  <a:srgbClr val="000000"/>
                </a:solidFill>
              </a:rPr>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137</a:t>
            </a:fld>
            <a:endParaRPr lang="pt-BR" sz="1200">
              <a:solidFill>
                <a:srgbClr val="000000"/>
              </a:solidFill>
            </a:endParaRPr>
          </a:p>
        </p:txBody>
      </p:sp>
      <p:sp>
        <p:nvSpPr>
          <p:cNvPr id="324610" name="Text Box 2"/>
          <p:cNvSpPr txBox="1">
            <a:spLocks noChangeArrowheads="1"/>
          </p:cNvSpPr>
          <p:nvPr/>
        </p:nvSpPr>
        <p:spPr bwMode="auto">
          <a:xfrm>
            <a:off x="2143125" y="695325"/>
            <a:ext cx="2571750" cy="3429000"/>
          </a:xfrm>
          <a:prstGeom prst="rect">
            <a:avLst/>
          </a:prstGeom>
          <a:solidFill>
            <a:srgbClr val="FFFFFF"/>
          </a:solidFill>
          <a:ln w="9360">
            <a:solidFill>
              <a:srgbClr val="000000"/>
            </a:solidFill>
            <a:miter lim="800000"/>
            <a:headEnd/>
            <a:tailEnd/>
          </a:ln>
          <a:effectLst/>
        </p:spPr>
        <p:txBody>
          <a:bodyPr wrap="none" anchor="ctr"/>
          <a:lstStyle/>
          <a:p>
            <a:endParaRPr lang="pt-BR"/>
          </a:p>
        </p:txBody>
      </p:sp>
      <p:sp>
        <p:nvSpPr>
          <p:cNvPr id="324611" name="Rectangle 3"/>
          <p:cNvSpPr txBox="1">
            <a:spLocks noChangeArrowheads="1"/>
          </p:cNvSpPr>
          <p:nvPr>
            <p:ph type="body"/>
          </p:nvPr>
        </p:nvSpPr>
        <p:spPr bwMode="auto">
          <a:xfrm>
            <a:off x="685800" y="4343400"/>
            <a:ext cx="5483225" cy="4114800"/>
          </a:xfrm>
          <a:prstGeom prst="rect">
            <a:avLst/>
          </a:prstGeom>
          <a:noFill/>
          <a:ln>
            <a:round/>
            <a:headEnd/>
            <a:tailEnd/>
          </a:ln>
        </p:spPr>
        <p:txBody>
          <a:bodyPr wrap="none" anchor="ctr"/>
          <a:lstStyle/>
          <a:p>
            <a:pPr eaLnBrk="1">
              <a:spcBef>
                <a:spcPct val="0"/>
              </a:spcBef>
              <a:tabLst>
                <a:tab pos="723900" algn="l"/>
                <a:tab pos="1447800" algn="l"/>
                <a:tab pos="2171700" algn="l"/>
                <a:tab pos="2895600" algn="l"/>
                <a:tab pos="3619500" algn="l"/>
                <a:tab pos="4343400" algn="l"/>
                <a:tab pos="5067300" algn="l"/>
              </a:tabLst>
            </a:pPr>
            <a:endParaRPr lang="pt-BR" sz="2400">
              <a:latin typeface="Arial" charset="0"/>
              <a:cs typeface="Arial Unicode MS" charset="0"/>
            </a:endParaRPr>
          </a:p>
        </p:txBody>
      </p:sp>
    </p:spTree>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90B9F6AD-4687-40FB-9FB8-08A551C82854}" type="slidenum">
              <a:rPr lang="pt-BR"/>
              <a:pPr/>
              <a:t>138</a:t>
            </a:fld>
            <a:endParaRPr lang="pt-BR"/>
          </a:p>
        </p:txBody>
      </p:sp>
      <p:sp>
        <p:nvSpPr>
          <p:cNvPr id="325633" name="Text Box 1"/>
          <p:cNvSpPr txBox="1">
            <a:spLocks noChangeArrowheads="1"/>
          </p:cNvSpPr>
          <p:nvPr/>
        </p:nvSpPr>
        <p:spPr bwMode="auto">
          <a:xfrm>
            <a:off x="3884613" y="8685213"/>
            <a:ext cx="2971800" cy="457200"/>
          </a:xfrm>
          <a:prstGeom prst="rect">
            <a:avLst/>
          </a:prstGeom>
          <a:noFill/>
          <a:ln w="9525">
            <a:noFill/>
            <a:round/>
            <a:headEnd/>
            <a:tailEnd/>
          </a:ln>
          <a:effectLst/>
        </p:spPr>
        <p:txBody>
          <a:bodyPr anchor="b"/>
          <a:lstStyle/>
          <a:p>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7C730FF7-4452-4128-A112-D2E67C48640B}" type="slidenum">
              <a:rPr lang="pt-BR" sz="1200">
                <a:solidFill>
                  <a:srgbClr val="000000"/>
                </a:solidFill>
              </a:rPr>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138</a:t>
            </a:fld>
            <a:endParaRPr lang="pt-BR" sz="1200">
              <a:solidFill>
                <a:srgbClr val="000000"/>
              </a:solidFill>
            </a:endParaRPr>
          </a:p>
        </p:txBody>
      </p:sp>
      <p:sp>
        <p:nvSpPr>
          <p:cNvPr id="325634" name="Text Box 2"/>
          <p:cNvSpPr txBox="1">
            <a:spLocks noChangeArrowheads="1"/>
          </p:cNvSpPr>
          <p:nvPr/>
        </p:nvSpPr>
        <p:spPr bwMode="auto">
          <a:xfrm>
            <a:off x="2143125" y="695325"/>
            <a:ext cx="2571750" cy="3429000"/>
          </a:xfrm>
          <a:prstGeom prst="rect">
            <a:avLst/>
          </a:prstGeom>
          <a:solidFill>
            <a:srgbClr val="FFFFFF"/>
          </a:solidFill>
          <a:ln w="9360">
            <a:solidFill>
              <a:srgbClr val="000000"/>
            </a:solidFill>
            <a:miter lim="800000"/>
            <a:headEnd/>
            <a:tailEnd/>
          </a:ln>
          <a:effectLst/>
        </p:spPr>
        <p:txBody>
          <a:bodyPr wrap="none" anchor="ctr"/>
          <a:lstStyle/>
          <a:p>
            <a:endParaRPr lang="pt-BR"/>
          </a:p>
        </p:txBody>
      </p:sp>
      <p:sp>
        <p:nvSpPr>
          <p:cNvPr id="325635" name="Rectangle 3"/>
          <p:cNvSpPr txBox="1">
            <a:spLocks noChangeArrowheads="1"/>
          </p:cNvSpPr>
          <p:nvPr>
            <p:ph type="body"/>
          </p:nvPr>
        </p:nvSpPr>
        <p:spPr bwMode="auto">
          <a:xfrm>
            <a:off x="685800" y="4343400"/>
            <a:ext cx="5483225" cy="4114800"/>
          </a:xfrm>
          <a:prstGeom prst="rect">
            <a:avLst/>
          </a:prstGeom>
          <a:noFill/>
          <a:ln>
            <a:round/>
            <a:headEnd/>
            <a:tailEnd/>
          </a:ln>
        </p:spPr>
        <p:txBody>
          <a:bodyPr wrap="none" anchor="ctr"/>
          <a:lstStyle/>
          <a:p>
            <a:pPr eaLnBrk="1">
              <a:spcBef>
                <a:spcPct val="0"/>
              </a:spcBef>
              <a:tabLst>
                <a:tab pos="723900" algn="l"/>
                <a:tab pos="1447800" algn="l"/>
                <a:tab pos="2171700" algn="l"/>
                <a:tab pos="2895600" algn="l"/>
                <a:tab pos="3619500" algn="l"/>
                <a:tab pos="4343400" algn="l"/>
                <a:tab pos="5067300" algn="l"/>
              </a:tabLst>
            </a:pPr>
            <a:endParaRPr lang="pt-BR" sz="2400">
              <a:latin typeface="Arial" charset="0"/>
              <a:cs typeface="Arial Unicode MS" charset="0"/>
            </a:endParaRPr>
          </a:p>
        </p:txBody>
      </p:sp>
    </p:spTree>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E99236C0-D66E-4C4C-B0DC-1BA76B569D4B}" type="slidenum">
              <a:rPr lang="pt-BR"/>
              <a:pPr/>
              <a:t>139</a:t>
            </a:fld>
            <a:endParaRPr lang="pt-BR"/>
          </a:p>
        </p:txBody>
      </p:sp>
      <p:sp>
        <p:nvSpPr>
          <p:cNvPr id="326657" name="Text Box 1"/>
          <p:cNvSpPr txBox="1">
            <a:spLocks noChangeArrowheads="1"/>
          </p:cNvSpPr>
          <p:nvPr/>
        </p:nvSpPr>
        <p:spPr bwMode="auto">
          <a:xfrm>
            <a:off x="3884613" y="8685213"/>
            <a:ext cx="2971800" cy="457200"/>
          </a:xfrm>
          <a:prstGeom prst="rect">
            <a:avLst/>
          </a:prstGeom>
          <a:noFill/>
          <a:ln w="9525">
            <a:noFill/>
            <a:round/>
            <a:headEnd/>
            <a:tailEnd/>
          </a:ln>
          <a:effectLst/>
        </p:spPr>
        <p:txBody>
          <a:bodyPr anchor="b"/>
          <a:lstStyle/>
          <a:p>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30FF01F8-C47D-49C4-B723-FA851AF3E3E9}" type="slidenum">
              <a:rPr lang="pt-BR" sz="1200">
                <a:solidFill>
                  <a:srgbClr val="000000"/>
                </a:solidFill>
              </a:rPr>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139</a:t>
            </a:fld>
            <a:endParaRPr lang="pt-BR" sz="1200">
              <a:solidFill>
                <a:srgbClr val="000000"/>
              </a:solidFill>
            </a:endParaRPr>
          </a:p>
        </p:txBody>
      </p:sp>
      <p:sp>
        <p:nvSpPr>
          <p:cNvPr id="326658" name="Text Box 2"/>
          <p:cNvSpPr txBox="1">
            <a:spLocks noChangeArrowheads="1"/>
          </p:cNvSpPr>
          <p:nvPr/>
        </p:nvSpPr>
        <p:spPr bwMode="auto">
          <a:xfrm>
            <a:off x="2143125" y="695325"/>
            <a:ext cx="2571750" cy="3429000"/>
          </a:xfrm>
          <a:prstGeom prst="rect">
            <a:avLst/>
          </a:prstGeom>
          <a:solidFill>
            <a:srgbClr val="FFFFFF"/>
          </a:solidFill>
          <a:ln w="9360">
            <a:solidFill>
              <a:srgbClr val="000000"/>
            </a:solidFill>
            <a:miter lim="800000"/>
            <a:headEnd/>
            <a:tailEnd/>
          </a:ln>
          <a:effectLst/>
        </p:spPr>
        <p:txBody>
          <a:bodyPr wrap="none" anchor="ctr"/>
          <a:lstStyle/>
          <a:p>
            <a:endParaRPr lang="pt-BR"/>
          </a:p>
        </p:txBody>
      </p:sp>
      <p:sp>
        <p:nvSpPr>
          <p:cNvPr id="326659" name="Rectangle 3"/>
          <p:cNvSpPr txBox="1">
            <a:spLocks noChangeArrowheads="1"/>
          </p:cNvSpPr>
          <p:nvPr>
            <p:ph type="body"/>
          </p:nvPr>
        </p:nvSpPr>
        <p:spPr bwMode="auto">
          <a:xfrm>
            <a:off x="685800" y="4343400"/>
            <a:ext cx="5483225" cy="4114800"/>
          </a:xfrm>
          <a:prstGeom prst="rect">
            <a:avLst/>
          </a:prstGeom>
          <a:noFill/>
          <a:ln>
            <a:round/>
            <a:headEnd/>
            <a:tailEnd/>
          </a:ln>
        </p:spPr>
        <p:txBody>
          <a:bodyPr wrap="none" anchor="ctr"/>
          <a:lstStyle/>
          <a:p>
            <a:pPr eaLnBrk="1">
              <a:spcBef>
                <a:spcPct val="0"/>
              </a:spcBef>
              <a:tabLst>
                <a:tab pos="723900" algn="l"/>
                <a:tab pos="1447800" algn="l"/>
                <a:tab pos="2171700" algn="l"/>
                <a:tab pos="2895600" algn="l"/>
                <a:tab pos="3619500" algn="l"/>
                <a:tab pos="4343400" algn="l"/>
                <a:tab pos="5067300" algn="l"/>
              </a:tabLst>
            </a:pPr>
            <a:endParaRPr lang="pt-BR" sz="2400">
              <a:latin typeface="Arial" charset="0"/>
              <a:cs typeface="Arial Unicode MS"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D09B75C9-F50C-4D68-8BDA-76C4BF06A587}" type="slidenum">
              <a:rPr lang="pt-BR"/>
              <a:pPr/>
              <a:t>14</a:t>
            </a:fld>
            <a:endParaRPr lang="pt-BR"/>
          </a:p>
        </p:txBody>
      </p:sp>
      <p:sp>
        <p:nvSpPr>
          <p:cNvPr id="198657" name="Text Box 1"/>
          <p:cNvSpPr txBox="1">
            <a:spLocks noChangeArrowheads="1"/>
          </p:cNvSpPr>
          <p:nvPr/>
        </p:nvSpPr>
        <p:spPr bwMode="auto">
          <a:xfrm>
            <a:off x="3884613" y="8685213"/>
            <a:ext cx="2971800" cy="457200"/>
          </a:xfrm>
          <a:prstGeom prst="rect">
            <a:avLst/>
          </a:prstGeom>
          <a:noFill/>
          <a:ln w="9525">
            <a:noFill/>
            <a:round/>
            <a:headEnd/>
            <a:tailEnd/>
          </a:ln>
          <a:effectLst/>
        </p:spPr>
        <p:txBody>
          <a:bodyPr anchor="b"/>
          <a:lstStyle/>
          <a:p>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A2B71071-FAD0-4121-912A-A796F5FB245C}" type="slidenum">
              <a:rPr lang="pt-BR" sz="1200">
                <a:solidFill>
                  <a:srgbClr val="000000"/>
                </a:solidFill>
              </a:rPr>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14</a:t>
            </a:fld>
            <a:endParaRPr lang="pt-BR" sz="1200">
              <a:solidFill>
                <a:srgbClr val="000000"/>
              </a:solidFill>
            </a:endParaRPr>
          </a:p>
        </p:txBody>
      </p:sp>
      <p:sp>
        <p:nvSpPr>
          <p:cNvPr id="198658" name="Text Box 2"/>
          <p:cNvSpPr txBox="1">
            <a:spLocks noChangeArrowheads="1"/>
          </p:cNvSpPr>
          <p:nvPr/>
        </p:nvSpPr>
        <p:spPr bwMode="auto">
          <a:xfrm>
            <a:off x="2143125" y="695325"/>
            <a:ext cx="2571750" cy="3429000"/>
          </a:xfrm>
          <a:prstGeom prst="rect">
            <a:avLst/>
          </a:prstGeom>
          <a:solidFill>
            <a:srgbClr val="FFFFFF"/>
          </a:solidFill>
          <a:ln w="9360">
            <a:solidFill>
              <a:srgbClr val="000000"/>
            </a:solidFill>
            <a:miter lim="800000"/>
            <a:headEnd/>
            <a:tailEnd/>
          </a:ln>
          <a:effectLst/>
        </p:spPr>
        <p:txBody>
          <a:bodyPr wrap="none" anchor="ctr"/>
          <a:lstStyle/>
          <a:p>
            <a:endParaRPr lang="pt-BR"/>
          </a:p>
        </p:txBody>
      </p:sp>
      <p:sp>
        <p:nvSpPr>
          <p:cNvPr id="198659" name="Rectangle 3"/>
          <p:cNvSpPr txBox="1">
            <a:spLocks noChangeArrowheads="1"/>
          </p:cNvSpPr>
          <p:nvPr>
            <p:ph type="body"/>
          </p:nvPr>
        </p:nvSpPr>
        <p:spPr bwMode="auto">
          <a:xfrm>
            <a:off x="685800" y="4343400"/>
            <a:ext cx="5483225" cy="4114800"/>
          </a:xfrm>
          <a:prstGeom prst="rect">
            <a:avLst/>
          </a:prstGeom>
          <a:noFill/>
          <a:ln>
            <a:round/>
            <a:headEnd/>
            <a:tailEnd/>
          </a:ln>
        </p:spPr>
        <p:txBody>
          <a:bodyPr wrap="none" anchor="ctr"/>
          <a:lstStyle/>
          <a:p>
            <a:pPr>
              <a:spcBef>
                <a:spcPts val="450"/>
              </a:spcBef>
              <a:buClrTx/>
              <a:buFontTx/>
              <a:buNone/>
              <a:tabLst>
                <a:tab pos="723900" algn="l"/>
                <a:tab pos="1447800" algn="l"/>
                <a:tab pos="2171700" algn="l"/>
                <a:tab pos="2895600" algn="l"/>
                <a:tab pos="3619500" algn="l"/>
                <a:tab pos="4343400" algn="l"/>
                <a:tab pos="5067300" algn="l"/>
              </a:tabLst>
            </a:pPr>
            <a:endParaRPr lang="pt-BR" sz="2400">
              <a:latin typeface="Arial" charset="0"/>
              <a:ea typeface="SimSun" charset="-122"/>
            </a:endParaRPr>
          </a:p>
        </p:txBody>
      </p:sp>
    </p:spTree>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F948886A-1469-4A03-883F-D9956EDB7C63}" type="slidenum">
              <a:rPr lang="pt-BR"/>
              <a:pPr/>
              <a:t>140</a:t>
            </a:fld>
            <a:endParaRPr lang="pt-BR"/>
          </a:p>
        </p:txBody>
      </p:sp>
      <p:sp>
        <p:nvSpPr>
          <p:cNvPr id="327681" name="Text Box 1"/>
          <p:cNvSpPr txBox="1">
            <a:spLocks noChangeArrowheads="1"/>
          </p:cNvSpPr>
          <p:nvPr/>
        </p:nvSpPr>
        <p:spPr bwMode="auto">
          <a:xfrm>
            <a:off x="3884613" y="8685213"/>
            <a:ext cx="2971800" cy="457200"/>
          </a:xfrm>
          <a:prstGeom prst="rect">
            <a:avLst/>
          </a:prstGeom>
          <a:noFill/>
          <a:ln w="9525">
            <a:noFill/>
            <a:round/>
            <a:headEnd/>
            <a:tailEnd/>
          </a:ln>
          <a:effectLst/>
        </p:spPr>
        <p:txBody>
          <a:bodyPr anchor="b"/>
          <a:lstStyle/>
          <a:p>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B31C3817-2C39-4843-81FB-2C6958C875EB}" type="slidenum">
              <a:rPr lang="pt-BR" sz="1200">
                <a:solidFill>
                  <a:srgbClr val="000000"/>
                </a:solidFill>
              </a:rPr>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140</a:t>
            </a:fld>
            <a:endParaRPr lang="pt-BR" sz="1200">
              <a:solidFill>
                <a:srgbClr val="000000"/>
              </a:solidFill>
            </a:endParaRPr>
          </a:p>
        </p:txBody>
      </p:sp>
      <p:sp>
        <p:nvSpPr>
          <p:cNvPr id="327682" name="Text Box 2"/>
          <p:cNvSpPr txBox="1">
            <a:spLocks noChangeArrowheads="1"/>
          </p:cNvSpPr>
          <p:nvPr/>
        </p:nvSpPr>
        <p:spPr bwMode="auto">
          <a:xfrm>
            <a:off x="2143125" y="695325"/>
            <a:ext cx="2571750" cy="3429000"/>
          </a:xfrm>
          <a:prstGeom prst="rect">
            <a:avLst/>
          </a:prstGeom>
          <a:solidFill>
            <a:srgbClr val="FFFFFF"/>
          </a:solidFill>
          <a:ln w="9360">
            <a:solidFill>
              <a:srgbClr val="000000"/>
            </a:solidFill>
            <a:miter lim="800000"/>
            <a:headEnd/>
            <a:tailEnd/>
          </a:ln>
          <a:effectLst/>
        </p:spPr>
        <p:txBody>
          <a:bodyPr wrap="none" anchor="ctr"/>
          <a:lstStyle/>
          <a:p>
            <a:endParaRPr lang="pt-BR"/>
          </a:p>
        </p:txBody>
      </p:sp>
      <p:sp>
        <p:nvSpPr>
          <p:cNvPr id="327683" name="Rectangle 3"/>
          <p:cNvSpPr txBox="1">
            <a:spLocks noChangeArrowheads="1"/>
          </p:cNvSpPr>
          <p:nvPr>
            <p:ph type="body"/>
          </p:nvPr>
        </p:nvSpPr>
        <p:spPr bwMode="auto">
          <a:xfrm>
            <a:off x="685800" y="4343400"/>
            <a:ext cx="5483225" cy="4114800"/>
          </a:xfrm>
          <a:prstGeom prst="rect">
            <a:avLst/>
          </a:prstGeom>
          <a:noFill/>
          <a:ln>
            <a:round/>
            <a:headEnd/>
            <a:tailEnd/>
          </a:ln>
        </p:spPr>
        <p:txBody>
          <a:bodyPr wrap="none" anchor="ctr"/>
          <a:lstStyle/>
          <a:p>
            <a:pPr eaLnBrk="1">
              <a:spcBef>
                <a:spcPct val="0"/>
              </a:spcBef>
              <a:tabLst>
                <a:tab pos="723900" algn="l"/>
                <a:tab pos="1447800" algn="l"/>
                <a:tab pos="2171700" algn="l"/>
                <a:tab pos="2895600" algn="l"/>
                <a:tab pos="3619500" algn="l"/>
                <a:tab pos="4343400" algn="l"/>
                <a:tab pos="5067300" algn="l"/>
              </a:tabLst>
            </a:pPr>
            <a:endParaRPr lang="pt-BR" sz="2400">
              <a:latin typeface="Arial" charset="0"/>
              <a:cs typeface="Arial Unicode MS" charset="0"/>
            </a:endParaRPr>
          </a:p>
        </p:txBody>
      </p:sp>
    </p:spTree>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1FE4DCEC-37F1-4CFD-A29B-1B02DD14142E}" type="slidenum">
              <a:rPr lang="pt-BR"/>
              <a:pPr/>
              <a:t>141</a:t>
            </a:fld>
            <a:endParaRPr lang="pt-BR"/>
          </a:p>
        </p:txBody>
      </p:sp>
      <p:sp>
        <p:nvSpPr>
          <p:cNvPr id="328705" name="Text Box 1"/>
          <p:cNvSpPr txBox="1">
            <a:spLocks noChangeArrowheads="1"/>
          </p:cNvSpPr>
          <p:nvPr/>
        </p:nvSpPr>
        <p:spPr bwMode="auto">
          <a:xfrm>
            <a:off x="3884613" y="8685213"/>
            <a:ext cx="2971800" cy="457200"/>
          </a:xfrm>
          <a:prstGeom prst="rect">
            <a:avLst/>
          </a:prstGeom>
          <a:noFill/>
          <a:ln w="9525">
            <a:noFill/>
            <a:round/>
            <a:headEnd/>
            <a:tailEnd/>
          </a:ln>
          <a:effectLst/>
        </p:spPr>
        <p:txBody>
          <a:bodyPr anchor="b"/>
          <a:lstStyle/>
          <a:p>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BCB465A1-8126-41D0-8FEE-5C33FDAD7022}" type="slidenum">
              <a:rPr lang="pt-BR" sz="1200">
                <a:solidFill>
                  <a:srgbClr val="000000"/>
                </a:solidFill>
              </a:rPr>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141</a:t>
            </a:fld>
            <a:endParaRPr lang="pt-BR" sz="1200">
              <a:solidFill>
                <a:srgbClr val="000000"/>
              </a:solidFill>
            </a:endParaRPr>
          </a:p>
        </p:txBody>
      </p:sp>
      <p:sp>
        <p:nvSpPr>
          <p:cNvPr id="328706" name="Text Box 2"/>
          <p:cNvSpPr txBox="1">
            <a:spLocks noChangeArrowheads="1"/>
          </p:cNvSpPr>
          <p:nvPr/>
        </p:nvSpPr>
        <p:spPr bwMode="auto">
          <a:xfrm>
            <a:off x="2143125" y="695325"/>
            <a:ext cx="2571750" cy="3429000"/>
          </a:xfrm>
          <a:prstGeom prst="rect">
            <a:avLst/>
          </a:prstGeom>
          <a:solidFill>
            <a:srgbClr val="FFFFFF"/>
          </a:solidFill>
          <a:ln w="9360">
            <a:solidFill>
              <a:srgbClr val="000000"/>
            </a:solidFill>
            <a:miter lim="800000"/>
            <a:headEnd/>
            <a:tailEnd/>
          </a:ln>
          <a:effectLst/>
        </p:spPr>
        <p:txBody>
          <a:bodyPr wrap="none" anchor="ctr"/>
          <a:lstStyle/>
          <a:p>
            <a:endParaRPr lang="pt-BR"/>
          </a:p>
        </p:txBody>
      </p:sp>
      <p:sp>
        <p:nvSpPr>
          <p:cNvPr id="328707" name="Rectangle 3"/>
          <p:cNvSpPr txBox="1">
            <a:spLocks noChangeArrowheads="1"/>
          </p:cNvSpPr>
          <p:nvPr>
            <p:ph type="body"/>
          </p:nvPr>
        </p:nvSpPr>
        <p:spPr bwMode="auto">
          <a:xfrm>
            <a:off x="685800" y="4343400"/>
            <a:ext cx="5483225" cy="4114800"/>
          </a:xfrm>
          <a:prstGeom prst="rect">
            <a:avLst/>
          </a:prstGeom>
          <a:noFill/>
          <a:ln>
            <a:round/>
            <a:headEnd/>
            <a:tailEnd/>
          </a:ln>
        </p:spPr>
        <p:txBody>
          <a:bodyPr wrap="none" anchor="ctr"/>
          <a:lstStyle/>
          <a:p>
            <a:pPr eaLnBrk="1">
              <a:spcBef>
                <a:spcPct val="0"/>
              </a:spcBef>
              <a:tabLst>
                <a:tab pos="723900" algn="l"/>
                <a:tab pos="1447800" algn="l"/>
                <a:tab pos="2171700" algn="l"/>
                <a:tab pos="2895600" algn="l"/>
                <a:tab pos="3619500" algn="l"/>
                <a:tab pos="4343400" algn="l"/>
                <a:tab pos="5067300" algn="l"/>
              </a:tabLst>
            </a:pPr>
            <a:endParaRPr lang="pt-BR" sz="2400">
              <a:latin typeface="Arial" charset="0"/>
              <a:cs typeface="Arial Unicode MS" charset="0"/>
            </a:endParaRPr>
          </a:p>
        </p:txBody>
      </p:sp>
    </p:spTree>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D93F32D0-FFA8-497E-B8D2-E0831FA5AEC0}" type="slidenum">
              <a:rPr lang="pt-BR"/>
              <a:pPr/>
              <a:t>142</a:t>
            </a:fld>
            <a:endParaRPr lang="pt-BR"/>
          </a:p>
        </p:txBody>
      </p:sp>
      <p:sp>
        <p:nvSpPr>
          <p:cNvPr id="329729" name="Text Box 1"/>
          <p:cNvSpPr txBox="1">
            <a:spLocks noChangeArrowheads="1"/>
          </p:cNvSpPr>
          <p:nvPr/>
        </p:nvSpPr>
        <p:spPr bwMode="auto">
          <a:xfrm>
            <a:off x="3884613" y="8685213"/>
            <a:ext cx="2971800" cy="457200"/>
          </a:xfrm>
          <a:prstGeom prst="rect">
            <a:avLst/>
          </a:prstGeom>
          <a:noFill/>
          <a:ln w="9525">
            <a:noFill/>
            <a:round/>
            <a:headEnd/>
            <a:tailEnd/>
          </a:ln>
          <a:effectLst/>
        </p:spPr>
        <p:txBody>
          <a:bodyPr anchor="b"/>
          <a:lstStyle/>
          <a:p>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C78B2A78-81C3-493D-AF15-92A4137C56D4}" type="slidenum">
              <a:rPr lang="pt-BR" sz="1200">
                <a:solidFill>
                  <a:srgbClr val="000000"/>
                </a:solidFill>
              </a:rPr>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142</a:t>
            </a:fld>
            <a:endParaRPr lang="pt-BR" sz="1200">
              <a:solidFill>
                <a:srgbClr val="000000"/>
              </a:solidFill>
            </a:endParaRPr>
          </a:p>
        </p:txBody>
      </p:sp>
      <p:sp>
        <p:nvSpPr>
          <p:cNvPr id="329730" name="Text Box 2"/>
          <p:cNvSpPr txBox="1">
            <a:spLocks noChangeArrowheads="1"/>
          </p:cNvSpPr>
          <p:nvPr/>
        </p:nvSpPr>
        <p:spPr bwMode="auto">
          <a:xfrm>
            <a:off x="2143125" y="695325"/>
            <a:ext cx="2571750" cy="3429000"/>
          </a:xfrm>
          <a:prstGeom prst="rect">
            <a:avLst/>
          </a:prstGeom>
          <a:solidFill>
            <a:srgbClr val="FFFFFF"/>
          </a:solidFill>
          <a:ln w="9360">
            <a:solidFill>
              <a:srgbClr val="000000"/>
            </a:solidFill>
            <a:miter lim="800000"/>
            <a:headEnd/>
            <a:tailEnd/>
          </a:ln>
          <a:effectLst/>
        </p:spPr>
        <p:txBody>
          <a:bodyPr wrap="none" anchor="ctr"/>
          <a:lstStyle/>
          <a:p>
            <a:endParaRPr lang="pt-BR"/>
          </a:p>
        </p:txBody>
      </p:sp>
      <p:sp>
        <p:nvSpPr>
          <p:cNvPr id="329731" name="Rectangle 3"/>
          <p:cNvSpPr txBox="1">
            <a:spLocks noChangeArrowheads="1"/>
          </p:cNvSpPr>
          <p:nvPr>
            <p:ph type="body"/>
          </p:nvPr>
        </p:nvSpPr>
        <p:spPr bwMode="auto">
          <a:xfrm>
            <a:off x="685800" y="4343400"/>
            <a:ext cx="5483225" cy="4114800"/>
          </a:xfrm>
          <a:prstGeom prst="rect">
            <a:avLst/>
          </a:prstGeom>
          <a:noFill/>
          <a:ln>
            <a:round/>
            <a:headEnd/>
            <a:tailEnd/>
          </a:ln>
        </p:spPr>
        <p:txBody>
          <a:bodyPr wrap="none" anchor="ctr"/>
          <a:lstStyle/>
          <a:p>
            <a:pPr eaLnBrk="1">
              <a:spcBef>
                <a:spcPct val="0"/>
              </a:spcBef>
              <a:tabLst>
                <a:tab pos="723900" algn="l"/>
                <a:tab pos="1447800" algn="l"/>
                <a:tab pos="2171700" algn="l"/>
                <a:tab pos="2895600" algn="l"/>
                <a:tab pos="3619500" algn="l"/>
                <a:tab pos="4343400" algn="l"/>
                <a:tab pos="5067300" algn="l"/>
              </a:tabLst>
            </a:pPr>
            <a:endParaRPr lang="pt-BR" sz="2400">
              <a:latin typeface="Arial" charset="0"/>
              <a:cs typeface="Arial Unicode MS" charset="0"/>
            </a:endParaRPr>
          </a:p>
        </p:txBody>
      </p:sp>
    </p:spTree>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306072EA-FA17-46DE-A617-8D295A5BB2E1}" type="slidenum">
              <a:rPr lang="pt-BR"/>
              <a:pPr/>
              <a:t>143</a:t>
            </a:fld>
            <a:endParaRPr lang="pt-BR"/>
          </a:p>
        </p:txBody>
      </p:sp>
      <p:sp>
        <p:nvSpPr>
          <p:cNvPr id="330753" name="Text Box 1"/>
          <p:cNvSpPr txBox="1">
            <a:spLocks noChangeArrowheads="1"/>
          </p:cNvSpPr>
          <p:nvPr/>
        </p:nvSpPr>
        <p:spPr bwMode="auto">
          <a:xfrm>
            <a:off x="3884613" y="8685213"/>
            <a:ext cx="2971800" cy="457200"/>
          </a:xfrm>
          <a:prstGeom prst="rect">
            <a:avLst/>
          </a:prstGeom>
          <a:noFill/>
          <a:ln w="9525">
            <a:noFill/>
            <a:round/>
            <a:headEnd/>
            <a:tailEnd/>
          </a:ln>
          <a:effectLst/>
        </p:spPr>
        <p:txBody>
          <a:bodyPr anchor="b"/>
          <a:lstStyle/>
          <a:p>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678E6BAB-E552-414A-A092-070B024D6F51}" type="slidenum">
              <a:rPr lang="pt-BR" sz="1200">
                <a:solidFill>
                  <a:srgbClr val="000000"/>
                </a:solidFill>
              </a:rPr>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143</a:t>
            </a:fld>
            <a:endParaRPr lang="pt-BR" sz="1200">
              <a:solidFill>
                <a:srgbClr val="000000"/>
              </a:solidFill>
            </a:endParaRPr>
          </a:p>
        </p:txBody>
      </p:sp>
      <p:sp>
        <p:nvSpPr>
          <p:cNvPr id="330754" name="Text Box 2"/>
          <p:cNvSpPr txBox="1">
            <a:spLocks noChangeArrowheads="1"/>
          </p:cNvSpPr>
          <p:nvPr/>
        </p:nvSpPr>
        <p:spPr bwMode="auto">
          <a:xfrm>
            <a:off x="2143125" y="695325"/>
            <a:ext cx="2571750" cy="3429000"/>
          </a:xfrm>
          <a:prstGeom prst="rect">
            <a:avLst/>
          </a:prstGeom>
          <a:solidFill>
            <a:srgbClr val="FFFFFF"/>
          </a:solidFill>
          <a:ln w="9360">
            <a:solidFill>
              <a:srgbClr val="000000"/>
            </a:solidFill>
            <a:miter lim="800000"/>
            <a:headEnd/>
            <a:tailEnd/>
          </a:ln>
          <a:effectLst/>
        </p:spPr>
        <p:txBody>
          <a:bodyPr wrap="none" anchor="ctr"/>
          <a:lstStyle/>
          <a:p>
            <a:endParaRPr lang="pt-BR"/>
          </a:p>
        </p:txBody>
      </p:sp>
      <p:sp>
        <p:nvSpPr>
          <p:cNvPr id="330755" name="Rectangle 3"/>
          <p:cNvSpPr txBox="1">
            <a:spLocks noChangeArrowheads="1"/>
          </p:cNvSpPr>
          <p:nvPr>
            <p:ph type="body"/>
          </p:nvPr>
        </p:nvSpPr>
        <p:spPr bwMode="auto">
          <a:xfrm>
            <a:off x="685800" y="4343400"/>
            <a:ext cx="5483225" cy="4114800"/>
          </a:xfrm>
          <a:prstGeom prst="rect">
            <a:avLst/>
          </a:prstGeom>
          <a:noFill/>
          <a:ln>
            <a:round/>
            <a:headEnd/>
            <a:tailEnd/>
          </a:ln>
        </p:spPr>
        <p:txBody>
          <a:bodyPr wrap="none" anchor="ctr"/>
          <a:lstStyle/>
          <a:p>
            <a:pPr eaLnBrk="1">
              <a:spcBef>
                <a:spcPct val="0"/>
              </a:spcBef>
              <a:tabLst>
                <a:tab pos="723900" algn="l"/>
                <a:tab pos="1447800" algn="l"/>
                <a:tab pos="2171700" algn="l"/>
                <a:tab pos="2895600" algn="l"/>
                <a:tab pos="3619500" algn="l"/>
                <a:tab pos="4343400" algn="l"/>
                <a:tab pos="5067300" algn="l"/>
              </a:tabLst>
            </a:pPr>
            <a:endParaRPr lang="pt-BR" sz="2400">
              <a:latin typeface="Arial" charset="0"/>
              <a:cs typeface="Arial Unicode MS" charset="0"/>
            </a:endParaRPr>
          </a:p>
        </p:txBody>
      </p:sp>
    </p:spTree>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BF2B39E7-8FF8-4C4D-86B2-E2C311968202}" type="slidenum">
              <a:rPr lang="pt-BR"/>
              <a:pPr/>
              <a:t>144</a:t>
            </a:fld>
            <a:endParaRPr lang="pt-BR"/>
          </a:p>
        </p:txBody>
      </p:sp>
      <p:sp>
        <p:nvSpPr>
          <p:cNvPr id="331777" name="Text Box 1"/>
          <p:cNvSpPr txBox="1">
            <a:spLocks noChangeArrowheads="1"/>
          </p:cNvSpPr>
          <p:nvPr/>
        </p:nvSpPr>
        <p:spPr bwMode="auto">
          <a:xfrm>
            <a:off x="3884613" y="8685213"/>
            <a:ext cx="2971800" cy="457200"/>
          </a:xfrm>
          <a:prstGeom prst="rect">
            <a:avLst/>
          </a:prstGeom>
          <a:noFill/>
          <a:ln w="9525">
            <a:noFill/>
            <a:round/>
            <a:headEnd/>
            <a:tailEnd/>
          </a:ln>
          <a:effectLst/>
        </p:spPr>
        <p:txBody>
          <a:bodyPr anchor="b"/>
          <a:lstStyle/>
          <a:p>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D11330B3-7BDA-4D72-AC8E-ACE1F76F233B}" type="slidenum">
              <a:rPr lang="pt-BR" sz="1200">
                <a:solidFill>
                  <a:srgbClr val="000000"/>
                </a:solidFill>
              </a:rPr>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144</a:t>
            </a:fld>
            <a:endParaRPr lang="pt-BR" sz="1200">
              <a:solidFill>
                <a:srgbClr val="000000"/>
              </a:solidFill>
            </a:endParaRPr>
          </a:p>
        </p:txBody>
      </p:sp>
      <p:sp>
        <p:nvSpPr>
          <p:cNvPr id="331778" name="Text Box 2"/>
          <p:cNvSpPr txBox="1">
            <a:spLocks noChangeArrowheads="1"/>
          </p:cNvSpPr>
          <p:nvPr/>
        </p:nvSpPr>
        <p:spPr bwMode="auto">
          <a:xfrm>
            <a:off x="2143125" y="695325"/>
            <a:ext cx="2571750" cy="3429000"/>
          </a:xfrm>
          <a:prstGeom prst="rect">
            <a:avLst/>
          </a:prstGeom>
          <a:solidFill>
            <a:srgbClr val="FFFFFF"/>
          </a:solidFill>
          <a:ln w="9360">
            <a:solidFill>
              <a:srgbClr val="000000"/>
            </a:solidFill>
            <a:miter lim="800000"/>
            <a:headEnd/>
            <a:tailEnd/>
          </a:ln>
          <a:effectLst/>
        </p:spPr>
        <p:txBody>
          <a:bodyPr wrap="none" anchor="ctr"/>
          <a:lstStyle/>
          <a:p>
            <a:endParaRPr lang="pt-BR"/>
          </a:p>
        </p:txBody>
      </p:sp>
      <p:sp>
        <p:nvSpPr>
          <p:cNvPr id="331779" name="Rectangle 3"/>
          <p:cNvSpPr txBox="1">
            <a:spLocks noChangeArrowheads="1"/>
          </p:cNvSpPr>
          <p:nvPr>
            <p:ph type="body"/>
          </p:nvPr>
        </p:nvSpPr>
        <p:spPr bwMode="auto">
          <a:xfrm>
            <a:off x="685800" y="4343400"/>
            <a:ext cx="5483225" cy="4114800"/>
          </a:xfrm>
          <a:prstGeom prst="rect">
            <a:avLst/>
          </a:prstGeom>
          <a:noFill/>
          <a:ln>
            <a:round/>
            <a:headEnd/>
            <a:tailEnd/>
          </a:ln>
        </p:spPr>
        <p:txBody>
          <a:bodyPr wrap="none" anchor="ctr"/>
          <a:lstStyle/>
          <a:p>
            <a:pPr eaLnBrk="1">
              <a:spcBef>
                <a:spcPct val="0"/>
              </a:spcBef>
              <a:tabLst>
                <a:tab pos="723900" algn="l"/>
                <a:tab pos="1447800" algn="l"/>
                <a:tab pos="2171700" algn="l"/>
                <a:tab pos="2895600" algn="l"/>
                <a:tab pos="3619500" algn="l"/>
                <a:tab pos="4343400" algn="l"/>
                <a:tab pos="5067300" algn="l"/>
              </a:tabLst>
            </a:pPr>
            <a:endParaRPr lang="pt-BR" sz="2400">
              <a:latin typeface="Arial" charset="0"/>
              <a:cs typeface="Arial Unicode MS" charset="0"/>
            </a:endParaRPr>
          </a:p>
        </p:txBody>
      </p:sp>
    </p:spTree>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A8D419E6-083B-450F-B449-57BC3BA95BE5}" type="slidenum">
              <a:rPr lang="pt-BR"/>
              <a:pPr/>
              <a:t>145</a:t>
            </a:fld>
            <a:endParaRPr lang="pt-BR"/>
          </a:p>
        </p:txBody>
      </p:sp>
      <p:sp>
        <p:nvSpPr>
          <p:cNvPr id="332801" name="Text Box 1"/>
          <p:cNvSpPr txBox="1">
            <a:spLocks noChangeArrowheads="1"/>
          </p:cNvSpPr>
          <p:nvPr/>
        </p:nvSpPr>
        <p:spPr bwMode="auto">
          <a:xfrm>
            <a:off x="3884613" y="8685213"/>
            <a:ext cx="2971800" cy="457200"/>
          </a:xfrm>
          <a:prstGeom prst="rect">
            <a:avLst/>
          </a:prstGeom>
          <a:noFill/>
          <a:ln w="9525">
            <a:noFill/>
            <a:round/>
            <a:headEnd/>
            <a:tailEnd/>
          </a:ln>
          <a:effectLst/>
        </p:spPr>
        <p:txBody>
          <a:bodyPr anchor="b"/>
          <a:lstStyle/>
          <a:p>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B3A4C3BE-6404-44EC-9D75-73DEB095901E}" type="slidenum">
              <a:rPr lang="pt-BR" sz="1200">
                <a:solidFill>
                  <a:srgbClr val="000000"/>
                </a:solidFill>
              </a:rPr>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145</a:t>
            </a:fld>
            <a:endParaRPr lang="pt-BR" sz="1200">
              <a:solidFill>
                <a:srgbClr val="000000"/>
              </a:solidFill>
            </a:endParaRPr>
          </a:p>
        </p:txBody>
      </p:sp>
      <p:sp>
        <p:nvSpPr>
          <p:cNvPr id="332802" name="Text Box 2"/>
          <p:cNvSpPr txBox="1">
            <a:spLocks noChangeArrowheads="1"/>
          </p:cNvSpPr>
          <p:nvPr/>
        </p:nvSpPr>
        <p:spPr bwMode="auto">
          <a:xfrm>
            <a:off x="2143125" y="695325"/>
            <a:ext cx="2571750" cy="3429000"/>
          </a:xfrm>
          <a:prstGeom prst="rect">
            <a:avLst/>
          </a:prstGeom>
          <a:solidFill>
            <a:srgbClr val="FFFFFF"/>
          </a:solidFill>
          <a:ln w="9360">
            <a:solidFill>
              <a:srgbClr val="000000"/>
            </a:solidFill>
            <a:miter lim="800000"/>
            <a:headEnd/>
            <a:tailEnd/>
          </a:ln>
          <a:effectLst/>
        </p:spPr>
        <p:txBody>
          <a:bodyPr wrap="none" anchor="ctr"/>
          <a:lstStyle/>
          <a:p>
            <a:endParaRPr lang="pt-BR"/>
          </a:p>
        </p:txBody>
      </p:sp>
      <p:sp>
        <p:nvSpPr>
          <p:cNvPr id="332803" name="Rectangle 3"/>
          <p:cNvSpPr txBox="1">
            <a:spLocks noChangeArrowheads="1"/>
          </p:cNvSpPr>
          <p:nvPr>
            <p:ph type="body"/>
          </p:nvPr>
        </p:nvSpPr>
        <p:spPr bwMode="auto">
          <a:xfrm>
            <a:off x="685800" y="4343400"/>
            <a:ext cx="5483225" cy="4114800"/>
          </a:xfrm>
          <a:prstGeom prst="rect">
            <a:avLst/>
          </a:prstGeom>
          <a:noFill/>
          <a:ln>
            <a:round/>
            <a:headEnd/>
            <a:tailEnd/>
          </a:ln>
        </p:spPr>
        <p:txBody>
          <a:bodyPr wrap="none" anchor="ctr"/>
          <a:lstStyle/>
          <a:p>
            <a:pPr eaLnBrk="1">
              <a:spcBef>
                <a:spcPct val="0"/>
              </a:spcBef>
              <a:tabLst>
                <a:tab pos="723900" algn="l"/>
                <a:tab pos="1447800" algn="l"/>
                <a:tab pos="2171700" algn="l"/>
                <a:tab pos="2895600" algn="l"/>
                <a:tab pos="3619500" algn="l"/>
                <a:tab pos="4343400" algn="l"/>
                <a:tab pos="5067300" algn="l"/>
              </a:tabLst>
            </a:pPr>
            <a:endParaRPr lang="pt-BR" sz="2400">
              <a:latin typeface="Arial" charset="0"/>
              <a:cs typeface="Arial Unicode MS" charset="0"/>
            </a:endParaRPr>
          </a:p>
        </p:txBody>
      </p:sp>
    </p:spTree>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CFAE895B-0FB7-4446-A1D2-3599E5ECAC3B}" type="slidenum">
              <a:rPr lang="pt-BR"/>
              <a:pPr/>
              <a:t>146</a:t>
            </a:fld>
            <a:endParaRPr lang="pt-BR"/>
          </a:p>
        </p:txBody>
      </p:sp>
      <p:sp>
        <p:nvSpPr>
          <p:cNvPr id="333825" name="Text Box 1"/>
          <p:cNvSpPr txBox="1">
            <a:spLocks noChangeArrowheads="1"/>
          </p:cNvSpPr>
          <p:nvPr/>
        </p:nvSpPr>
        <p:spPr bwMode="auto">
          <a:xfrm>
            <a:off x="3884613" y="8685213"/>
            <a:ext cx="2971800" cy="457200"/>
          </a:xfrm>
          <a:prstGeom prst="rect">
            <a:avLst/>
          </a:prstGeom>
          <a:noFill/>
          <a:ln w="9525">
            <a:noFill/>
            <a:round/>
            <a:headEnd/>
            <a:tailEnd/>
          </a:ln>
          <a:effectLst/>
        </p:spPr>
        <p:txBody>
          <a:bodyPr anchor="b"/>
          <a:lstStyle/>
          <a:p>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13B9374A-EF92-4A37-B2BB-3F4EB6BF3E76}" type="slidenum">
              <a:rPr lang="pt-BR" sz="1200">
                <a:solidFill>
                  <a:srgbClr val="000000"/>
                </a:solidFill>
              </a:rPr>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146</a:t>
            </a:fld>
            <a:endParaRPr lang="pt-BR" sz="1200">
              <a:solidFill>
                <a:srgbClr val="000000"/>
              </a:solidFill>
            </a:endParaRPr>
          </a:p>
        </p:txBody>
      </p:sp>
      <p:sp>
        <p:nvSpPr>
          <p:cNvPr id="333826" name="Text Box 2"/>
          <p:cNvSpPr txBox="1">
            <a:spLocks noChangeArrowheads="1"/>
          </p:cNvSpPr>
          <p:nvPr/>
        </p:nvSpPr>
        <p:spPr bwMode="auto">
          <a:xfrm>
            <a:off x="2143125" y="695325"/>
            <a:ext cx="2571750" cy="3429000"/>
          </a:xfrm>
          <a:prstGeom prst="rect">
            <a:avLst/>
          </a:prstGeom>
          <a:solidFill>
            <a:srgbClr val="FFFFFF"/>
          </a:solidFill>
          <a:ln w="9360">
            <a:solidFill>
              <a:srgbClr val="000000"/>
            </a:solidFill>
            <a:miter lim="800000"/>
            <a:headEnd/>
            <a:tailEnd/>
          </a:ln>
          <a:effectLst/>
        </p:spPr>
        <p:txBody>
          <a:bodyPr wrap="none" anchor="ctr"/>
          <a:lstStyle/>
          <a:p>
            <a:endParaRPr lang="pt-BR"/>
          </a:p>
        </p:txBody>
      </p:sp>
      <p:sp>
        <p:nvSpPr>
          <p:cNvPr id="333827" name="Rectangle 3"/>
          <p:cNvSpPr txBox="1">
            <a:spLocks noChangeArrowheads="1"/>
          </p:cNvSpPr>
          <p:nvPr>
            <p:ph type="body"/>
          </p:nvPr>
        </p:nvSpPr>
        <p:spPr bwMode="auto">
          <a:xfrm>
            <a:off x="685800" y="4343400"/>
            <a:ext cx="5483225" cy="4114800"/>
          </a:xfrm>
          <a:prstGeom prst="rect">
            <a:avLst/>
          </a:prstGeom>
          <a:noFill/>
          <a:ln>
            <a:round/>
            <a:headEnd/>
            <a:tailEnd/>
          </a:ln>
        </p:spPr>
        <p:txBody>
          <a:bodyPr wrap="none" anchor="ctr"/>
          <a:lstStyle/>
          <a:p>
            <a:pPr eaLnBrk="1">
              <a:spcBef>
                <a:spcPct val="0"/>
              </a:spcBef>
              <a:tabLst>
                <a:tab pos="723900" algn="l"/>
                <a:tab pos="1447800" algn="l"/>
                <a:tab pos="2171700" algn="l"/>
                <a:tab pos="2895600" algn="l"/>
                <a:tab pos="3619500" algn="l"/>
                <a:tab pos="4343400" algn="l"/>
                <a:tab pos="5067300" algn="l"/>
              </a:tabLst>
            </a:pPr>
            <a:endParaRPr lang="pt-BR" sz="2400">
              <a:latin typeface="Arial" charset="0"/>
              <a:cs typeface="Arial Unicode MS" charset="0"/>
            </a:endParaRPr>
          </a:p>
        </p:txBody>
      </p:sp>
    </p:spTree>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544F4130-50EE-46AA-8B2C-B44CE63FB910}" type="slidenum">
              <a:rPr lang="pt-BR"/>
              <a:pPr/>
              <a:t>147</a:t>
            </a:fld>
            <a:endParaRPr lang="pt-BR"/>
          </a:p>
        </p:txBody>
      </p:sp>
      <p:sp>
        <p:nvSpPr>
          <p:cNvPr id="334849" name="Text Box 1"/>
          <p:cNvSpPr txBox="1">
            <a:spLocks noChangeArrowheads="1"/>
          </p:cNvSpPr>
          <p:nvPr/>
        </p:nvSpPr>
        <p:spPr bwMode="auto">
          <a:xfrm>
            <a:off x="3884613" y="8685213"/>
            <a:ext cx="2971800" cy="457200"/>
          </a:xfrm>
          <a:prstGeom prst="rect">
            <a:avLst/>
          </a:prstGeom>
          <a:noFill/>
          <a:ln w="9525">
            <a:noFill/>
            <a:round/>
            <a:headEnd/>
            <a:tailEnd/>
          </a:ln>
          <a:effectLst/>
        </p:spPr>
        <p:txBody>
          <a:bodyPr anchor="b"/>
          <a:lstStyle/>
          <a:p>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E25C87A5-87E5-4AD0-9520-FEC1DCF7E613}" type="slidenum">
              <a:rPr lang="pt-BR" sz="1200">
                <a:solidFill>
                  <a:srgbClr val="000000"/>
                </a:solidFill>
              </a:rPr>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147</a:t>
            </a:fld>
            <a:endParaRPr lang="pt-BR" sz="1200">
              <a:solidFill>
                <a:srgbClr val="000000"/>
              </a:solidFill>
            </a:endParaRPr>
          </a:p>
        </p:txBody>
      </p:sp>
      <p:sp>
        <p:nvSpPr>
          <p:cNvPr id="334850" name="Text Box 2"/>
          <p:cNvSpPr txBox="1">
            <a:spLocks noChangeArrowheads="1"/>
          </p:cNvSpPr>
          <p:nvPr/>
        </p:nvSpPr>
        <p:spPr bwMode="auto">
          <a:xfrm>
            <a:off x="2143125" y="695325"/>
            <a:ext cx="2571750" cy="3429000"/>
          </a:xfrm>
          <a:prstGeom prst="rect">
            <a:avLst/>
          </a:prstGeom>
          <a:solidFill>
            <a:srgbClr val="FFFFFF"/>
          </a:solidFill>
          <a:ln w="9360">
            <a:solidFill>
              <a:srgbClr val="000000"/>
            </a:solidFill>
            <a:miter lim="800000"/>
            <a:headEnd/>
            <a:tailEnd/>
          </a:ln>
          <a:effectLst/>
        </p:spPr>
        <p:txBody>
          <a:bodyPr wrap="none" anchor="ctr"/>
          <a:lstStyle/>
          <a:p>
            <a:endParaRPr lang="pt-BR"/>
          </a:p>
        </p:txBody>
      </p:sp>
      <p:sp>
        <p:nvSpPr>
          <p:cNvPr id="334851" name="Rectangle 3"/>
          <p:cNvSpPr txBox="1">
            <a:spLocks noChangeArrowheads="1"/>
          </p:cNvSpPr>
          <p:nvPr>
            <p:ph type="body"/>
          </p:nvPr>
        </p:nvSpPr>
        <p:spPr bwMode="auto">
          <a:xfrm>
            <a:off x="685800" y="4343400"/>
            <a:ext cx="5483225" cy="4114800"/>
          </a:xfrm>
          <a:prstGeom prst="rect">
            <a:avLst/>
          </a:prstGeom>
          <a:noFill/>
          <a:ln>
            <a:round/>
            <a:headEnd/>
            <a:tailEnd/>
          </a:ln>
        </p:spPr>
        <p:txBody>
          <a:bodyPr wrap="none" anchor="ctr"/>
          <a:lstStyle/>
          <a:p>
            <a:pPr eaLnBrk="1">
              <a:spcBef>
                <a:spcPct val="0"/>
              </a:spcBef>
              <a:tabLst>
                <a:tab pos="723900" algn="l"/>
                <a:tab pos="1447800" algn="l"/>
                <a:tab pos="2171700" algn="l"/>
                <a:tab pos="2895600" algn="l"/>
                <a:tab pos="3619500" algn="l"/>
                <a:tab pos="4343400" algn="l"/>
                <a:tab pos="5067300" algn="l"/>
              </a:tabLst>
            </a:pPr>
            <a:endParaRPr lang="pt-BR" sz="2400">
              <a:latin typeface="Arial" charset="0"/>
              <a:cs typeface="Arial Unicode MS" charset="0"/>
            </a:endParaRPr>
          </a:p>
        </p:txBody>
      </p:sp>
    </p:spTree>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50A9B868-BC8B-437B-81E2-6A7DF5969FCE}" type="slidenum">
              <a:rPr lang="pt-BR"/>
              <a:pPr/>
              <a:t>148</a:t>
            </a:fld>
            <a:endParaRPr lang="pt-BR"/>
          </a:p>
        </p:txBody>
      </p:sp>
      <p:sp>
        <p:nvSpPr>
          <p:cNvPr id="335873" name="Text Box 1"/>
          <p:cNvSpPr txBox="1">
            <a:spLocks noChangeArrowheads="1"/>
          </p:cNvSpPr>
          <p:nvPr/>
        </p:nvSpPr>
        <p:spPr bwMode="auto">
          <a:xfrm>
            <a:off x="3884613" y="8685213"/>
            <a:ext cx="2971800" cy="457200"/>
          </a:xfrm>
          <a:prstGeom prst="rect">
            <a:avLst/>
          </a:prstGeom>
          <a:noFill/>
          <a:ln w="9525">
            <a:noFill/>
            <a:round/>
            <a:headEnd/>
            <a:tailEnd/>
          </a:ln>
          <a:effectLst/>
        </p:spPr>
        <p:txBody>
          <a:bodyPr anchor="b"/>
          <a:lstStyle/>
          <a:p>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EDF3B27A-8BC2-45DE-965F-0ADA01C3FD95}" type="slidenum">
              <a:rPr lang="pt-BR" sz="1200">
                <a:solidFill>
                  <a:srgbClr val="000000"/>
                </a:solidFill>
              </a:rPr>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148</a:t>
            </a:fld>
            <a:endParaRPr lang="pt-BR" sz="1200">
              <a:solidFill>
                <a:srgbClr val="000000"/>
              </a:solidFill>
            </a:endParaRPr>
          </a:p>
        </p:txBody>
      </p:sp>
      <p:sp>
        <p:nvSpPr>
          <p:cNvPr id="335874" name="Text Box 2"/>
          <p:cNvSpPr txBox="1">
            <a:spLocks noChangeArrowheads="1"/>
          </p:cNvSpPr>
          <p:nvPr/>
        </p:nvSpPr>
        <p:spPr bwMode="auto">
          <a:xfrm>
            <a:off x="2143125" y="695325"/>
            <a:ext cx="2571750" cy="3429000"/>
          </a:xfrm>
          <a:prstGeom prst="rect">
            <a:avLst/>
          </a:prstGeom>
          <a:solidFill>
            <a:srgbClr val="FFFFFF"/>
          </a:solidFill>
          <a:ln w="9360">
            <a:solidFill>
              <a:srgbClr val="000000"/>
            </a:solidFill>
            <a:miter lim="800000"/>
            <a:headEnd/>
            <a:tailEnd/>
          </a:ln>
          <a:effectLst/>
        </p:spPr>
        <p:txBody>
          <a:bodyPr wrap="none" anchor="ctr"/>
          <a:lstStyle/>
          <a:p>
            <a:endParaRPr lang="pt-BR"/>
          </a:p>
        </p:txBody>
      </p:sp>
      <p:sp>
        <p:nvSpPr>
          <p:cNvPr id="335875" name="Rectangle 3"/>
          <p:cNvSpPr txBox="1">
            <a:spLocks noChangeArrowheads="1"/>
          </p:cNvSpPr>
          <p:nvPr>
            <p:ph type="body"/>
          </p:nvPr>
        </p:nvSpPr>
        <p:spPr bwMode="auto">
          <a:xfrm>
            <a:off x="685800" y="4343400"/>
            <a:ext cx="5483225" cy="4114800"/>
          </a:xfrm>
          <a:prstGeom prst="rect">
            <a:avLst/>
          </a:prstGeom>
          <a:noFill/>
          <a:ln>
            <a:round/>
            <a:headEnd/>
            <a:tailEnd/>
          </a:ln>
        </p:spPr>
        <p:txBody>
          <a:bodyPr wrap="none" anchor="ctr"/>
          <a:lstStyle/>
          <a:p>
            <a:pPr eaLnBrk="1">
              <a:spcBef>
                <a:spcPct val="0"/>
              </a:spcBef>
              <a:tabLst>
                <a:tab pos="723900" algn="l"/>
                <a:tab pos="1447800" algn="l"/>
                <a:tab pos="2171700" algn="l"/>
                <a:tab pos="2895600" algn="l"/>
                <a:tab pos="3619500" algn="l"/>
                <a:tab pos="4343400" algn="l"/>
                <a:tab pos="5067300" algn="l"/>
              </a:tabLst>
            </a:pPr>
            <a:endParaRPr lang="pt-BR" sz="2400">
              <a:latin typeface="Arial" charset="0"/>
              <a:cs typeface="Arial Unicode MS" charset="0"/>
            </a:endParaRPr>
          </a:p>
        </p:txBody>
      </p:sp>
    </p:spTree>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E3937DCB-0F3F-408A-A799-CD4902594DA9}" type="slidenum">
              <a:rPr lang="pt-BR"/>
              <a:pPr/>
              <a:t>149</a:t>
            </a:fld>
            <a:endParaRPr lang="pt-BR"/>
          </a:p>
        </p:txBody>
      </p:sp>
      <p:sp>
        <p:nvSpPr>
          <p:cNvPr id="336897" name="Text Box 1"/>
          <p:cNvSpPr txBox="1">
            <a:spLocks noChangeArrowheads="1"/>
          </p:cNvSpPr>
          <p:nvPr/>
        </p:nvSpPr>
        <p:spPr bwMode="auto">
          <a:xfrm>
            <a:off x="3884613" y="8685213"/>
            <a:ext cx="2971800" cy="457200"/>
          </a:xfrm>
          <a:prstGeom prst="rect">
            <a:avLst/>
          </a:prstGeom>
          <a:noFill/>
          <a:ln w="9525">
            <a:noFill/>
            <a:round/>
            <a:headEnd/>
            <a:tailEnd/>
          </a:ln>
          <a:effectLst/>
        </p:spPr>
        <p:txBody>
          <a:bodyPr anchor="b"/>
          <a:lstStyle/>
          <a:p>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F187F54E-DA4A-415E-99B2-38B7292D1FF2}" type="slidenum">
              <a:rPr lang="pt-BR" sz="1200">
                <a:solidFill>
                  <a:srgbClr val="000000"/>
                </a:solidFill>
              </a:rPr>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149</a:t>
            </a:fld>
            <a:endParaRPr lang="pt-BR" sz="1200">
              <a:solidFill>
                <a:srgbClr val="000000"/>
              </a:solidFill>
            </a:endParaRPr>
          </a:p>
        </p:txBody>
      </p:sp>
      <p:sp>
        <p:nvSpPr>
          <p:cNvPr id="336898" name="Text Box 2"/>
          <p:cNvSpPr txBox="1">
            <a:spLocks noChangeArrowheads="1"/>
          </p:cNvSpPr>
          <p:nvPr/>
        </p:nvSpPr>
        <p:spPr bwMode="auto">
          <a:xfrm>
            <a:off x="2143125" y="695325"/>
            <a:ext cx="2571750" cy="3429000"/>
          </a:xfrm>
          <a:prstGeom prst="rect">
            <a:avLst/>
          </a:prstGeom>
          <a:solidFill>
            <a:srgbClr val="FFFFFF"/>
          </a:solidFill>
          <a:ln w="9360">
            <a:solidFill>
              <a:srgbClr val="000000"/>
            </a:solidFill>
            <a:miter lim="800000"/>
            <a:headEnd/>
            <a:tailEnd/>
          </a:ln>
          <a:effectLst/>
        </p:spPr>
        <p:txBody>
          <a:bodyPr wrap="none" anchor="ctr"/>
          <a:lstStyle/>
          <a:p>
            <a:endParaRPr lang="pt-BR"/>
          </a:p>
        </p:txBody>
      </p:sp>
      <p:sp>
        <p:nvSpPr>
          <p:cNvPr id="336899" name="Rectangle 3"/>
          <p:cNvSpPr txBox="1">
            <a:spLocks noChangeArrowheads="1"/>
          </p:cNvSpPr>
          <p:nvPr>
            <p:ph type="body"/>
          </p:nvPr>
        </p:nvSpPr>
        <p:spPr bwMode="auto">
          <a:xfrm>
            <a:off x="685800" y="4343400"/>
            <a:ext cx="5483225" cy="4114800"/>
          </a:xfrm>
          <a:prstGeom prst="rect">
            <a:avLst/>
          </a:prstGeom>
          <a:noFill/>
          <a:ln>
            <a:round/>
            <a:headEnd/>
            <a:tailEnd/>
          </a:ln>
        </p:spPr>
        <p:txBody>
          <a:bodyPr wrap="none" anchor="ctr"/>
          <a:lstStyle/>
          <a:p>
            <a:pPr eaLnBrk="1">
              <a:spcBef>
                <a:spcPct val="0"/>
              </a:spcBef>
              <a:tabLst>
                <a:tab pos="723900" algn="l"/>
                <a:tab pos="1447800" algn="l"/>
                <a:tab pos="2171700" algn="l"/>
                <a:tab pos="2895600" algn="l"/>
                <a:tab pos="3619500" algn="l"/>
                <a:tab pos="4343400" algn="l"/>
                <a:tab pos="5067300" algn="l"/>
              </a:tabLst>
            </a:pPr>
            <a:endParaRPr lang="pt-BR" sz="2400">
              <a:latin typeface="Arial" charset="0"/>
              <a:cs typeface="Arial Unicode MS"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D5582E1F-7EE9-4A38-9D6A-D061B8DB83D5}" type="slidenum">
              <a:rPr lang="pt-BR"/>
              <a:pPr/>
              <a:t>15</a:t>
            </a:fld>
            <a:endParaRPr lang="pt-BR"/>
          </a:p>
        </p:txBody>
      </p:sp>
      <p:sp>
        <p:nvSpPr>
          <p:cNvPr id="199681" name="Text Box 1"/>
          <p:cNvSpPr txBox="1">
            <a:spLocks noChangeArrowheads="1"/>
          </p:cNvSpPr>
          <p:nvPr/>
        </p:nvSpPr>
        <p:spPr bwMode="auto">
          <a:xfrm>
            <a:off x="3884613" y="8685213"/>
            <a:ext cx="2960687" cy="446087"/>
          </a:xfrm>
          <a:prstGeom prst="rect">
            <a:avLst/>
          </a:prstGeom>
          <a:noFill/>
          <a:ln w="9525">
            <a:noFill/>
            <a:round/>
            <a:headEnd/>
            <a:tailEnd/>
          </a:ln>
          <a:effectLst/>
        </p:spPr>
        <p:txBody>
          <a:bodyPr lIns="90000" tIns="46800" rIns="90000" bIns="46800" anchor="b"/>
          <a:lstStyle/>
          <a:p>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2732B5E9-7FA6-422A-9F02-5A5DD78FC259}" type="slidenum">
              <a:rPr lang="pt-BR" sz="1200">
                <a:solidFill>
                  <a:srgbClr val="000000"/>
                </a:solidFill>
              </a:rPr>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15</a:t>
            </a:fld>
            <a:endParaRPr lang="pt-BR" sz="1200">
              <a:solidFill>
                <a:srgbClr val="000000"/>
              </a:solidFill>
            </a:endParaRPr>
          </a:p>
        </p:txBody>
      </p:sp>
      <p:sp>
        <p:nvSpPr>
          <p:cNvPr id="199682" name="Text Box 2"/>
          <p:cNvSpPr txBox="1">
            <a:spLocks noChangeArrowheads="1"/>
          </p:cNvSpPr>
          <p:nvPr/>
        </p:nvSpPr>
        <p:spPr bwMode="auto">
          <a:xfrm>
            <a:off x="2143125" y="695325"/>
            <a:ext cx="2571750" cy="3429000"/>
          </a:xfrm>
          <a:prstGeom prst="rect">
            <a:avLst/>
          </a:prstGeom>
          <a:solidFill>
            <a:srgbClr val="FFFFFF"/>
          </a:solidFill>
          <a:ln w="9360">
            <a:solidFill>
              <a:srgbClr val="000000"/>
            </a:solidFill>
            <a:miter lim="800000"/>
            <a:headEnd/>
            <a:tailEnd/>
          </a:ln>
          <a:effectLst/>
        </p:spPr>
        <p:txBody>
          <a:bodyPr wrap="none" anchor="ctr"/>
          <a:lstStyle/>
          <a:p>
            <a:endParaRPr lang="pt-BR"/>
          </a:p>
        </p:txBody>
      </p:sp>
      <p:sp>
        <p:nvSpPr>
          <p:cNvPr id="199683" name="Rectangle 3"/>
          <p:cNvSpPr txBox="1">
            <a:spLocks noChangeArrowheads="1"/>
          </p:cNvSpPr>
          <p:nvPr>
            <p:ph type="body"/>
          </p:nvPr>
        </p:nvSpPr>
        <p:spPr bwMode="auto">
          <a:xfrm>
            <a:off x="685800" y="4343400"/>
            <a:ext cx="5483225" cy="4114800"/>
          </a:xfrm>
          <a:prstGeom prst="rect">
            <a:avLst/>
          </a:prstGeom>
          <a:noFill/>
          <a:ln>
            <a:round/>
            <a:headEnd/>
            <a:tailEnd/>
          </a:ln>
        </p:spPr>
        <p:txBody>
          <a:bodyPr wrap="none" anchor="ctr"/>
          <a:lstStyle/>
          <a:p>
            <a:pPr>
              <a:spcBef>
                <a:spcPts val="450"/>
              </a:spcBef>
              <a:buClrTx/>
              <a:buFontTx/>
              <a:buNone/>
              <a:tabLst>
                <a:tab pos="723900" algn="l"/>
                <a:tab pos="1447800" algn="l"/>
                <a:tab pos="2171700" algn="l"/>
                <a:tab pos="2895600" algn="l"/>
                <a:tab pos="3619500" algn="l"/>
                <a:tab pos="4343400" algn="l"/>
                <a:tab pos="5067300" algn="l"/>
              </a:tabLst>
            </a:pPr>
            <a:endParaRPr lang="pt-BR" sz="2400">
              <a:latin typeface="Arial" charset="0"/>
              <a:ea typeface="SimSun" charset="-122"/>
            </a:endParaRPr>
          </a:p>
        </p:txBody>
      </p:sp>
    </p:spTree>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F2DEAD2C-B1CE-40CB-BB00-DA563C703F7D}" type="slidenum">
              <a:rPr lang="pt-BR"/>
              <a:pPr/>
              <a:t>150</a:t>
            </a:fld>
            <a:endParaRPr lang="pt-BR"/>
          </a:p>
        </p:txBody>
      </p:sp>
      <p:sp>
        <p:nvSpPr>
          <p:cNvPr id="337921" name="Text Box 1"/>
          <p:cNvSpPr txBox="1">
            <a:spLocks noChangeArrowheads="1"/>
          </p:cNvSpPr>
          <p:nvPr/>
        </p:nvSpPr>
        <p:spPr bwMode="auto">
          <a:xfrm>
            <a:off x="3884613" y="8685213"/>
            <a:ext cx="2971800" cy="457200"/>
          </a:xfrm>
          <a:prstGeom prst="rect">
            <a:avLst/>
          </a:prstGeom>
          <a:noFill/>
          <a:ln w="9525">
            <a:noFill/>
            <a:round/>
            <a:headEnd/>
            <a:tailEnd/>
          </a:ln>
          <a:effectLst/>
        </p:spPr>
        <p:txBody>
          <a:bodyPr anchor="b"/>
          <a:lstStyle/>
          <a:p>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987CF494-0439-43BB-8A5D-F5AACFB43714}" type="slidenum">
              <a:rPr lang="pt-BR" sz="1200">
                <a:solidFill>
                  <a:srgbClr val="000000"/>
                </a:solidFill>
              </a:rPr>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150</a:t>
            </a:fld>
            <a:endParaRPr lang="pt-BR" sz="1200">
              <a:solidFill>
                <a:srgbClr val="000000"/>
              </a:solidFill>
            </a:endParaRPr>
          </a:p>
        </p:txBody>
      </p:sp>
      <p:sp>
        <p:nvSpPr>
          <p:cNvPr id="337922" name="Text Box 2"/>
          <p:cNvSpPr txBox="1">
            <a:spLocks noChangeArrowheads="1"/>
          </p:cNvSpPr>
          <p:nvPr/>
        </p:nvSpPr>
        <p:spPr bwMode="auto">
          <a:xfrm>
            <a:off x="2143125" y="695325"/>
            <a:ext cx="2571750" cy="3429000"/>
          </a:xfrm>
          <a:prstGeom prst="rect">
            <a:avLst/>
          </a:prstGeom>
          <a:solidFill>
            <a:srgbClr val="FFFFFF"/>
          </a:solidFill>
          <a:ln w="9360">
            <a:solidFill>
              <a:srgbClr val="000000"/>
            </a:solidFill>
            <a:miter lim="800000"/>
            <a:headEnd/>
            <a:tailEnd/>
          </a:ln>
          <a:effectLst/>
        </p:spPr>
        <p:txBody>
          <a:bodyPr wrap="none" anchor="ctr"/>
          <a:lstStyle/>
          <a:p>
            <a:endParaRPr lang="pt-BR"/>
          </a:p>
        </p:txBody>
      </p:sp>
      <p:sp>
        <p:nvSpPr>
          <p:cNvPr id="337923" name="Rectangle 3"/>
          <p:cNvSpPr txBox="1">
            <a:spLocks noChangeArrowheads="1"/>
          </p:cNvSpPr>
          <p:nvPr>
            <p:ph type="body"/>
          </p:nvPr>
        </p:nvSpPr>
        <p:spPr bwMode="auto">
          <a:xfrm>
            <a:off x="685800" y="4343400"/>
            <a:ext cx="5483225" cy="4114800"/>
          </a:xfrm>
          <a:prstGeom prst="rect">
            <a:avLst/>
          </a:prstGeom>
          <a:noFill/>
          <a:ln>
            <a:round/>
            <a:headEnd/>
            <a:tailEnd/>
          </a:ln>
        </p:spPr>
        <p:txBody>
          <a:bodyPr wrap="none" anchor="ctr"/>
          <a:lstStyle/>
          <a:p>
            <a:pPr eaLnBrk="1">
              <a:spcBef>
                <a:spcPct val="0"/>
              </a:spcBef>
              <a:tabLst>
                <a:tab pos="723900" algn="l"/>
                <a:tab pos="1447800" algn="l"/>
                <a:tab pos="2171700" algn="l"/>
                <a:tab pos="2895600" algn="l"/>
                <a:tab pos="3619500" algn="l"/>
                <a:tab pos="4343400" algn="l"/>
                <a:tab pos="5067300" algn="l"/>
              </a:tabLst>
            </a:pPr>
            <a:endParaRPr lang="pt-BR" sz="2400">
              <a:latin typeface="Arial" charset="0"/>
              <a:cs typeface="Arial Unicode MS" charset="0"/>
            </a:endParaRPr>
          </a:p>
        </p:txBody>
      </p:sp>
    </p:spTree>
  </p:cSld>
  <p:clrMapOvr>
    <a:masterClrMapping/>
  </p:clrMapOvr>
</p:notes>
</file>

<file path=ppt/notesSlides/notesSlide15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37A0BFA9-7D34-4DD7-BDB7-44D27CC1176F}" type="slidenum">
              <a:rPr lang="pt-BR"/>
              <a:pPr/>
              <a:t>151</a:t>
            </a:fld>
            <a:endParaRPr lang="pt-BR"/>
          </a:p>
        </p:txBody>
      </p:sp>
      <p:sp>
        <p:nvSpPr>
          <p:cNvPr id="338945" name="Text Box 1"/>
          <p:cNvSpPr txBox="1">
            <a:spLocks noChangeArrowheads="1"/>
          </p:cNvSpPr>
          <p:nvPr/>
        </p:nvSpPr>
        <p:spPr bwMode="auto">
          <a:xfrm>
            <a:off x="3884613" y="8685213"/>
            <a:ext cx="2971800" cy="457200"/>
          </a:xfrm>
          <a:prstGeom prst="rect">
            <a:avLst/>
          </a:prstGeom>
          <a:noFill/>
          <a:ln w="9525">
            <a:noFill/>
            <a:round/>
            <a:headEnd/>
            <a:tailEnd/>
          </a:ln>
          <a:effectLst/>
        </p:spPr>
        <p:txBody>
          <a:bodyPr anchor="b"/>
          <a:lstStyle/>
          <a:p>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E685FE8D-9193-4238-AD39-466DDCA3B691}" type="slidenum">
              <a:rPr lang="pt-BR" sz="1200">
                <a:solidFill>
                  <a:srgbClr val="000000"/>
                </a:solidFill>
              </a:rPr>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151</a:t>
            </a:fld>
            <a:endParaRPr lang="pt-BR" sz="1200">
              <a:solidFill>
                <a:srgbClr val="000000"/>
              </a:solidFill>
            </a:endParaRPr>
          </a:p>
        </p:txBody>
      </p:sp>
      <p:sp>
        <p:nvSpPr>
          <p:cNvPr id="338946" name="Text Box 2"/>
          <p:cNvSpPr txBox="1">
            <a:spLocks noChangeArrowheads="1"/>
          </p:cNvSpPr>
          <p:nvPr/>
        </p:nvSpPr>
        <p:spPr bwMode="auto">
          <a:xfrm>
            <a:off x="2143125" y="695325"/>
            <a:ext cx="2571750" cy="3429000"/>
          </a:xfrm>
          <a:prstGeom prst="rect">
            <a:avLst/>
          </a:prstGeom>
          <a:solidFill>
            <a:srgbClr val="FFFFFF"/>
          </a:solidFill>
          <a:ln w="9360">
            <a:solidFill>
              <a:srgbClr val="000000"/>
            </a:solidFill>
            <a:miter lim="800000"/>
            <a:headEnd/>
            <a:tailEnd/>
          </a:ln>
          <a:effectLst/>
        </p:spPr>
        <p:txBody>
          <a:bodyPr wrap="none" anchor="ctr"/>
          <a:lstStyle/>
          <a:p>
            <a:endParaRPr lang="pt-BR"/>
          </a:p>
        </p:txBody>
      </p:sp>
      <p:sp>
        <p:nvSpPr>
          <p:cNvPr id="338947" name="Rectangle 3"/>
          <p:cNvSpPr txBox="1">
            <a:spLocks noChangeArrowheads="1"/>
          </p:cNvSpPr>
          <p:nvPr>
            <p:ph type="body"/>
          </p:nvPr>
        </p:nvSpPr>
        <p:spPr bwMode="auto">
          <a:xfrm>
            <a:off x="685800" y="4343400"/>
            <a:ext cx="5483225" cy="4114800"/>
          </a:xfrm>
          <a:prstGeom prst="rect">
            <a:avLst/>
          </a:prstGeom>
          <a:noFill/>
          <a:ln>
            <a:round/>
            <a:headEnd/>
            <a:tailEnd/>
          </a:ln>
        </p:spPr>
        <p:txBody>
          <a:bodyPr wrap="none" anchor="ctr"/>
          <a:lstStyle/>
          <a:p>
            <a:pPr eaLnBrk="1">
              <a:spcBef>
                <a:spcPct val="0"/>
              </a:spcBef>
              <a:tabLst>
                <a:tab pos="723900" algn="l"/>
                <a:tab pos="1447800" algn="l"/>
                <a:tab pos="2171700" algn="l"/>
                <a:tab pos="2895600" algn="l"/>
                <a:tab pos="3619500" algn="l"/>
                <a:tab pos="4343400" algn="l"/>
                <a:tab pos="5067300" algn="l"/>
              </a:tabLst>
            </a:pPr>
            <a:endParaRPr lang="pt-BR" sz="2400">
              <a:latin typeface="Arial" charset="0"/>
              <a:cs typeface="Arial Unicode MS" charset="0"/>
            </a:endParaRPr>
          </a:p>
        </p:txBody>
      </p:sp>
    </p:spTree>
  </p:cSld>
  <p:clrMapOvr>
    <a:masterClrMapping/>
  </p:clrMapOvr>
</p:notes>
</file>

<file path=ppt/notesSlides/notesSlide15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694E5A32-6CD9-46E6-BFA9-CA42CABB18EC}" type="slidenum">
              <a:rPr lang="pt-BR"/>
              <a:pPr/>
              <a:t>152</a:t>
            </a:fld>
            <a:endParaRPr lang="pt-BR"/>
          </a:p>
        </p:txBody>
      </p:sp>
      <p:sp>
        <p:nvSpPr>
          <p:cNvPr id="339969" name="Text Box 1"/>
          <p:cNvSpPr txBox="1">
            <a:spLocks noChangeArrowheads="1"/>
          </p:cNvSpPr>
          <p:nvPr/>
        </p:nvSpPr>
        <p:spPr bwMode="auto">
          <a:xfrm>
            <a:off x="3884613" y="8685213"/>
            <a:ext cx="2971800" cy="457200"/>
          </a:xfrm>
          <a:prstGeom prst="rect">
            <a:avLst/>
          </a:prstGeom>
          <a:noFill/>
          <a:ln w="9525">
            <a:noFill/>
            <a:round/>
            <a:headEnd/>
            <a:tailEnd/>
          </a:ln>
          <a:effectLst/>
        </p:spPr>
        <p:txBody>
          <a:bodyPr anchor="b"/>
          <a:lstStyle/>
          <a:p>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87573117-4B2C-49DA-BC86-46D9FC19BFEE}" type="slidenum">
              <a:rPr lang="pt-BR" sz="1200">
                <a:solidFill>
                  <a:srgbClr val="000000"/>
                </a:solidFill>
              </a:rPr>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152</a:t>
            </a:fld>
            <a:endParaRPr lang="pt-BR" sz="1200">
              <a:solidFill>
                <a:srgbClr val="000000"/>
              </a:solidFill>
            </a:endParaRPr>
          </a:p>
        </p:txBody>
      </p:sp>
      <p:sp>
        <p:nvSpPr>
          <p:cNvPr id="339970" name="Text Box 2"/>
          <p:cNvSpPr txBox="1">
            <a:spLocks noChangeArrowheads="1"/>
          </p:cNvSpPr>
          <p:nvPr/>
        </p:nvSpPr>
        <p:spPr bwMode="auto">
          <a:xfrm>
            <a:off x="2143125" y="695325"/>
            <a:ext cx="2571750" cy="3429000"/>
          </a:xfrm>
          <a:prstGeom prst="rect">
            <a:avLst/>
          </a:prstGeom>
          <a:solidFill>
            <a:srgbClr val="FFFFFF"/>
          </a:solidFill>
          <a:ln w="9360">
            <a:solidFill>
              <a:srgbClr val="000000"/>
            </a:solidFill>
            <a:miter lim="800000"/>
            <a:headEnd/>
            <a:tailEnd/>
          </a:ln>
          <a:effectLst/>
        </p:spPr>
        <p:txBody>
          <a:bodyPr wrap="none" anchor="ctr"/>
          <a:lstStyle/>
          <a:p>
            <a:endParaRPr lang="pt-BR"/>
          </a:p>
        </p:txBody>
      </p:sp>
      <p:sp>
        <p:nvSpPr>
          <p:cNvPr id="339971" name="Rectangle 3"/>
          <p:cNvSpPr txBox="1">
            <a:spLocks noChangeArrowheads="1"/>
          </p:cNvSpPr>
          <p:nvPr>
            <p:ph type="body"/>
          </p:nvPr>
        </p:nvSpPr>
        <p:spPr bwMode="auto">
          <a:xfrm>
            <a:off x="685800" y="4343400"/>
            <a:ext cx="5483225" cy="4114800"/>
          </a:xfrm>
          <a:prstGeom prst="rect">
            <a:avLst/>
          </a:prstGeom>
          <a:noFill/>
          <a:ln>
            <a:round/>
            <a:headEnd/>
            <a:tailEnd/>
          </a:ln>
        </p:spPr>
        <p:txBody>
          <a:bodyPr wrap="none" anchor="ctr"/>
          <a:lstStyle/>
          <a:p>
            <a:pPr eaLnBrk="1">
              <a:spcBef>
                <a:spcPct val="0"/>
              </a:spcBef>
              <a:tabLst>
                <a:tab pos="723900" algn="l"/>
                <a:tab pos="1447800" algn="l"/>
                <a:tab pos="2171700" algn="l"/>
                <a:tab pos="2895600" algn="l"/>
                <a:tab pos="3619500" algn="l"/>
                <a:tab pos="4343400" algn="l"/>
                <a:tab pos="5067300" algn="l"/>
              </a:tabLst>
            </a:pPr>
            <a:endParaRPr lang="pt-BR" sz="2400">
              <a:latin typeface="Arial" charset="0"/>
              <a:cs typeface="Arial Unicode MS" charset="0"/>
            </a:endParaRPr>
          </a:p>
        </p:txBody>
      </p:sp>
    </p:spTree>
  </p:cSld>
  <p:clrMapOvr>
    <a:masterClrMapping/>
  </p:clrMapOvr>
</p:notes>
</file>

<file path=ppt/notesSlides/notesSlide15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B264DC01-B02E-408F-B336-51801B16B2C0}" type="slidenum">
              <a:rPr lang="pt-BR"/>
              <a:pPr/>
              <a:t>153</a:t>
            </a:fld>
            <a:endParaRPr lang="pt-BR"/>
          </a:p>
        </p:txBody>
      </p:sp>
      <p:sp>
        <p:nvSpPr>
          <p:cNvPr id="340993" name="Text Box 1"/>
          <p:cNvSpPr txBox="1">
            <a:spLocks noChangeArrowheads="1"/>
          </p:cNvSpPr>
          <p:nvPr/>
        </p:nvSpPr>
        <p:spPr bwMode="auto">
          <a:xfrm>
            <a:off x="3884613" y="8685213"/>
            <a:ext cx="2971800" cy="457200"/>
          </a:xfrm>
          <a:prstGeom prst="rect">
            <a:avLst/>
          </a:prstGeom>
          <a:noFill/>
          <a:ln w="9525">
            <a:noFill/>
            <a:round/>
            <a:headEnd/>
            <a:tailEnd/>
          </a:ln>
          <a:effectLst/>
        </p:spPr>
        <p:txBody>
          <a:bodyPr anchor="b"/>
          <a:lstStyle/>
          <a:p>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9B25F02E-624E-4504-8721-039FA39335EA}" type="slidenum">
              <a:rPr lang="pt-BR" sz="1200">
                <a:solidFill>
                  <a:srgbClr val="000000"/>
                </a:solidFill>
              </a:rPr>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153</a:t>
            </a:fld>
            <a:endParaRPr lang="pt-BR" sz="1200">
              <a:solidFill>
                <a:srgbClr val="000000"/>
              </a:solidFill>
            </a:endParaRPr>
          </a:p>
        </p:txBody>
      </p:sp>
      <p:sp>
        <p:nvSpPr>
          <p:cNvPr id="340994" name="Text Box 2"/>
          <p:cNvSpPr txBox="1">
            <a:spLocks noChangeArrowheads="1"/>
          </p:cNvSpPr>
          <p:nvPr/>
        </p:nvSpPr>
        <p:spPr bwMode="auto">
          <a:xfrm>
            <a:off x="2143125" y="695325"/>
            <a:ext cx="2571750" cy="3429000"/>
          </a:xfrm>
          <a:prstGeom prst="rect">
            <a:avLst/>
          </a:prstGeom>
          <a:solidFill>
            <a:srgbClr val="FFFFFF"/>
          </a:solidFill>
          <a:ln w="9360">
            <a:solidFill>
              <a:srgbClr val="000000"/>
            </a:solidFill>
            <a:miter lim="800000"/>
            <a:headEnd/>
            <a:tailEnd/>
          </a:ln>
          <a:effectLst/>
        </p:spPr>
        <p:txBody>
          <a:bodyPr wrap="none" anchor="ctr"/>
          <a:lstStyle/>
          <a:p>
            <a:endParaRPr lang="pt-BR"/>
          </a:p>
        </p:txBody>
      </p:sp>
      <p:sp>
        <p:nvSpPr>
          <p:cNvPr id="340995" name="Rectangle 3"/>
          <p:cNvSpPr txBox="1">
            <a:spLocks noChangeArrowheads="1"/>
          </p:cNvSpPr>
          <p:nvPr>
            <p:ph type="body"/>
          </p:nvPr>
        </p:nvSpPr>
        <p:spPr bwMode="auto">
          <a:xfrm>
            <a:off x="685800" y="4343400"/>
            <a:ext cx="5483225" cy="4114800"/>
          </a:xfrm>
          <a:prstGeom prst="rect">
            <a:avLst/>
          </a:prstGeom>
          <a:noFill/>
          <a:ln>
            <a:round/>
            <a:headEnd/>
            <a:tailEnd/>
          </a:ln>
        </p:spPr>
        <p:txBody>
          <a:bodyPr wrap="none" anchor="ctr"/>
          <a:lstStyle/>
          <a:p>
            <a:pPr eaLnBrk="1">
              <a:spcBef>
                <a:spcPct val="0"/>
              </a:spcBef>
              <a:tabLst>
                <a:tab pos="723900" algn="l"/>
                <a:tab pos="1447800" algn="l"/>
                <a:tab pos="2171700" algn="l"/>
                <a:tab pos="2895600" algn="l"/>
                <a:tab pos="3619500" algn="l"/>
                <a:tab pos="4343400" algn="l"/>
                <a:tab pos="5067300" algn="l"/>
              </a:tabLst>
            </a:pPr>
            <a:endParaRPr lang="pt-BR" sz="2400">
              <a:latin typeface="Arial" charset="0"/>
              <a:cs typeface="Arial Unicode MS" charset="0"/>
            </a:endParaRPr>
          </a:p>
        </p:txBody>
      </p:sp>
    </p:spTree>
  </p:cSld>
  <p:clrMapOvr>
    <a:masterClrMapping/>
  </p:clrMapOvr>
</p:notes>
</file>

<file path=ppt/notesSlides/notesSlide15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5DDDCDD3-8C95-4BA8-8C7A-8ABE4ECE0ED2}" type="slidenum">
              <a:rPr lang="pt-BR"/>
              <a:pPr/>
              <a:t>154</a:t>
            </a:fld>
            <a:endParaRPr lang="pt-BR"/>
          </a:p>
        </p:txBody>
      </p:sp>
      <p:sp>
        <p:nvSpPr>
          <p:cNvPr id="342017" name="Text Box 1"/>
          <p:cNvSpPr txBox="1">
            <a:spLocks noChangeArrowheads="1"/>
          </p:cNvSpPr>
          <p:nvPr/>
        </p:nvSpPr>
        <p:spPr bwMode="auto">
          <a:xfrm>
            <a:off x="3884613" y="8685213"/>
            <a:ext cx="2971800" cy="457200"/>
          </a:xfrm>
          <a:prstGeom prst="rect">
            <a:avLst/>
          </a:prstGeom>
          <a:noFill/>
          <a:ln w="9525">
            <a:noFill/>
            <a:round/>
            <a:headEnd/>
            <a:tailEnd/>
          </a:ln>
          <a:effectLst/>
        </p:spPr>
        <p:txBody>
          <a:bodyPr anchor="b"/>
          <a:lstStyle/>
          <a:p>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BE2FBFBC-73B0-46A8-A44C-F99509BE52B0}" type="slidenum">
              <a:rPr lang="pt-BR" sz="1200">
                <a:solidFill>
                  <a:srgbClr val="000000"/>
                </a:solidFill>
              </a:rPr>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154</a:t>
            </a:fld>
            <a:endParaRPr lang="pt-BR" sz="1200">
              <a:solidFill>
                <a:srgbClr val="000000"/>
              </a:solidFill>
            </a:endParaRPr>
          </a:p>
        </p:txBody>
      </p:sp>
      <p:sp>
        <p:nvSpPr>
          <p:cNvPr id="342018" name="Text Box 2"/>
          <p:cNvSpPr txBox="1">
            <a:spLocks noChangeArrowheads="1"/>
          </p:cNvSpPr>
          <p:nvPr/>
        </p:nvSpPr>
        <p:spPr bwMode="auto">
          <a:xfrm>
            <a:off x="2143125" y="695325"/>
            <a:ext cx="2571750" cy="3429000"/>
          </a:xfrm>
          <a:prstGeom prst="rect">
            <a:avLst/>
          </a:prstGeom>
          <a:solidFill>
            <a:srgbClr val="FFFFFF"/>
          </a:solidFill>
          <a:ln w="9360">
            <a:solidFill>
              <a:srgbClr val="000000"/>
            </a:solidFill>
            <a:miter lim="800000"/>
            <a:headEnd/>
            <a:tailEnd/>
          </a:ln>
          <a:effectLst/>
        </p:spPr>
        <p:txBody>
          <a:bodyPr wrap="none" anchor="ctr"/>
          <a:lstStyle/>
          <a:p>
            <a:endParaRPr lang="pt-BR"/>
          </a:p>
        </p:txBody>
      </p:sp>
      <p:sp>
        <p:nvSpPr>
          <p:cNvPr id="342019" name="Rectangle 3"/>
          <p:cNvSpPr txBox="1">
            <a:spLocks noChangeArrowheads="1"/>
          </p:cNvSpPr>
          <p:nvPr>
            <p:ph type="body"/>
          </p:nvPr>
        </p:nvSpPr>
        <p:spPr bwMode="auto">
          <a:xfrm>
            <a:off x="685800" y="4343400"/>
            <a:ext cx="5483225" cy="4114800"/>
          </a:xfrm>
          <a:prstGeom prst="rect">
            <a:avLst/>
          </a:prstGeom>
          <a:noFill/>
          <a:ln>
            <a:round/>
            <a:headEnd/>
            <a:tailEnd/>
          </a:ln>
        </p:spPr>
        <p:txBody>
          <a:bodyPr wrap="none" anchor="ctr"/>
          <a:lstStyle/>
          <a:p>
            <a:pPr eaLnBrk="1">
              <a:spcBef>
                <a:spcPct val="0"/>
              </a:spcBef>
              <a:tabLst>
                <a:tab pos="723900" algn="l"/>
                <a:tab pos="1447800" algn="l"/>
                <a:tab pos="2171700" algn="l"/>
                <a:tab pos="2895600" algn="l"/>
                <a:tab pos="3619500" algn="l"/>
                <a:tab pos="4343400" algn="l"/>
                <a:tab pos="5067300" algn="l"/>
              </a:tabLst>
            </a:pPr>
            <a:endParaRPr lang="pt-BR" sz="2400">
              <a:latin typeface="Arial" charset="0"/>
              <a:cs typeface="Arial Unicode MS" charset="0"/>
            </a:endParaRPr>
          </a:p>
        </p:txBody>
      </p:sp>
    </p:spTree>
  </p:cSld>
  <p:clrMapOvr>
    <a:masterClrMapping/>
  </p:clrMapOvr>
</p:notes>
</file>

<file path=ppt/notesSlides/notesSlide15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82C701D4-FD5D-4282-AB27-DBE5E3C383D1}" type="slidenum">
              <a:rPr lang="pt-BR"/>
              <a:pPr/>
              <a:t>155</a:t>
            </a:fld>
            <a:endParaRPr lang="pt-BR"/>
          </a:p>
        </p:txBody>
      </p:sp>
      <p:sp>
        <p:nvSpPr>
          <p:cNvPr id="343041" name="Text Box 1"/>
          <p:cNvSpPr txBox="1">
            <a:spLocks noChangeArrowheads="1"/>
          </p:cNvSpPr>
          <p:nvPr/>
        </p:nvSpPr>
        <p:spPr bwMode="auto">
          <a:xfrm>
            <a:off x="3884613" y="8685213"/>
            <a:ext cx="2971800" cy="457200"/>
          </a:xfrm>
          <a:prstGeom prst="rect">
            <a:avLst/>
          </a:prstGeom>
          <a:noFill/>
          <a:ln w="9525">
            <a:noFill/>
            <a:round/>
            <a:headEnd/>
            <a:tailEnd/>
          </a:ln>
          <a:effectLst/>
        </p:spPr>
        <p:txBody>
          <a:bodyPr anchor="b"/>
          <a:lstStyle/>
          <a:p>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01A61C15-9E28-481F-8E7B-19DB89D97F97}" type="slidenum">
              <a:rPr lang="pt-BR" sz="1200">
                <a:solidFill>
                  <a:srgbClr val="000000"/>
                </a:solidFill>
              </a:rPr>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155</a:t>
            </a:fld>
            <a:endParaRPr lang="pt-BR" sz="1200">
              <a:solidFill>
                <a:srgbClr val="000000"/>
              </a:solidFill>
            </a:endParaRPr>
          </a:p>
        </p:txBody>
      </p:sp>
      <p:sp>
        <p:nvSpPr>
          <p:cNvPr id="343042" name="Text Box 2"/>
          <p:cNvSpPr txBox="1">
            <a:spLocks noChangeArrowheads="1"/>
          </p:cNvSpPr>
          <p:nvPr/>
        </p:nvSpPr>
        <p:spPr bwMode="auto">
          <a:xfrm>
            <a:off x="2143125" y="695325"/>
            <a:ext cx="2571750" cy="3429000"/>
          </a:xfrm>
          <a:prstGeom prst="rect">
            <a:avLst/>
          </a:prstGeom>
          <a:solidFill>
            <a:srgbClr val="FFFFFF"/>
          </a:solidFill>
          <a:ln w="9360">
            <a:solidFill>
              <a:srgbClr val="000000"/>
            </a:solidFill>
            <a:miter lim="800000"/>
            <a:headEnd/>
            <a:tailEnd/>
          </a:ln>
          <a:effectLst/>
        </p:spPr>
        <p:txBody>
          <a:bodyPr wrap="none" anchor="ctr"/>
          <a:lstStyle/>
          <a:p>
            <a:endParaRPr lang="pt-BR"/>
          </a:p>
        </p:txBody>
      </p:sp>
      <p:sp>
        <p:nvSpPr>
          <p:cNvPr id="343043" name="Rectangle 3"/>
          <p:cNvSpPr txBox="1">
            <a:spLocks noChangeArrowheads="1"/>
          </p:cNvSpPr>
          <p:nvPr>
            <p:ph type="body"/>
          </p:nvPr>
        </p:nvSpPr>
        <p:spPr bwMode="auto">
          <a:xfrm>
            <a:off x="685800" y="4343400"/>
            <a:ext cx="5483225" cy="4114800"/>
          </a:xfrm>
          <a:prstGeom prst="rect">
            <a:avLst/>
          </a:prstGeom>
          <a:noFill/>
          <a:ln>
            <a:round/>
            <a:headEnd/>
            <a:tailEnd/>
          </a:ln>
        </p:spPr>
        <p:txBody>
          <a:bodyPr wrap="none" anchor="ctr"/>
          <a:lstStyle/>
          <a:p>
            <a:pPr eaLnBrk="1">
              <a:spcBef>
                <a:spcPct val="0"/>
              </a:spcBef>
              <a:tabLst>
                <a:tab pos="723900" algn="l"/>
                <a:tab pos="1447800" algn="l"/>
                <a:tab pos="2171700" algn="l"/>
                <a:tab pos="2895600" algn="l"/>
                <a:tab pos="3619500" algn="l"/>
                <a:tab pos="4343400" algn="l"/>
                <a:tab pos="5067300" algn="l"/>
              </a:tabLst>
            </a:pPr>
            <a:endParaRPr lang="pt-BR" sz="2400">
              <a:latin typeface="Arial" charset="0"/>
              <a:cs typeface="Arial Unicode MS" charset="0"/>
            </a:endParaRPr>
          </a:p>
        </p:txBody>
      </p:sp>
    </p:spTree>
  </p:cSld>
  <p:clrMapOvr>
    <a:masterClrMapping/>
  </p:clrMapOvr>
</p:notes>
</file>

<file path=ppt/notesSlides/notesSlide15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4539D250-BB91-409C-BEC3-8D913E26DE52}" type="slidenum">
              <a:rPr lang="pt-BR"/>
              <a:pPr/>
              <a:t>156</a:t>
            </a:fld>
            <a:endParaRPr lang="pt-BR"/>
          </a:p>
        </p:txBody>
      </p:sp>
      <p:sp>
        <p:nvSpPr>
          <p:cNvPr id="344065" name="Text Box 1"/>
          <p:cNvSpPr txBox="1">
            <a:spLocks noChangeArrowheads="1"/>
          </p:cNvSpPr>
          <p:nvPr/>
        </p:nvSpPr>
        <p:spPr bwMode="auto">
          <a:xfrm>
            <a:off x="3884613" y="8685213"/>
            <a:ext cx="2971800" cy="457200"/>
          </a:xfrm>
          <a:prstGeom prst="rect">
            <a:avLst/>
          </a:prstGeom>
          <a:noFill/>
          <a:ln w="9525">
            <a:noFill/>
            <a:round/>
            <a:headEnd/>
            <a:tailEnd/>
          </a:ln>
          <a:effectLst/>
        </p:spPr>
        <p:txBody>
          <a:bodyPr anchor="b"/>
          <a:lstStyle/>
          <a:p>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F7692C1C-89D8-40BF-A635-B00A38B9791E}" type="slidenum">
              <a:rPr lang="pt-BR" sz="1200">
                <a:solidFill>
                  <a:srgbClr val="000000"/>
                </a:solidFill>
              </a:rPr>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156</a:t>
            </a:fld>
            <a:endParaRPr lang="pt-BR" sz="1200">
              <a:solidFill>
                <a:srgbClr val="000000"/>
              </a:solidFill>
            </a:endParaRPr>
          </a:p>
        </p:txBody>
      </p:sp>
      <p:sp>
        <p:nvSpPr>
          <p:cNvPr id="344066" name="Text Box 2"/>
          <p:cNvSpPr txBox="1">
            <a:spLocks noChangeArrowheads="1"/>
          </p:cNvSpPr>
          <p:nvPr/>
        </p:nvSpPr>
        <p:spPr bwMode="auto">
          <a:xfrm>
            <a:off x="2143125" y="695325"/>
            <a:ext cx="2571750" cy="3429000"/>
          </a:xfrm>
          <a:prstGeom prst="rect">
            <a:avLst/>
          </a:prstGeom>
          <a:solidFill>
            <a:srgbClr val="FFFFFF"/>
          </a:solidFill>
          <a:ln w="9360">
            <a:solidFill>
              <a:srgbClr val="000000"/>
            </a:solidFill>
            <a:miter lim="800000"/>
            <a:headEnd/>
            <a:tailEnd/>
          </a:ln>
          <a:effectLst/>
        </p:spPr>
        <p:txBody>
          <a:bodyPr wrap="none" anchor="ctr"/>
          <a:lstStyle/>
          <a:p>
            <a:endParaRPr lang="pt-BR"/>
          </a:p>
        </p:txBody>
      </p:sp>
      <p:sp>
        <p:nvSpPr>
          <p:cNvPr id="344067" name="Rectangle 3"/>
          <p:cNvSpPr txBox="1">
            <a:spLocks noChangeArrowheads="1"/>
          </p:cNvSpPr>
          <p:nvPr>
            <p:ph type="body"/>
          </p:nvPr>
        </p:nvSpPr>
        <p:spPr bwMode="auto">
          <a:xfrm>
            <a:off x="685800" y="4343400"/>
            <a:ext cx="5483225" cy="4114800"/>
          </a:xfrm>
          <a:prstGeom prst="rect">
            <a:avLst/>
          </a:prstGeom>
          <a:noFill/>
          <a:ln>
            <a:round/>
            <a:headEnd/>
            <a:tailEnd/>
          </a:ln>
        </p:spPr>
        <p:txBody>
          <a:bodyPr wrap="none" anchor="ctr"/>
          <a:lstStyle/>
          <a:p>
            <a:pPr eaLnBrk="1">
              <a:spcBef>
                <a:spcPct val="0"/>
              </a:spcBef>
              <a:tabLst>
                <a:tab pos="723900" algn="l"/>
                <a:tab pos="1447800" algn="l"/>
                <a:tab pos="2171700" algn="l"/>
                <a:tab pos="2895600" algn="l"/>
                <a:tab pos="3619500" algn="l"/>
                <a:tab pos="4343400" algn="l"/>
                <a:tab pos="5067300" algn="l"/>
              </a:tabLst>
            </a:pPr>
            <a:endParaRPr lang="pt-BR" sz="2400">
              <a:latin typeface="Arial" charset="0"/>
              <a:cs typeface="Arial Unicode MS" charset="0"/>
            </a:endParaRPr>
          </a:p>
        </p:txBody>
      </p:sp>
    </p:spTree>
  </p:cSld>
  <p:clrMapOvr>
    <a:masterClrMapping/>
  </p:clrMapOvr>
</p:notes>
</file>

<file path=ppt/notesSlides/notesSlide15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AD217F47-958D-4715-9121-4BB79EBD5982}" type="slidenum">
              <a:rPr lang="pt-BR"/>
              <a:pPr/>
              <a:t>157</a:t>
            </a:fld>
            <a:endParaRPr lang="pt-BR"/>
          </a:p>
        </p:txBody>
      </p:sp>
      <p:sp>
        <p:nvSpPr>
          <p:cNvPr id="345089" name="Text Box 1"/>
          <p:cNvSpPr txBox="1">
            <a:spLocks noChangeArrowheads="1"/>
          </p:cNvSpPr>
          <p:nvPr/>
        </p:nvSpPr>
        <p:spPr bwMode="auto">
          <a:xfrm>
            <a:off x="3884613" y="8685213"/>
            <a:ext cx="2971800" cy="457200"/>
          </a:xfrm>
          <a:prstGeom prst="rect">
            <a:avLst/>
          </a:prstGeom>
          <a:noFill/>
          <a:ln w="9525">
            <a:noFill/>
            <a:round/>
            <a:headEnd/>
            <a:tailEnd/>
          </a:ln>
          <a:effectLst/>
        </p:spPr>
        <p:txBody>
          <a:bodyPr anchor="b"/>
          <a:lstStyle/>
          <a:p>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5EA7E2C2-8F24-41B9-A060-A1635CF7C8CB}" type="slidenum">
              <a:rPr lang="pt-BR" sz="1200">
                <a:solidFill>
                  <a:srgbClr val="000000"/>
                </a:solidFill>
              </a:rPr>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157</a:t>
            </a:fld>
            <a:endParaRPr lang="pt-BR" sz="1200">
              <a:solidFill>
                <a:srgbClr val="000000"/>
              </a:solidFill>
            </a:endParaRPr>
          </a:p>
        </p:txBody>
      </p:sp>
      <p:sp>
        <p:nvSpPr>
          <p:cNvPr id="345090" name="Text Box 2"/>
          <p:cNvSpPr txBox="1">
            <a:spLocks noChangeArrowheads="1"/>
          </p:cNvSpPr>
          <p:nvPr/>
        </p:nvSpPr>
        <p:spPr bwMode="auto">
          <a:xfrm>
            <a:off x="2143125" y="695325"/>
            <a:ext cx="2571750" cy="3429000"/>
          </a:xfrm>
          <a:prstGeom prst="rect">
            <a:avLst/>
          </a:prstGeom>
          <a:solidFill>
            <a:srgbClr val="FFFFFF"/>
          </a:solidFill>
          <a:ln w="9360">
            <a:solidFill>
              <a:srgbClr val="000000"/>
            </a:solidFill>
            <a:miter lim="800000"/>
            <a:headEnd/>
            <a:tailEnd/>
          </a:ln>
          <a:effectLst/>
        </p:spPr>
        <p:txBody>
          <a:bodyPr wrap="none" anchor="ctr"/>
          <a:lstStyle/>
          <a:p>
            <a:endParaRPr lang="pt-BR"/>
          </a:p>
        </p:txBody>
      </p:sp>
      <p:sp>
        <p:nvSpPr>
          <p:cNvPr id="345091" name="Rectangle 3"/>
          <p:cNvSpPr txBox="1">
            <a:spLocks noChangeArrowheads="1"/>
          </p:cNvSpPr>
          <p:nvPr>
            <p:ph type="body"/>
          </p:nvPr>
        </p:nvSpPr>
        <p:spPr bwMode="auto">
          <a:xfrm>
            <a:off x="685800" y="4343400"/>
            <a:ext cx="5483225" cy="4114800"/>
          </a:xfrm>
          <a:prstGeom prst="rect">
            <a:avLst/>
          </a:prstGeom>
          <a:noFill/>
          <a:ln>
            <a:round/>
            <a:headEnd/>
            <a:tailEnd/>
          </a:ln>
        </p:spPr>
        <p:txBody>
          <a:bodyPr wrap="none" anchor="ctr"/>
          <a:lstStyle/>
          <a:p>
            <a:pPr eaLnBrk="1">
              <a:spcBef>
                <a:spcPct val="0"/>
              </a:spcBef>
              <a:tabLst>
                <a:tab pos="723900" algn="l"/>
                <a:tab pos="1447800" algn="l"/>
                <a:tab pos="2171700" algn="l"/>
                <a:tab pos="2895600" algn="l"/>
                <a:tab pos="3619500" algn="l"/>
                <a:tab pos="4343400" algn="l"/>
                <a:tab pos="5067300" algn="l"/>
              </a:tabLst>
            </a:pPr>
            <a:endParaRPr lang="pt-BR" sz="2400">
              <a:latin typeface="Arial" charset="0"/>
              <a:cs typeface="Arial Unicode MS" charset="0"/>
            </a:endParaRPr>
          </a:p>
        </p:txBody>
      </p:sp>
    </p:spTree>
  </p:cSld>
  <p:clrMapOvr>
    <a:masterClrMapping/>
  </p:clrMapOvr>
</p:notes>
</file>

<file path=ppt/notesSlides/notesSlide15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EB06E1D5-C768-4B6A-8BCE-8F57D6F9B2DA}" type="slidenum">
              <a:rPr lang="pt-BR"/>
              <a:pPr/>
              <a:t>158</a:t>
            </a:fld>
            <a:endParaRPr lang="pt-BR"/>
          </a:p>
        </p:txBody>
      </p:sp>
      <p:sp>
        <p:nvSpPr>
          <p:cNvPr id="346113" name="Text Box 1"/>
          <p:cNvSpPr txBox="1">
            <a:spLocks noChangeArrowheads="1"/>
          </p:cNvSpPr>
          <p:nvPr/>
        </p:nvSpPr>
        <p:spPr bwMode="auto">
          <a:xfrm>
            <a:off x="3884613" y="8685213"/>
            <a:ext cx="2971800" cy="457200"/>
          </a:xfrm>
          <a:prstGeom prst="rect">
            <a:avLst/>
          </a:prstGeom>
          <a:noFill/>
          <a:ln w="9525">
            <a:noFill/>
            <a:round/>
            <a:headEnd/>
            <a:tailEnd/>
          </a:ln>
          <a:effectLst/>
        </p:spPr>
        <p:txBody>
          <a:bodyPr anchor="b"/>
          <a:lstStyle/>
          <a:p>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9456BEF3-4987-44BD-8751-4364D00F27E8}" type="slidenum">
              <a:rPr lang="pt-BR" sz="1200">
                <a:solidFill>
                  <a:srgbClr val="000000"/>
                </a:solidFill>
              </a:rPr>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158</a:t>
            </a:fld>
            <a:endParaRPr lang="pt-BR" sz="1200">
              <a:solidFill>
                <a:srgbClr val="000000"/>
              </a:solidFill>
            </a:endParaRPr>
          </a:p>
        </p:txBody>
      </p:sp>
      <p:sp>
        <p:nvSpPr>
          <p:cNvPr id="346114" name="Text Box 2"/>
          <p:cNvSpPr txBox="1">
            <a:spLocks noChangeArrowheads="1"/>
          </p:cNvSpPr>
          <p:nvPr/>
        </p:nvSpPr>
        <p:spPr bwMode="auto">
          <a:xfrm>
            <a:off x="2143125" y="695325"/>
            <a:ext cx="2571750" cy="3429000"/>
          </a:xfrm>
          <a:prstGeom prst="rect">
            <a:avLst/>
          </a:prstGeom>
          <a:solidFill>
            <a:srgbClr val="FFFFFF"/>
          </a:solidFill>
          <a:ln w="9360">
            <a:solidFill>
              <a:srgbClr val="000000"/>
            </a:solidFill>
            <a:miter lim="800000"/>
            <a:headEnd/>
            <a:tailEnd/>
          </a:ln>
          <a:effectLst/>
        </p:spPr>
        <p:txBody>
          <a:bodyPr wrap="none" anchor="ctr"/>
          <a:lstStyle/>
          <a:p>
            <a:endParaRPr lang="pt-BR"/>
          </a:p>
        </p:txBody>
      </p:sp>
      <p:sp>
        <p:nvSpPr>
          <p:cNvPr id="346115" name="Rectangle 3"/>
          <p:cNvSpPr txBox="1">
            <a:spLocks noChangeArrowheads="1"/>
          </p:cNvSpPr>
          <p:nvPr>
            <p:ph type="body"/>
          </p:nvPr>
        </p:nvSpPr>
        <p:spPr bwMode="auto">
          <a:xfrm>
            <a:off x="685800" y="4343400"/>
            <a:ext cx="5483225" cy="4114800"/>
          </a:xfrm>
          <a:prstGeom prst="rect">
            <a:avLst/>
          </a:prstGeom>
          <a:noFill/>
          <a:ln>
            <a:round/>
            <a:headEnd/>
            <a:tailEnd/>
          </a:ln>
        </p:spPr>
        <p:txBody>
          <a:bodyPr wrap="none" anchor="ctr"/>
          <a:lstStyle/>
          <a:p>
            <a:pPr eaLnBrk="1">
              <a:spcBef>
                <a:spcPct val="0"/>
              </a:spcBef>
              <a:tabLst>
                <a:tab pos="723900" algn="l"/>
                <a:tab pos="1447800" algn="l"/>
                <a:tab pos="2171700" algn="l"/>
                <a:tab pos="2895600" algn="l"/>
                <a:tab pos="3619500" algn="l"/>
                <a:tab pos="4343400" algn="l"/>
                <a:tab pos="5067300" algn="l"/>
              </a:tabLst>
            </a:pPr>
            <a:endParaRPr lang="pt-BR" sz="2400">
              <a:latin typeface="Arial" charset="0"/>
              <a:cs typeface="Arial Unicode MS" charset="0"/>
            </a:endParaRPr>
          </a:p>
        </p:txBody>
      </p:sp>
    </p:spTree>
  </p:cSld>
  <p:clrMapOvr>
    <a:masterClrMapping/>
  </p:clrMapOvr>
</p:notes>
</file>

<file path=ppt/notesSlides/notesSlide15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FB633002-397E-47D0-89AF-D1E9443EF886}" type="slidenum">
              <a:rPr lang="pt-BR"/>
              <a:pPr/>
              <a:t>159</a:t>
            </a:fld>
            <a:endParaRPr lang="pt-BR"/>
          </a:p>
        </p:txBody>
      </p:sp>
      <p:sp>
        <p:nvSpPr>
          <p:cNvPr id="347137" name="Text Box 1"/>
          <p:cNvSpPr txBox="1">
            <a:spLocks noChangeArrowheads="1"/>
          </p:cNvSpPr>
          <p:nvPr/>
        </p:nvSpPr>
        <p:spPr bwMode="auto">
          <a:xfrm>
            <a:off x="3884613" y="8685213"/>
            <a:ext cx="2971800" cy="457200"/>
          </a:xfrm>
          <a:prstGeom prst="rect">
            <a:avLst/>
          </a:prstGeom>
          <a:noFill/>
          <a:ln w="9525">
            <a:noFill/>
            <a:round/>
            <a:headEnd/>
            <a:tailEnd/>
          </a:ln>
          <a:effectLst/>
        </p:spPr>
        <p:txBody>
          <a:bodyPr anchor="b"/>
          <a:lstStyle/>
          <a:p>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FEFBE83C-45F1-4F86-9F65-8427C01BD98D}" type="slidenum">
              <a:rPr lang="pt-BR" sz="1200">
                <a:solidFill>
                  <a:srgbClr val="000000"/>
                </a:solidFill>
              </a:rPr>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159</a:t>
            </a:fld>
            <a:endParaRPr lang="pt-BR" sz="1200">
              <a:solidFill>
                <a:srgbClr val="000000"/>
              </a:solidFill>
            </a:endParaRPr>
          </a:p>
        </p:txBody>
      </p:sp>
      <p:sp>
        <p:nvSpPr>
          <p:cNvPr id="347138" name="Text Box 2"/>
          <p:cNvSpPr txBox="1">
            <a:spLocks noChangeArrowheads="1"/>
          </p:cNvSpPr>
          <p:nvPr/>
        </p:nvSpPr>
        <p:spPr bwMode="auto">
          <a:xfrm>
            <a:off x="2143125" y="695325"/>
            <a:ext cx="2571750" cy="3429000"/>
          </a:xfrm>
          <a:prstGeom prst="rect">
            <a:avLst/>
          </a:prstGeom>
          <a:solidFill>
            <a:srgbClr val="FFFFFF"/>
          </a:solidFill>
          <a:ln w="9360">
            <a:solidFill>
              <a:srgbClr val="000000"/>
            </a:solidFill>
            <a:miter lim="800000"/>
            <a:headEnd/>
            <a:tailEnd/>
          </a:ln>
          <a:effectLst/>
        </p:spPr>
        <p:txBody>
          <a:bodyPr wrap="none" anchor="ctr"/>
          <a:lstStyle/>
          <a:p>
            <a:endParaRPr lang="pt-BR"/>
          </a:p>
        </p:txBody>
      </p:sp>
      <p:sp>
        <p:nvSpPr>
          <p:cNvPr id="347139" name="Rectangle 3"/>
          <p:cNvSpPr txBox="1">
            <a:spLocks noChangeArrowheads="1"/>
          </p:cNvSpPr>
          <p:nvPr>
            <p:ph type="body"/>
          </p:nvPr>
        </p:nvSpPr>
        <p:spPr bwMode="auto">
          <a:xfrm>
            <a:off x="685800" y="4343400"/>
            <a:ext cx="5483225" cy="4114800"/>
          </a:xfrm>
          <a:prstGeom prst="rect">
            <a:avLst/>
          </a:prstGeom>
          <a:noFill/>
          <a:ln>
            <a:round/>
            <a:headEnd/>
            <a:tailEnd/>
          </a:ln>
        </p:spPr>
        <p:txBody>
          <a:bodyPr wrap="none" anchor="ctr"/>
          <a:lstStyle/>
          <a:p>
            <a:pPr eaLnBrk="1">
              <a:spcBef>
                <a:spcPct val="0"/>
              </a:spcBef>
              <a:tabLst>
                <a:tab pos="723900" algn="l"/>
                <a:tab pos="1447800" algn="l"/>
                <a:tab pos="2171700" algn="l"/>
                <a:tab pos="2895600" algn="l"/>
                <a:tab pos="3619500" algn="l"/>
                <a:tab pos="4343400" algn="l"/>
                <a:tab pos="5067300" algn="l"/>
              </a:tabLst>
            </a:pPr>
            <a:endParaRPr lang="pt-BR" sz="2400">
              <a:latin typeface="Arial" charset="0"/>
              <a:cs typeface="Arial Unicode MS"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67023DC4-C461-4485-AE02-BD6056E39B2C}" type="slidenum">
              <a:rPr lang="pt-BR"/>
              <a:pPr/>
              <a:t>16</a:t>
            </a:fld>
            <a:endParaRPr lang="pt-BR"/>
          </a:p>
        </p:txBody>
      </p:sp>
      <p:sp>
        <p:nvSpPr>
          <p:cNvPr id="200705" name="Text Box 1"/>
          <p:cNvSpPr txBox="1">
            <a:spLocks noChangeArrowheads="1"/>
          </p:cNvSpPr>
          <p:nvPr/>
        </p:nvSpPr>
        <p:spPr bwMode="auto">
          <a:xfrm>
            <a:off x="3884613" y="8685213"/>
            <a:ext cx="2971800" cy="457200"/>
          </a:xfrm>
          <a:prstGeom prst="rect">
            <a:avLst/>
          </a:prstGeom>
          <a:noFill/>
          <a:ln w="9525">
            <a:noFill/>
            <a:round/>
            <a:headEnd/>
            <a:tailEnd/>
          </a:ln>
          <a:effectLst/>
        </p:spPr>
        <p:txBody>
          <a:bodyPr anchor="b"/>
          <a:lstStyle/>
          <a:p>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C4577C3C-8383-4CDF-84C4-E49684B33179}" type="slidenum">
              <a:rPr lang="pt-BR" sz="1200">
                <a:solidFill>
                  <a:srgbClr val="000000"/>
                </a:solidFill>
              </a:rPr>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16</a:t>
            </a:fld>
            <a:endParaRPr lang="pt-BR" sz="1200">
              <a:solidFill>
                <a:srgbClr val="000000"/>
              </a:solidFill>
            </a:endParaRPr>
          </a:p>
        </p:txBody>
      </p:sp>
      <p:sp>
        <p:nvSpPr>
          <p:cNvPr id="200706" name="Text Box 2"/>
          <p:cNvSpPr txBox="1">
            <a:spLocks noChangeArrowheads="1"/>
          </p:cNvSpPr>
          <p:nvPr/>
        </p:nvSpPr>
        <p:spPr bwMode="auto">
          <a:xfrm>
            <a:off x="2143125" y="695325"/>
            <a:ext cx="2571750" cy="3429000"/>
          </a:xfrm>
          <a:prstGeom prst="rect">
            <a:avLst/>
          </a:prstGeom>
          <a:solidFill>
            <a:srgbClr val="FFFFFF"/>
          </a:solidFill>
          <a:ln w="9360">
            <a:solidFill>
              <a:srgbClr val="000000"/>
            </a:solidFill>
            <a:miter lim="800000"/>
            <a:headEnd/>
            <a:tailEnd/>
          </a:ln>
          <a:effectLst/>
        </p:spPr>
        <p:txBody>
          <a:bodyPr wrap="none" anchor="ctr"/>
          <a:lstStyle/>
          <a:p>
            <a:endParaRPr lang="pt-BR"/>
          </a:p>
        </p:txBody>
      </p:sp>
      <p:sp>
        <p:nvSpPr>
          <p:cNvPr id="200707" name="Rectangle 3"/>
          <p:cNvSpPr txBox="1">
            <a:spLocks noChangeArrowheads="1"/>
          </p:cNvSpPr>
          <p:nvPr>
            <p:ph type="body"/>
          </p:nvPr>
        </p:nvSpPr>
        <p:spPr bwMode="auto">
          <a:xfrm>
            <a:off x="685800" y="4343400"/>
            <a:ext cx="5483225" cy="4114800"/>
          </a:xfrm>
          <a:prstGeom prst="rect">
            <a:avLst/>
          </a:prstGeom>
          <a:noFill/>
          <a:ln>
            <a:round/>
            <a:headEnd/>
            <a:tailEnd/>
          </a:ln>
        </p:spPr>
        <p:txBody>
          <a:bodyPr wrap="none" anchor="ctr"/>
          <a:lstStyle/>
          <a:p>
            <a:pPr>
              <a:spcBef>
                <a:spcPts val="450"/>
              </a:spcBef>
              <a:buClrTx/>
              <a:buFontTx/>
              <a:buNone/>
              <a:tabLst>
                <a:tab pos="723900" algn="l"/>
                <a:tab pos="1447800" algn="l"/>
                <a:tab pos="2171700" algn="l"/>
                <a:tab pos="2895600" algn="l"/>
                <a:tab pos="3619500" algn="l"/>
                <a:tab pos="4343400" algn="l"/>
                <a:tab pos="5067300" algn="l"/>
              </a:tabLst>
            </a:pPr>
            <a:endParaRPr lang="pt-BR" sz="2400">
              <a:latin typeface="Arial" charset="0"/>
              <a:ea typeface="SimSun" charset="-122"/>
            </a:endParaRPr>
          </a:p>
        </p:txBody>
      </p:sp>
    </p:spTree>
  </p:cSld>
  <p:clrMapOvr>
    <a:masterClrMapping/>
  </p:clrMapOvr>
</p:notes>
</file>

<file path=ppt/notesSlides/notesSlide16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CC811FC2-2D1C-4FDE-9179-C4861F90F7BD}" type="slidenum">
              <a:rPr lang="pt-BR"/>
              <a:pPr/>
              <a:t>160</a:t>
            </a:fld>
            <a:endParaRPr lang="pt-BR"/>
          </a:p>
        </p:txBody>
      </p:sp>
      <p:sp>
        <p:nvSpPr>
          <p:cNvPr id="348161" name="Text Box 1"/>
          <p:cNvSpPr txBox="1">
            <a:spLocks noChangeArrowheads="1"/>
          </p:cNvSpPr>
          <p:nvPr/>
        </p:nvSpPr>
        <p:spPr bwMode="auto">
          <a:xfrm>
            <a:off x="3884613" y="8685213"/>
            <a:ext cx="2971800" cy="457200"/>
          </a:xfrm>
          <a:prstGeom prst="rect">
            <a:avLst/>
          </a:prstGeom>
          <a:noFill/>
          <a:ln w="9525">
            <a:noFill/>
            <a:round/>
            <a:headEnd/>
            <a:tailEnd/>
          </a:ln>
          <a:effectLst/>
        </p:spPr>
        <p:txBody>
          <a:bodyPr anchor="b"/>
          <a:lstStyle/>
          <a:p>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14DBB321-0145-4B69-A548-69F3ED38DB13}" type="slidenum">
              <a:rPr lang="pt-BR" sz="1200">
                <a:solidFill>
                  <a:srgbClr val="000000"/>
                </a:solidFill>
              </a:rPr>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160</a:t>
            </a:fld>
            <a:endParaRPr lang="pt-BR" sz="1200">
              <a:solidFill>
                <a:srgbClr val="000000"/>
              </a:solidFill>
            </a:endParaRPr>
          </a:p>
        </p:txBody>
      </p:sp>
      <p:sp>
        <p:nvSpPr>
          <p:cNvPr id="348162" name="Text Box 2"/>
          <p:cNvSpPr txBox="1">
            <a:spLocks noChangeArrowheads="1"/>
          </p:cNvSpPr>
          <p:nvPr/>
        </p:nvSpPr>
        <p:spPr bwMode="auto">
          <a:xfrm>
            <a:off x="2143125" y="695325"/>
            <a:ext cx="2571750" cy="3429000"/>
          </a:xfrm>
          <a:prstGeom prst="rect">
            <a:avLst/>
          </a:prstGeom>
          <a:solidFill>
            <a:srgbClr val="FFFFFF"/>
          </a:solidFill>
          <a:ln w="9360">
            <a:solidFill>
              <a:srgbClr val="000000"/>
            </a:solidFill>
            <a:miter lim="800000"/>
            <a:headEnd/>
            <a:tailEnd/>
          </a:ln>
          <a:effectLst/>
        </p:spPr>
        <p:txBody>
          <a:bodyPr wrap="none" anchor="ctr"/>
          <a:lstStyle/>
          <a:p>
            <a:endParaRPr lang="pt-BR"/>
          </a:p>
        </p:txBody>
      </p:sp>
      <p:sp>
        <p:nvSpPr>
          <p:cNvPr id="348163" name="Rectangle 3"/>
          <p:cNvSpPr txBox="1">
            <a:spLocks noChangeArrowheads="1"/>
          </p:cNvSpPr>
          <p:nvPr>
            <p:ph type="body"/>
          </p:nvPr>
        </p:nvSpPr>
        <p:spPr bwMode="auto">
          <a:xfrm>
            <a:off x="685800" y="4343400"/>
            <a:ext cx="5483225" cy="4114800"/>
          </a:xfrm>
          <a:prstGeom prst="rect">
            <a:avLst/>
          </a:prstGeom>
          <a:noFill/>
          <a:ln>
            <a:round/>
            <a:headEnd/>
            <a:tailEnd/>
          </a:ln>
        </p:spPr>
        <p:txBody>
          <a:bodyPr wrap="none" anchor="ctr"/>
          <a:lstStyle/>
          <a:p>
            <a:pPr eaLnBrk="1">
              <a:spcBef>
                <a:spcPct val="0"/>
              </a:spcBef>
              <a:tabLst>
                <a:tab pos="723900" algn="l"/>
                <a:tab pos="1447800" algn="l"/>
                <a:tab pos="2171700" algn="l"/>
                <a:tab pos="2895600" algn="l"/>
                <a:tab pos="3619500" algn="l"/>
                <a:tab pos="4343400" algn="l"/>
                <a:tab pos="5067300" algn="l"/>
              </a:tabLst>
            </a:pPr>
            <a:endParaRPr lang="pt-BR" sz="2400">
              <a:latin typeface="Arial" charset="0"/>
              <a:cs typeface="Arial Unicode MS" charset="0"/>
            </a:endParaRPr>
          </a:p>
        </p:txBody>
      </p:sp>
    </p:spTree>
  </p:cSld>
  <p:clrMapOvr>
    <a:masterClrMapping/>
  </p:clrMapOvr>
</p:notes>
</file>

<file path=ppt/notesSlides/notesSlide16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83843BEC-A8F7-4D1C-89A9-7D016B775DDB}" type="slidenum">
              <a:rPr lang="pt-BR"/>
              <a:pPr/>
              <a:t>161</a:t>
            </a:fld>
            <a:endParaRPr lang="pt-BR"/>
          </a:p>
        </p:txBody>
      </p:sp>
      <p:sp>
        <p:nvSpPr>
          <p:cNvPr id="349185" name="Text Box 1"/>
          <p:cNvSpPr txBox="1">
            <a:spLocks noChangeArrowheads="1"/>
          </p:cNvSpPr>
          <p:nvPr/>
        </p:nvSpPr>
        <p:spPr bwMode="auto">
          <a:xfrm>
            <a:off x="3884613" y="8685213"/>
            <a:ext cx="2971800" cy="457200"/>
          </a:xfrm>
          <a:prstGeom prst="rect">
            <a:avLst/>
          </a:prstGeom>
          <a:noFill/>
          <a:ln w="9525">
            <a:noFill/>
            <a:round/>
            <a:headEnd/>
            <a:tailEnd/>
          </a:ln>
          <a:effectLst/>
        </p:spPr>
        <p:txBody>
          <a:bodyPr anchor="b"/>
          <a:lstStyle/>
          <a:p>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6B350824-40A9-4EA4-A2F6-D94048AF240C}" type="slidenum">
              <a:rPr lang="pt-BR" sz="1200">
                <a:solidFill>
                  <a:srgbClr val="000000"/>
                </a:solidFill>
              </a:rPr>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161</a:t>
            </a:fld>
            <a:endParaRPr lang="pt-BR" sz="1200">
              <a:solidFill>
                <a:srgbClr val="000000"/>
              </a:solidFill>
            </a:endParaRPr>
          </a:p>
        </p:txBody>
      </p:sp>
      <p:sp>
        <p:nvSpPr>
          <p:cNvPr id="349186" name="Text Box 2"/>
          <p:cNvSpPr txBox="1">
            <a:spLocks noChangeArrowheads="1"/>
          </p:cNvSpPr>
          <p:nvPr/>
        </p:nvSpPr>
        <p:spPr bwMode="auto">
          <a:xfrm>
            <a:off x="2143125" y="695325"/>
            <a:ext cx="2571750" cy="3429000"/>
          </a:xfrm>
          <a:prstGeom prst="rect">
            <a:avLst/>
          </a:prstGeom>
          <a:solidFill>
            <a:srgbClr val="FFFFFF"/>
          </a:solidFill>
          <a:ln w="9360">
            <a:solidFill>
              <a:srgbClr val="000000"/>
            </a:solidFill>
            <a:miter lim="800000"/>
            <a:headEnd/>
            <a:tailEnd/>
          </a:ln>
          <a:effectLst/>
        </p:spPr>
        <p:txBody>
          <a:bodyPr wrap="none" anchor="ctr"/>
          <a:lstStyle/>
          <a:p>
            <a:endParaRPr lang="pt-BR"/>
          </a:p>
        </p:txBody>
      </p:sp>
      <p:sp>
        <p:nvSpPr>
          <p:cNvPr id="349187" name="Rectangle 3"/>
          <p:cNvSpPr txBox="1">
            <a:spLocks noChangeArrowheads="1"/>
          </p:cNvSpPr>
          <p:nvPr>
            <p:ph type="body"/>
          </p:nvPr>
        </p:nvSpPr>
        <p:spPr bwMode="auto">
          <a:xfrm>
            <a:off x="685800" y="4343400"/>
            <a:ext cx="5483225" cy="4114800"/>
          </a:xfrm>
          <a:prstGeom prst="rect">
            <a:avLst/>
          </a:prstGeom>
          <a:noFill/>
          <a:ln>
            <a:round/>
            <a:headEnd/>
            <a:tailEnd/>
          </a:ln>
        </p:spPr>
        <p:txBody>
          <a:bodyPr wrap="none" anchor="ctr"/>
          <a:lstStyle/>
          <a:p>
            <a:pPr eaLnBrk="1">
              <a:spcBef>
                <a:spcPct val="0"/>
              </a:spcBef>
              <a:tabLst>
                <a:tab pos="723900" algn="l"/>
                <a:tab pos="1447800" algn="l"/>
                <a:tab pos="2171700" algn="l"/>
                <a:tab pos="2895600" algn="l"/>
                <a:tab pos="3619500" algn="l"/>
                <a:tab pos="4343400" algn="l"/>
                <a:tab pos="5067300" algn="l"/>
              </a:tabLst>
            </a:pPr>
            <a:endParaRPr lang="pt-BR" sz="2400">
              <a:latin typeface="Arial" charset="0"/>
              <a:cs typeface="Arial Unicode MS" charset="0"/>
            </a:endParaRPr>
          </a:p>
        </p:txBody>
      </p:sp>
    </p:spTree>
  </p:cSld>
  <p:clrMapOvr>
    <a:masterClrMapping/>
  </p:clrMapOvr>
</p:notes>
</file>

<file path=ppt/notesSlides/notesSlide16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D12DC9DB-9BC6-4798-BF6D-70A717712D91}" type="slidenum">
              <a:rPr lang="pt-BR"/>
              <a:pPr/>
              <a:t>162</a:t>
            </a:fld>
            <a:endParaRPr lang="pt-BR"/>
          </a:p>
        </p:txBody>
      </p:sp>
      <p:sp>
        <p:nvSpPr>
          <p:cNvPr id="350209" name="Text Box 1"/>
          <p:cNvSpPr txBox="1">
            <a:spLocks noChangeArrowheads="1"/>
          </p:cNvSpPr>
          <p:nvPr/>
        </p:nvSpPr>
        <p:spPr bwMode="auto">
          <a:xfrm>
            <a:off x="3884613" y="8685213"/>
            <a:ext cx="2971800" cy="457200"/>
          </a:xfrm>
          <a:prstGeom prst="rect">
            <a:avLst/>
          </a:prstGeom>
          <a:noFill/>
          <a:ln w="9525">
            <a:noFill/>
            <a:round/>
            <a:headEnd/>
            <a:tailEnd/>
          </a:ln>
          <a:effectLst/>
        </p:spPr>
        <p:txBody>
          <a:bodyPr anchor="b"/>
          <a:lstStyle/>
          <a:p>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993C8546-141C-408F-AF9A-5FECDCF471E1}" type="slidenum">
              <a:rPr lang="pt-BR" sz="1200">
                <a:solidFill>
                  <a:srgbClr val="000000"/>
                </a:solidFill>
              </a:rPr>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162</a:t>
            </a:fld>
            <a:endParaRPr lang="pt-BR" sz="1200">
              <a:solidFill>
                <a:srgbClr val="000000"/>
              </a:solidFill>
            </a:endParaRPr>
          </a:p>
        </p:txBody>
      </p:sp>
      <p:sp>
        <p:nvSpPr>
          <p:cNvPr id="350210" name="Text Box 2"/>
          <p:cNvSpPr txBox="1">
            <a:spLocks noChangeArrowheads="1"/>
          </p:cNvSpPr>
          <p:nvPr/>
        </p:nvSpPr>
        <p:spPr bwMode="auto">
          <a:xfrm>
            <a:off x="2143125" y="695325"/>
            <a:ext cx="2571750" cy="3429000"/>
          </a:xfrm>
          <a:prstGeom prst="rect">
            <a:avLst/>
          </a:prstGeom>
          <a:solidFill>
            <a:srgbClr val="FFFFFF"/>
          </a:solidFill>
          <a:ln w="9360">
            <a:solidFill>
              <a:srgbClr val="000000"/>
            </a:solidFill>
            <a:miter lim="800000"/>
            <a:headEnd/>
            <a:tailEnd/>
          </a:ln>
          <a:effectLst/>
        </p:spPr>
        <p:txBody>
          <a:bodyPr wrap="none" anchor="ctr"/>
          <a:lstStyle/>
          <a:p>
            <a:endParaRPr lang="pt-BR"/>
          </a:p>
        </p:txBody>
      </p:sp>
      <p:sp>
        <p:nvSpPr>
          <p:cNvPr id="350211" name="Rectangle 3"/>
          <p:cNvSpPr txBox="1">
            <a:spLocks noChangeArrowheads="1"/>
          </p:cNvSpPr>
          <p:nvPr>
            <p:ph type="body"/>
          </p:nvPr>
        </p:nvSpPr>
        <p:spPr bwMode="auto">
          <a:xfrm>
            <a:off x="685800" y="4343400"/>
            <a:ext cx="5483225" cy="4114800"/>
          </a:xfrm>
          <a:prstGeom prst="rect">
            <a:avLst/>
          </a:prstGeom>
          <a:noFill/>
          <a:ln>
            <a:round/>
            <a:headEnd/>
            <a:tailEnd/>
          </a:ln>
        </p:spPr>
        <p:txBody>
          <a:bodyPr wrap="none" anchor="ctr"/>
          <a:lstStyle/>
          <a:p>
            <a:pPr eaLnBrk="1">
              <a:spcBef>
                <a:spcPct val="0"/>
              </a:spcBef>
              <a:tabLst>
                <a:tab pos="723900" algn="l"/>
                <a:tab pos="1447800" algn="l"/>
                <a:tab pos="2171700" algn="l"/>
                <a:tab pos="2895600" algn="l"/>
                <a:tab pos="3619500" algn="l"/>
                <a:tab pos="4343400" algn="l"/>
                <a:tab pos="5067300" algn="l"/>
              </a:tabLst>
            </a:pPr>
            <a:endParaRPr lang="pt-BR" sz="2400">
              <a:latin typeface="Arial" charset="0"/>
              <a:cs typeface="Arial Unicode MS" charset="0"/>
            </a:endParaRPr>
          </a:p>
        </p:txBody>
      </p:sp>
    </p:spTree>
  </p:cSld>
  <p:clrMapOvr>
    <a:masterClrMapping/>
  </p:clrMapOvr>
</p:notes>
</file>

<file path=ppt/notesSlides/notesSlide16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66825C7F-6094-4848-8807-C3785C912366}" type="slidenum">
              <a:rPr lang="pt-BR"/>
              <a:pPr/>
              <a:t>163</a:t>
            </a:fld>
            <a:endParaRPr lang="pt-BR"/>
          </a:p>
        </p:txBody>
      </p:sp>
      <p:sp>
        <p:nvSpPr>
          <p:cNvPr id="351233" name="Text Box 1"/>
          <p:cNvSpPr txBox="1">
            <a:spLocks noChangeArrowheads="1"/>
          </p:cNvSpPr>
          <p:nvPr/>
        </p:nvSpPr>
        <p:spPr bwMode="auto">
          <a:xfrm>
            <a:off x="3884613" y="8685213"/>
            <a:ext cx="2971800" cy="457200"/>
          </a:xfrm>
          <a:prstGeom prst="rect">
            <a:avLst/>
          </a:prstGeom>
          <a:noFill/>
          <a:ln w="9525">
            <a:noFill/>
            <a:round/>
            <a:headEnd/>
            <a:tailEnd/>
          </a:ln>
          <a:effectLst/>
        </p:spPr>
        <p:txBody>
          <a:bodyPr anchor="b"/>
          <a:lstStyle/>
          <a:p>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D4CA8F68-ACCE-4B7D-9A54-CBD204012EEF}" type="slidenum">
              <a:rPr lang="pt-BR" sz="1200">
                <a:solidFill>
                  <a:srgbClr val="000000"/>
                </a:solidFill>
              </a:rPr>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163</a:t>
            </a:fld>
            <a:endParaRPr lang="pt-BR" sz="1200">
              <a:solidFill>
                <a:srgbClr val="000000"/>
              </a:solidFill>
            </a:endParaRPr>
          </a:p>
        </p:txBody>
      </p:sp>
      <p:sp>
        <p:nvSpPr>
          <p:cNvPr id="351234" name="Text Box 2"/>
          <p:cNvSpPr txBox="1">
            <a:spLocks noChangeArrowheads="1"/>
          </p:cNvSpPr>
          <p:nvPr/>
        </p:nvSpPr>
        <p:spPr bwMode="auto">
          <a:xfrm>
            <a:off x="2143125" y="695325"/>
            <a:ext cx="2571750" cy="3429000"/>
          </a:xfrm>
          <a:prstGeom prst="rect">
            <a:avLst/>
          </a:prstGeom>
          <a:solidFill>
            <a:srgbClr val="FFFFFF"/>
          </a:solidFill>
          <a:ln w="9360">
            <a:solidFill>
              <a:srgbClr val="000000"/>
            </a:solidFill>
            <a:miter lim="800000"/>
            <a:headEnd/>
            <a:tailEnd/>
          </a:ln>
          <a:effectLst/>
        </p:spPr>
        <p:txBody>
          <a:bodyPr wrap="none" anchor="ctr"/>
          <a:lstStyle/>
          <a:p>
            <a:endParaRPr lang="pt-BR"/>
          </a:p>
        </p:txBody>
      </p:sp>
      <p:sp>
        <p:nvSpPr>
          <p:cNvPr id="351235" name="Rectangle 3"/>
          <p:cNvSpPr txBox="1">
            <a:spLocks noChangeArrowheads="1"/>
          </p:cNvSpPr>
          <p:nvPr>
            <p:ph type="body"/>
          </p:nvPr>
        </p:nvSpPr>
        <p:spPr bwMode="auto">
          <a:xfrm>
            <a:off x="685800" y="4343400"/>
            <a:ext cx="5483225" cy="4114800"/>
          </a:xfrm>
          <a:prstGeom prst="rect">
            <a:avLst/>
          </a:prstGeom>
          <a:noFill/>
          <a:ln>
            <a:round/>
            <a:headEnd/>
            <a:tailEnd/>
          </a:ln>
        </p:spPr>
        <p:txBody>
          <a:bodyPr wrap="none" anchor="ctr"/>
          <a:lstStyle/>
          <a:p>
            <a:pPr eaLnBrk="1">
              <a:spcBef>
                <a:spcPct val="0"/>
              </a:spcBef>
              <a:tabLst>
                <a:tab pos="723900" algn="l"/>
                <a:tab pos="1447800" algn="l"/>
                <a:tab pos="2171700" algn="l"/>
                <a:tab pos="2895600" algn="l"/>
                <a:tab pos="3619500" algn="l"/>
                <a:tab pos="4343400" algn="l"/>
                <a:tab pos="5067300" algn="l"/>
              </a:tabLst>
            </a:pPr>
            <a:endParaRPr lang="pt-BR" sz="2400">
              <a:latin typeface="Arial" charset="0"/>
              <a:cs typeface="Arial Unicode MS" charset="0"/>
            </a:endParaRPr>
          </a:p>
        </p:txBody>
      </p:sp>
    </p:spTree>
  </p:cSld>
  <p:clrMapOvr>
    <a:masterClrMapping/>
  </p:clrMapOvr>
</p:notes>
</file>

<file path=ppt/notesSlides/notesSlide16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7E1FA09D-87A5-419A-8A28-F4E84138FA6D}" type="slidenum">
              <a:rPr lang="pt-BR"/>
              <a:pPr/>
              <a:t>164</a:t>
            </a:fld>
            <a:endParaRPr lang="pt-BR"/>
          </a:p>
        </p:txBody>
      </p:sp>
      <p:sp>
        <p:nvSpPr>
          <p:cNvPr id="352257" name="Text Box 1"/>
          <p:cNvSpPr txBox="1">
            <a:spLocks noChangeArrowheads="1"/>
          </p:cNvSpPr>
          <p:nvPr/>
        </p:nvSpPr>
        <p:spPr bwMode="auto">
          <a:xfrm>
            <a:off x="3884613" y="8685213"/>
            <a:ext cx="2967037" cy="452437"/>
          </a:xfrm>
          <a:prstGeom prst="rect">
            <a:avLst/>
          </a:prstGeom>
          <a:noFill/>
          <a:ln w="9525">
            <a:noFill/>
            <a:round/>
            <a:headEnd/>
            <a:tailEnd/>
          </a:ln>
          <a:effectLst/>
        </p:spPr>
        <p:txBody>
          <a:bodyPr lIns="90000" tIns="46800" rIns="90000" bIns="46800" anchor="b"/>
          <a:lstStyle/>
          <a:p>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04F535AC-89CB-4D80-89C1-B39E1AD13C6A}" type="slidenum">
              <a:rPr lang="en-GB" sz="1200">
                <a:solidFill>
                  <a:srgbClr val="000000"/>
                </a:solidFill>
              </a:rPr>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164</a:t>
            </a:fld>
            <a:endParaRPr lang="en-GB" sz="1200">
              <a:solidFill>
                <a:srgbClr val="000000"/>
              </a:solidFill>
            </a:endParaRPr>
          </a:p>
        </p:txBody>
      </p:sp>
      <p:sp>
        <p:nvSpPr>
          <p:cNvPr id="352258" name="Text Box 2"/>
          <p:cNvSpPr txBox="1">
            <a:spLocks noChangeArrowheads="1"/>
          </p:cNvSpPr>
          <p:nvPr/>
        </p:nvSpPr>
        <p:spPr bwMode="auto">
          <a:xfrm>
            <a:off x="2190750" y="706438"/>
            <a:ext cx="2628900" cy="3486150"/>
          </a:xfrm>
          <a:prstGeom prst="rect">
            <a:avLst/>
          </a:prstGeom>
          <a:solidFill>
            <a:srgbClr val="FFFFFF"/>
          </a:solidFill>
          <a:ln w="9360">
            <a:solidFill>
              <a:srgbClr val="000000"/>
            </a:solidFill>
            <a:miter lim="800000"/>
            <a:headEnd/>
            <a:tailEnd/>
          </a:ln>
          <a:effectLst/>
        </p:spPr>
        <p:txBody>
          <a:bodyPr wrap="none" anchor="ctr"/>
          <a:lstStyle/>
          <a:p>
            <a:endParaRPr lang="pt-BR"/>
          </a:p>
        </p:txBody>
      </p:sp>
      <p:sp>
        <p:nvSpPr>
          <p:cNvPr id="352259" name="Rectangle 3"/>
          <p:cNvSpPr txBox="1">
            <a:spLocks noChangeArrowheads="1"/>
          </p:cNvSpPr>
          <p:nvPr>
            <p:ph type="body"/>
          </p:nvPr>
        </p:nvSpPr>
        <p:spPr bwMode="auto">
          <a:xfrm>
            <a:off x="685800" y="4343400"/>
            <a:ext cx="5486400" cy="4114800"/>
          </a:xfrm>
          <a:prstGeom prst="rect">
            <a:avLst/>
          </a:prstGeom>
          <a:noFill/>
          <a:ln>
            <a:round/>
            <a:headEnd/>
            <a:tailEnd/>
          </a:ln>
        </p:spPr>
        <p:txBody>
          <a:bodyPr wrap="none" anchor="ctr"/>
          <a:lstStyle/>
          <a:p>
            <a:endParaRPr lang="pt-BR"/>
          </a:p>
        </p:txBody>
      </p:sp>
    </p:spTree>
  </p:cSld>
  <p:clrMapOvr>
    <a:masterClrMapping/>
  </p:clrMapOvr>
</p:notes>
</file>

<file path=ppt/notesSlides/notesSlide16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CFE7973B-3456-487B-8958-1AA5AFDCC46E}" type="slidenum">
              <a:rPr lang="pt-BR"/>
              <a:pPr/>
              <a:t>165</a:t>
            </a:fld>
            <a:endParaRPr lang="pt-BR"/>
          </a:p>
        </p:txBody>
      </p:sp>
      <p:sp>
        <p:nvSpPr>
          <p:cNvPr id="353281" name="Text Box 1"/>
          <p:cNvSpPr txBox="1">
            <a:spLocks noChangeArrowheads="1"/>
          </p:cNvSpPr>
          <p:nvPr/>
        </p:nvSpPr>
        <p:spPr bwMode="auto">
          <a:xfrm>
            <a:off x="3884613" y="8685213"/>
            <a:ext cx="2967037" cy="452437"/>
          </a:xfrm>
          <a:prstGeom prst="rect">
            <a:avLst/>
          </a:prstGeom>
          <a:noFill/>
          <a:ln w="9525">
            <a:noFill/>
            <a:round/>
            <a:headEnd/>
            <a:tailEnd/>
          </a:ln>
          <a:effectLst/>
        </p:spPr>
        <p:txBody>
          <a:bodyPr lIns="90000" tIns="46800" rIns="90000" bIns="46800" anchor="b"/>
          <a:lstStyle/>
          <a:p>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13E6B76C-3B0A-475F-9308-CC56638F59E9}" type="slidenum">
              <a:rPr lang="en-GB" sz="1200">
                <a:solidFill>
                  <a:srgbClr val="000000"/>
                </a:solidFill>
              </a:rPr>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165</a:t>
            </a:fld>
            <a:endParaRPr lang="en-GB" sz="1200">
              <a:solidFill>
                <a:srgbClr val="000000"/>
              </a:solidFill>
            </a:endParaRPr>
          </a:p>
        </p:txBody>
      </p:sp>
      <p:sp>
        <p:nvSpPr>
          <p:cNvPr id="353282" name="Text Box 2"/>
          <p:cNvSpPr txBox="1">
            <a:spLocks noChangeArrowheads="1"/>
          </p:cNvSpPr>
          <p:nvPr/>
        </p:nvSpPr>
        <p:spPr bwMode="auto">
          <a:xfrm>
            <a:off x="2190750" y="706438"/>
            <a:ext cx="2628900" cy="3486150"/>
          </a:xfrm>
          <a:prstGeom prst="rect">
            <a:avLst/>
          </a:prstGeom>
          <a:solidFill>
            <a:srgbClr val="FFFFFF"/>
          </a:solidFill>
          <a:ln w="9360">
            <a:solidFill>
              <a:srgbClr val="000000"/>
            </a:solidFill>
            <a:miter lim="800000"/>
            <a:headEnd/>
            <a:tailEnd/>
          </a:ln>
          <a:effectLst/>
        </p:spPr>
        <p:txBody>
          <a:bodyPr wrap="none" anchor="ctr"/>
          <a:lstStyle/>
          <a:p>
            <a:endParaRPr lang="pt-BR"/>
          </a:p>
        </p:txBody>
      </p:sp>
      <p:sp>
        <p:nvSpPr>
          <p:cNvPr id="353283" name="Rectangle 3"/>
          <p:cNvSpPr txBox="1">
            <a:spLocks noChangeArrowheads="1"/>
          </p:cNvSpPr>
          <p:nvPr>
            <p:ph type="body"/>
          </p:nvPr>
        </p:nvSpPr>
        <p:spPr bwMode="auto">
          <a:xfrm>
            <a:off x="685800" y="4343400"/>
            <a:ext cx="5486400" cy="4114800"/>
          </a:xfrm>
          <a:prstGeom prst="rect">
            <a:avLst/>
          </a:prstGeom>
          <a:noFill/>
          <a:ln>
            <a:round/>
            <a:headEnd/>
            <a:tailEnd/>
          </a:ln>
        </p:spPr>
        <p:txBody>
          <a:bodyPr wrap="none" anchor="ctr"/>
          <a:lstStyle/>
          <a:p>
            <a:endParaRPr lang="pt-BR"/>
          </a:p>
        </p:txBody>
      </p:sp>
    </p:spTree>
  </p:cSld>
  <p:clrMapOvr>
    <a:masterClrMapping/>
  </p:clrMapOvr>
</p:notes>
</file>

<file path=ppt/notesSlides/notesSlide16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2227D366-54DD-4A3A-BFA2-C48CBFF1C3B6}" type="slidenum">
              <a:rPr lang="pt-BR"/>
              <a:pPr/>
              <a:t>166</a:t>
            </a:fld>
            <a:endParaRPr lang="pt-BR"/>
          </a:p>
        </p:txBody>
      </p:sp>
      <p:sp>
        <p:nvSpPr>
          <p:cNvPr id="354305" name="Text Box 1"/>
          <p:cNvSpPr txBox="1">
            <a:spLocks noChangeArrowheads="1"/>
          </p:cNvSpPr>
          <p:nvPr/>
        </p:nvSpPr>
        <p:spPr bwMode="auto">
          <a:xfrm>
            <a:off x="3884613" y="8685213"/>
            <a:ext cx="2967037" cy="452437"/>
          </a:xfrm>
          <a:prstGeom prst="rect">
            <a:avLst/>
          </a:prstGeom>
          <a:noFill/>
          <a:ln w="9525">
            <a:noFill/>
            <a:round/>
            <a:headEnd/>
            <a:tailEnd/>
          </a:ln>
          <a:effectLst/>
        </p:spPr>
        <p:txBody>
          <a:bodyPr lIns="90000" tIns="46800" rIns="90000" bIns="46800" anchor="b"/>
          <a:lstStyle/>
          <a:p>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FB0D1426-1E69-4871-9DF4-35F1C1499681}" type="slidenum">
              <a:rPr lang="en-GB" sz="1200">
                <a:solidFill>
                  <a:srgbClr val="000000"/>
                </a:solidFill>
              </a:rPr>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166</a:t>
            </a:fld>
            <a:endParaRPr lang="en-GB" sz="1200">
              <a:solidFill>
                <a:srgbClr val="000000"/>
              </a:solidFill>
            </a:endParaRPr>
          </a:p>
        </p:txBody>
      </p:sp>
      <p:sp>
        <p:nvSpPr>
          <p:cNvPr id="354306" name="Text Box 2"/>
          <p:cNvSpPr txBox="1">
            <a:spLocks noChangeArrowheads="1"/>
          </p:cNvSpPr>
          <p:nvPr/>
        </p:nvSpPr>
        <p:spPr bwMode="auto">
          <a:xfrm>
            <a:off x="2190750" y="706438"/>
            <a:ext cx="2628900" cy="3486150"/>
          </a:xfrm>
          <a:prstGeom prst="rect">
            <a:avLst/>
          </a:prstGeom>
          <a:solidFill>
            <a:srgbClr val="FFFFFF"/>
          </a:solidFill>
          <a:ln w="9360">
            <a:solidFill>
              <a:srgbClr val="000000"/>
            </a:solidFill>
            <a:miter lim="800000"/>
            <a:headEnd/>
            <a:tailEnd/>
          </a:ln>
          <a:effectLst/>
        </p:spPr>
        <p:txBody>
          <a:bodyPr wrap="none" anchor="ctr"/>
          <a:lstStyle/>
          <a:p>
            <a:endParaRPr lang="pt-BR"/>
          </a:p>
        </p:txBody>
      </p:sp>
      <p:sp>
        <p:nvSpPr>
          <p:cNvPr id="354307" name="Rectangle 3"/>
          <p:cNvSpPr txBox="1">
            <a:spLocks noChangeArrowheads="1"/>
          </p:cNvSpPr>
          <p:nvPr>
            <p:ph type="body"/>
          </p:nvPr>
        </p:nvSpPr>
        <p:spPr bwMode="auto">
          <a:xfrm>
            <a:off x="685800" y="4343400"/>
            <a:ext cx="5486400" cy="4114800"/>
          </a:xfrm>
          <a:prstGeom prst="rect">
            <a:avLst/>
          </a:prstGeom>
          <a:noFill/>
          <a:ln>
            <a:round/>
            <a:headEnd/>
            <a:tailEnd/>
          </a:ln>
        </p:spPr>
        <p:txBody>
          <a:bodyPr wrap="none" anchor="ctr"/>
          <a:lstStyle/>
          <a:p>
            <a:endParaRPr lang="pt-BR"/>
          </a:p>
        </p:txBody>
      </p:sp>
    </p:spTree>
  </p:cSld>
  <p:clrMapOvr>
    <a:masterClrMapping/>
  </p:clrMapOvr>
</p:notes>
</file>

<file path=ppt/notesSlides/notesSlide16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A67089CE-0D87-4AA1-80A0-FCA7F548947B}" type="slidenum">
              <a:rPr lang="pt-BR"/>
              <a:pPr/>
              <a:t>167</a:t>
            </a:fld>
            <a:endParaRPr lang="pt-BR"/>
          </a:p>
        </p:txBody>
      </p:sp>
      <p:sp>
        <p:nvSpPr>
          <p:cNvPr id="355329" name="Text Box 1"/>
          <p:cNvSpPr txBox="1">
            <a:spLocks noChangeArrowheads="1"/>
          </p:cNvSpPr>
          <p:nvPr/>
        </p:nvSpPr>
        <p:spPr bwMode="auto">
          <a:xfrm>
            <a:off x="3884613" y="8685213"/>
            <a:ext cx="2967037" cy="452437"/>
          </a:xfrm>
          <a:prstGeom prst="rect">
            <a:avLst/>
          </a:prstGeom>
          <a:noFill/>
          <a:ln w="9525">
            <a:noFill/>
            <a:round/>
            <a:headEnd/>
            <a:tailEnd/>
          </a:ln>
          <a:effectLst/>
        </p:spPr>
        <p:txBody>
          <a:bodyPr lIns="90000" tIns="46800" rIns="90000" bIns="46800" anchor="b"/>
          <a:lstStyle/>
          <a:p>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5A0B07BC-D595-491C-9EC8-A2BE65A21BBE}" type="slidenum">
              <a:rPr lang="en-GB" sz="1200">
                <a:solidFill>
                  <a:srgbClr val="000000"/>
                </a:solidFill>
              </a:rPr>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167</a:t>
            </a:fld>
            <a:endParaRPr lang="en-GB" sz="1200">
              <a:solidFill>
                <a:srgbClr val="000000"/>
              </a:solidFill>
            </a:endParaRPr>
          </a:p>
        </p:txBody>
      </p:sp>
      <p:sp>
        <p:nvSpPr>
          <p:cNvPr id="355330" name="Text Box 2"/>
          <p:cNvSpPr txBox="1">
            <a:spLocks noChangeArrowheads="1"/>
          </p:cNvSpPr>
          <p:nvPr/>
        </p:nvSpPr>
        <p:spPr bwMode="auto">
          <a:xfrm>
            <a:off x="2190750" y="706438"/>
            <a:ext cx="2628900" cy="3486150"/>
          </a:xfrm>
          <a:prstGeom prst="rect">
            <a:avLst/>
          </a:prstGeom>
          <a:solidFill>
            <a:srgbClr val="FFFFFF"/>
          </a:solidFill>
          <a:ln w="9360">
            <a:solidFill>
              <a:srgbClr val="000000"/>
            </a:solidFill>
            <a:miter lim="800000"/>
            <a:headEnd/>
            <a:tailEnd/>
          </a:ln>
          <a:effectLst/>
        </p:spPr>
        <p:txBody>
          <a:bodyPr wrap="none" anchor="ctr"/>
          <a:lstStyle/>
          <a:p>
            <a:endParaRPr lang="pt-BR"/>
          </a:p>
        </p:txBody>
      </p:sp>
      <p:sp>
        <p:nvSpPr>
          <p:cNvPr id="355331" name="Rectangle 3"/>
          <p:cNvSpPr txBox="1">
            <a:spLocks noChangeArrowheads="1"/>
          </p:cNvSpPr>
          <p:nvPr>
            <p:ph type="body"/>
          </p:nvPr>
        </p:nvSpPr>
        <p:spPr bwMode="auto">
          <a:xfrm>
            <a:off x="685800" y="4343400"/>
            <a:ext cx="5486400" cy="4114800"/>
          </a:xfrm>
          <a:prstGeom prst="rect">
            <a:avLst/>
          </a:prstGeom>
          <a:noFill/>
          <a:ln>
            <a:round/>
            <a:headEnd/>
            <a:tailEnd/>
          </a:ln>
        </p:spPr>
        <p:txBody>
          <a:bodyPr wrap="none" anchor="ctr"/>
          <a:lstStyle/>
          <a:p>
            <a:endParaRPr lang="pt-BR"/>
          </a:p>
        </p:txBody>
      </p:sp>
    </p:spTree>
  </p:cSld>
  <p:clrMapOvr>
    <a:masterClrMapping/>
  </p:clrMapOvr>
</p:notes>
</file>

<file path=ppt/notesSlides/notesSlide16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71E76A41-EFC7-4833-953B-F0E4523023C9}" type="slidenum">
              <a:rPr lang="pt-BR"/>
              <a:pPr/>
              <a:t>168</a:t>
            </a:fld>
            <a:endParaRPr lang="pt-BR"/>
          </a:p>
        </p:txBody>
      </p:sp>
      <p:sp>
        <p:nvSpPr>
          <p:cNvPr id="356353" name="Text Box 1"/>
          <p:cNvSpPr txBox="1">
            <a:spLocks noChangeArrowheads="1"/>
          </p:cNvSpPr>
          <p:nvPr/>
        </p:nvSpPr>
        <p:spPr bwMode="auto">
          <a:xfrm>
            <a:off x="3884613" y="8685213"/>
            <a:ext cx="2967037" cy="452437"/>
          </a:xfrm>
          <a:prstGeom prst="rect">
            <a:avLst/>
          </a:prstGeom>
          <a:noFill/>
          <a:ln w="9525">
            <a:noFill/>
            <a:round/>
            <a:headEnd/>
            <a:tailEnd/>
          </a:ln>
          <a:effectLst/>
        </p:spPr>
        <p:txBody>
          <a:bodyPr lIns="90000" tIns="46800" rIns="90000" bIns="46800" anchor="b"/>
          <a:lstStyle/>
          <a:p>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367D1E08-009A-45E2-BEA8-1F3A4E5357C7}" type="slidenum">
              <a:rPr lang="en-GB" sz="1200">
                <a:solidFill>
                  <a:srgbClr val="000000"/>
                </a:solidFill>
              </a:rPr>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168</a:t>
            </a:fld>
            <a:endParaRPr lang="en-GB" sz="1200">
              <a:solidFill>
                <a:srgbClr val="000000"/>
              </a:solidFill>
            </a:endParaRPr>
          </a:p>
        </p:txBody>
      </p:sp>
      <p:sp>
        <p:nvSpPr>
          <p:cNvPr id="356354" name="Text Box 2"/>
          <p:cNvSpPr txBox="1">
            <a:spLocks noChangeArrowheads="1"/>
          </p:cNvSpPr>
          <p:nvPr/>
        </p:nvSpPr>
        <p:spPr bwMode="auto">
          <a:xfrm>
            <a:off x="2190750" y="706438"/>
            <a:ext cx="2628900" cy="3486150"/>
          </a:xfrm>
          <a:prstGeom prst="rect">
            <a:avLst/>
          </a:prstGeom>
          <a:solidFill>
            <a:srgbClr val="FFFFFF"/>
          </a:solidFill>
          <a:ln w="9360">
            <a:solidFill>
              <a:srgbClr val="000000"/>
            </a:solidFill>
            <a:miter lim="800000"/>
            <a:headEnd/>
            <a:tailEnd/>
          </a:ln>
          <a:effectLst/>
        </p:spPr>
        <p:txBody>
          <a:bodyPr wrap="none" anchor="ctr"/>
          <a:lstStyle/>
          <a:p>
            <a:endParaRPr lang="pt-BR"/>
          </a:p>
        </p:txBody>
      </p:sp>
      <p:sp>
        <p:nvSpPr>
          <p:cNvPr id="356355" name="Rectangle 3"/>
          <p:cNvSpPr txBox="1">
            <a:spLocks noChangeArrowheads="1"/>
          </p:cNvSpPr>
          <p:nvPr>
            <p:ph type="body"/>
          </p:nvPr>
        </p:nvSpPr>
        <p:spPr bwMode="auto">
          <a:xfrm>
            <a:off x="685800" y="4343400"/>
            <a:ext cx="5486400" cy="4114800"/>
          </a:xfrm>
          <a:prstGeom prst="rect">
            <a:avLst/>
          </a:prstGeom>
          <a:noFill/>
          <a:ln>
            <a:round/>
            <a:headEnd/>
            <a:tailEnd/>
          </a:ln>
        </p:spPr>
        <p:txBody>
          <a:bodyPr wrap="none" anchor="ctr"/>
          <a:lstStyle/>
          <a:p>
            <a:endParaRPr lang="pt-BR"/>
          </a:p>
        </p:txBody>
      </p:sp>
    </p:spTree>
  </p:cSld>
  <p:clrMapOvr>
    <a:masterClrMapping/>
  </p:clrMapOvr>
</p:notes>
</file>

<file path=ppt/notesSlides/notesSlide16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E6515512-54F9-4EFA-951B-1BBB20E12EF1}" type="slidenum">
              <a:rPr lang="pt-BR"/>
              <a:pPr/>
              <a:t>169</a:t>
            </a:fld>
            <a:endParaRPr lang="pt-BR"/>
          </a:p>
        </p:txBody>
      </p:sp>
      <p:sp>
        <p:nvSpPr>
          <p:cNvPr id="357377" name="Text Box 1"/>
          <p:cNvSpPr txBox="1">
            <a:spLocks noChangeArrowheads="1"/>
          </p:cNvSpPr>
          <p:nvPr/>
        </p:nvSpPr>
        <p:spPr bwMode="auto">
          <a:xfrm>
            <a:off x="3970338" y="8829675"/>
            <a:ext cx="3038475" cy="465138"/>
          </a:xfrm>
          <a:prstGeom prst="rect">
            <a:avLst/>
          </a:prstGeom>
          <a:noFill/>
          <a:ln w="9525">
            <a:noFill/>
            <a:round/>
            <a:headEnd/>
            <a:tailEnd/>
          </a:ln>
          <a:effectLst/>
        </p:spPr>
        <p:txBody>
          <a:bodyPr lIns="93240" tIns="46440" rIns="93240" bIns="46440" anchor="b"/>
          <a:lstStyle/>
          <a:p>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7482668F-9CC4-4F8E-811C-FAFC4A0FB312}" type="slidenum">
              <a:rPr lang="pt-BR" sz="1200">
                <a:solidFill>
                  <a:srgbClr val="000000"/>
                </a:solidFill>
              </a:rPr>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169</a:t>
            </a:fld>
            <a:endParaRPr lang="pt-BR" sz="1200">
              <a:solidFill>
                <a:srgbClr val="000000"/>
              </a:solidFill>
            </a:endParaRPr>
          </a:p>
        </p:txBody>
      </p:sp>
      <p:sp>
        <p:nvSpPr>
          <p:cNvPr id="357378" name="Text Box 2"/>
          <p:cNvSpPr txBox="1">
            <a:spLocks noChangeArrowheads="1"/>
          </p:cNvSpPr>
          <p:nvPr/>
        </p:nvSpPr>
        <p:spPr bwMode="auto">
          <a:xfrm>
            <a:off x="2190750" y="706438"/>
            <a:ext cx="2628900" cy="3486150"/>
          </a:xfrm>
          <a:prstGeom prst="rect">
            <a:avLst/>
          </a:prstGeom>
          <a:solidFill>
            <a:srgbClr val="FFFFFF"/>
          </a:solidFill>
          <a:ln w="9360">
            <a:solidFill>
              <a:srgbClr val="000000"/>
            </a:solidFill>
            <a:miter lim="800000"/>
            <a:headEnd/>
            <a:tailEnd/>
          </a:ln>
          <a:effectLst/>
        </p:spPr>
        <p:txBody>
          <a:bodyPr wrap="none" anchor="ctr"/>
          <a:lstStyle/>
          <a:p>
            <a:endParaRPr lang="pt-BR"/>
          </a:p>
        </p:txBody>
      </p:sp>
      <p:sp>
        <p:nvSpPr>
          <p:cNvPr id="357379" name="Rectangle 3"/>
          <p:cNvSpPr txBox="1">
            <a:spLocks noChangeArrowheads="1"/>
          </p:cNvSpPr>
          <p:nvPr>
            <p:ph type="body"/>
          </p:nvPr>
        </p:nvSpPr>
        <p:spPr bwMode="auto">
          <a:xfrm>
            <a:off x="685800" y="4343400"/>
            <a:ext cx="5486400" cy="4114800"/>
          </a:xfrm>
          <a:prstGeom prst="rect">
            <a:avLst/>
          </a:prstGeom>
          <a:noFill/>
          <a:ln>
            <a:round/>
            <a:headEnd/>
            <a:tailEnd/>
          </a:ln>
        </p:spPr>
        <p:txBody>
          <a:bodyPr wrap="none" anchor="ctr"/>
          <a:lstStyle/>
          <a:p>
            <a:endParaRPr lang="pt-B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CCAA03C9-C1A7-4C80-BEB7-6906904847F2}" type="slidenum">
              <a:rPr lang="pt-BR"/>
              <a:pPr/>
              <a:t>17</a:t>
            </a:fld>
            <a:endParaRPr lang="pt-BR"/>
          </a:p>
        </p:txBody>
      </p:sp>
      <p:sp>
        <p:nvSpPr>
          <p:cNvPr id="201729" name="Text Box 1"/>
          <p:cNvSpPr txBox="1">
            <a:spLocks noChangeArrowheads="1"/>
          </p:cNvSpPr>
          <p:nvPr/>
        </p:nvSpPr>
        <p:spPr bwMode="auto">
          <a:xfrm>
            <a:off x="3884613" y="8685213"/>
            <a:ext cx="2971800" cy="457200"/>
          </a:xfrm>
          <a:prstGeom prst="rect">
            <a:avLst/>
          </a:prstGeom>
          <a:noFill/>
          <a:ln w="9525">
            <a:noFill/>
            <a:round/>
            <a:headEnd/>
            <a:tailEnd/>
          </a:ln>
          <a:effectLst/>
        </p:spPr>
        <p:txBody>
          <a:bodyPr anchor="b"/>
          <a:lstStyle/>
          <a:p>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51B1C065-FE16-4FCE-A8E6-D028545C985C}" type="slidenum">
              <a:rPr lang="pt-BR" sz="1200">
                <a:solidFill>
                  <a:srgbClr val="000000"/>
                </a:solidFill>
              </a:rPr>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17</a:t>
            </a:fld>
            <a:endParaRPr lang="pt-BR" sz="1200">
              <a:solidFill>
                <a:srgbClr val="000000"/>
              </a:solidFill>
            </a:endParaRPr>
          </a:p>
        </p:txBody>
      </p:sp>
      <p:sp>
        <p:nvSpPr>
          <p:cNvPr id="201730" name="Text Box 2"/>
          <p:cNvSpPr txBox="1">
            <a:spLocks noChangeArrowheads="1"/>
          </p:cNvSpPr>
          <p:nvPr/>
        </p:nvSpPr>
        <p:spPr bwMode="auto">
          <a:xfrm>
            <a:off x="2143125" y="695325"/>
            <a:ext cx="2571750" cy="3429000"/>
          </a:xfrm>
          <a:prstGeom prst="rect">
            <a:avLst/>
          </a:prstGeom>
          <a:solidFill>
            <a:srgbClr val="FFFFFF"/>
          </a:solidFill>
          <a:ln w="9360">
            <a:solidFill>
              <a:srgbClr val="000000"/>
            </a:solidFill>
            <a:miter lim="800000"/>
            <a:headEnd/>
            <a:tailEnd/>
          </a:ln>
          <a:effectLst/>
        </p:spPr>
        <p:txBody>
          <a:bodyPr wrap="none" anchor="ctr"/>
          <a:lstStyle/>
          <a:p>
            <a:endParaRPr lang="pt-BR"/>
          </a:p>
        </p:txBody>
      </p:sp>
      <p:sp>
        <p:nvSpPr>
          <p:cNvPr id="201731" name="Rectangle 3"/>
          <p:cNvSpPr txBox="1">
            <a:spLocks noChangeArrowheads="1"/>
          </p:cNvSpPr>
          <p:nvPr>
            <p:ph type="body"/>
          </p:nvPr>
        </p:nvSpPr>
        <p:spPr bwMode="auto">
          <a:xfrm>
            <a:off x="685800" y="4343400"/>
            <a:ext cx="5483225" cy="4114800"/>
          </a:xfrm>
          <a:prstGeom prst="rect">
            <a:avLst/>
          </a:prstGeom>
          <a:noFill/>
          <a:ln>
            <a:round/>
            <a:headEnd/>
            <a:tailEnd/>
          </a:ln>
        </p:spPr>
        <p:txBody>
          <a:bodyPr wrap="none" anchor="ctr"/>
          <a:lstStyle/>
          <a:p>
            <a:pPr>
              <a:spcBef>
                <a:spcPts val="450"/>
              </a:spcBef>
              <a:buClrTx/>
              <a:buFontTx/>
              <a:buNone/>
              <a:tabLst>
                <a:tab pos="723900" algn="l"/>
                <a:tab pos="1447800" algn="l"/>
                <a:tab pos="2171700" algn="l"/>
                <a:tab pos="2895600" algn="l"/>
                <a:tab pos="3619500" algn="l"/>
                <a:tab pos="4343400" algn="l"/>
                <a:tab pos="5067300" algn="l"/>
              </a:tabLst>
            </a:pPr>
            <a:endParaRPr lang="pt-BR" sz="2400">
              <a:latin typeface="Arial" charset="0"/>
              <a:ea typeface="SimSun" charset="-122"/>
            </a:endParaRPr>
          </a:p>
        </p:txBody>
      </p:sp>
    </p:spTree>
  </p:cSld>
  <p:clrMapOvr>
    <a:masterClrMapping/>
  </p:clrMapOvr>
</p:notes>
</file>

<file path=ppt/notesSlides/notesSlide17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7C05BFA5-2210-4B79-AAFB-7D242A904088}" type="slidenum">
              <a:rPr lang="pt-BR"/>
              <a:pPr/>
              <a:t>170</a:t>
            </a:fld>
            <a:endParaRPr lang="pt-BR"/>
          </a:p>
        </p:txBody>
      </p:sp>
      <p:sp>
        <p:nvSpPr>
          <p:cNvPr id="358401" name="Text Box 1"/>
          <p:cNvSpPr txBox="1">
            <a:spLocks noChangeArrowheads="1"/>
          </p:cNvSpPr>
          <p:nvPr/>
        </p:nvSpPr>
        <p:spPr bwMode="auto">
          <a:xfrm>
            <a:off x="3970338" y="8829675"/>
            <a:ext cx="3038475" cy="465138"/>
          </a:xfrm>
          <a:prstGeom prst="rect">
            <a:avLst/>
          </a:prstGeom>
          <a:noFill/>
          <a:ln w="9525">
            <a:noFill/>
            <a:round/>
            <a:headEnd/>
            <a:tailEnd/>
          </a:ln>
          <a:effectLst/>
        </p:spPr>
        <p:txBody>
          <a:bodyPr lIns="93240" tIns="46440" rIns="93240" bIns="46440" anchor="b"/>
          <a:lstStyle/>
          <a:p>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947D3BF1-113C-41B1-BD50-46E40DC82C81}" type="slidenum">
              <a:rPr lang="pt-BR" sz="1200">
                <a:solidFill>
                  <a:srgbClr val="000000"/>
                </a:solidFill>
              </a:rPr>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170</a:t>
            </a:fld>
            <a:endParaRPr lang="pt-BR" sz="1200">
              <a:solidFill>
                <a:srgbClr val="000000"/>
              </a:solidFill>
            </a:endParaRPr>
          </a:p>
        </p:txBody>
      </p:sp>
      <p:sp>
        <p:nvSpPr>
          <p:cNvPr id="358402" name="Text Box 2"/>
          <p:cNvSpPr txBox="1">
            <a:spLocks noChangeArrowheads="1"/>
          </p:cNvSpPr>
          <p:nvPr/>
        </p:nvSpPr>
        <p:spPr bwMode="auto">
          <a:xfrm>
            <a:off x="2190750" y="706438"/>
            <a:ext cx="2628900" cy="3486150"/>
          </a:xfrm>
          <a:prstGeom prst="rect">
            <a:avLst/>
          </a:prstGeom>
          <a:solidFill>
            <a:srgbClr val="FFFFFF"/>
          </a:solidFill>
          <a:ln w="9360">
            <a:solidFill>
              <a:srgbClr val="000000"/>
            </a:solidFill>
            <a:miter lim="800000"/>
            <a:headEnd/>
            <a:tailEnd/>
          </a:ln>
          <a:effectLst/>
        </p:spPr>
        <p:txBody>
          <a:bodyPr wrap="none" anchor="ctr"/>
          <a:lstStyle/>
          <a:p>
            <a:endParaRPr lang="pt-BR"/>
          </a:p>
        </p:txBody>
      </p:sp>
      <p:sp>
        <p:nvSpPr>
          <p:cNvPr id="358403" name="Rectangle 3"/>
          <p:cNvSpPr txBox="1">
            <a:spLocks noChangeArrowheads="1"/>
          </p:cNvSpPr>
          <p:nvPr>
            <p:ph type="body"/>
          </p:nvPr>
        </p:nvSpPr>
        <p:spPr bwMode="auto">
          <a:xfrm>
            <a:off x="685800" y="4343400"/>
            <a:ext cx="5486400" cy="4114800"/>
          </a:xfrm>
          <a:prstGeom prst="rect">
            <a:avLst/>
          </a:prstGeom>
          <a:noFill/>
          <a:ln>
            <a:round/>
            <a:headEnd/>
            <a:tailEnd/>
          </a:ln>
        </p:spPr>
        <p:txBody>
          <a:bodyPr wrap="none" anchor="ctr"/>
          <a:lstStyle/>
          <a:p>
            <a:endParaRPr lang="pt-BR"/>
          </a:p>
        </p:txBody>
      </p:sp>
    </p:spTree>
  </p:cSld>
  <p:clrMapOvr>
    <a:masterClrMapping/>
  </p:clrMapOvr>
</p:notes>
</file>

<file path=ppt/notesSlides/notesSlide17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E676458D-3F38-48CD-ABDB-65E369010142}" type="slidenum">
              <a:rPr lang="pt-BR"/>
              <a:pPr/>
              <a:t>171</a:t>
            </a:fld>
            <a:endParaRPr lang="pt-BR"/>
          </a:p>
        </p:txBody>
      </p:sp>
      <p:sp>
        <p:nvSpPr>
          <p:cNvPr id="359425" name="Text Box 1"/>
          <p:cNvSpPr txBox="1">
            <a:spLocks noChangeArrowheads="1"/>
          </p:cNvSpPr>
          <p:nvPr/>
        </p:nvSpPr>
        <p:spPr bwMode="auto">
          <a:xfrm>
            <a:off x="3970338" y="8829675"/>
            <a:ext cx="3038475" cy="465138"/>
          </a:xfrm>
          <a:prstGeom prst="rect">
            <a:avLst/>
          </a:prstGeom>
          <a:noFill/>
          <a:ln w="9525">
            <a:noFill/>
            <a:round/>
            <a:headEnd/>
            <a:tailEnd/>
          </a:ln>
          <a:effectLst/>
        </p:spPr>
        <p:txBody>
          <a:bodyPr lIns="93240" tIns="46440" rIns="93240" bIns="46440" anchor="b"/>
          <a:lstStyle/>
          <a:p>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D81B9047-25FE-4CAD-A514-0A50BE3A25D0}" type="slidenum">
              <a:rPr lang="pt-BR" sz="1200">
                <a:solidFill>
                  <a:srgbClr val="000000"/>
                </a:solidFill>
              </a:rPr>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171</a:t>
            </a:fld>
            <a:endParaRPr lang="pt-BR" sz="1200">
              <a:solidFill>
                <a:srgbClr val="000000"/>
              </a:solidFill>
            </a:endParaRPr>
          </a:p>
        </p:txBody>
      </p:sp>
      <p:sp>
        <p:nvSpPr>
          <p:cNvPr id="359426" name="Text Box 2"/>
          <p:cNvSpPr txBox="1">
            <a:spLocks noChangeArrowheads="1"/>
          </p:cNvSpPr>
          <p:nvPr/>
        </p:nvSpPr>
        <p:spPr bwMode="auto">
          <a:xfrm>
            <a:off x="2190750" y="706438"/>
            <a:ext cx="2628900" cy="3486150"/>
          </a:xfrm>
          <a:prstGeom prst="rect">
            <a:avLst/>
          </a:prstGeom>
          <a:solidFill>
            <a:srgbClr val="FFFFFF"/>
          </a:solidFill>
          <a:ln w="9360">
            <a:solidFill>
              <a:srgbClr val="000000"/>
            </a:solidFill>
            <a:miter lim="800000"/>
            <a:headEnd/>
            <a:tailEnd/>
          </a:ln>
          <a:effectLst/>
        </p:spPr>
        <p:txBody>
          <a:bodyPr wrap="none" anchor="ctr"/>
          <a:lstStyle/>
          <a:p>
            <a:endParaRPr lang="pt-BR"/>
          </a:p>
        </p:txBody>
      </p:sp>
      <p:sp>
        <p:nvSpPr>
          <p:cNvPr id="359427" name="Rectangle 3"/>
          <p:cNvSpPr txBox="1">
            <a:spLocks noChangeArrowheads="1"/>
          </p:cNvSpPr>
          <p:nvPr>
            <p:ph type="body"/>
          </p:nvPr>
        </p:nvSpPr>
        <p:spPr bwMode="auto">
          <a:xfrm>
            <a:off x="685800" y="4343400"/>
            <a:ext cx="5486400" cy="4114800"/>
          </a:xfrm>
          <a:prstGeom prst="rect">
            <a:avLst/>
          </a:prstGeom>
          <a:noFill/>
          <a:ln>
            <a:round/>
            <a:headEnd/>
            <a:tailEnd/>
          </a:ln>
        </p:spPr>
        <p:txBody>
          <a:bodyPr wrap="none" anchor="ctr"/>
          <a:lstStyle/>
          <a:p>
            <a:endParaRPr lang="pt-BR"/>
          </a:p>
        </p:txBody>
      </p:sp>
    </p:spTree>
  </p:cSld>
  <p:clrMapOvr>
    <a:masterClrMapping/>
  </p:clrMapOvr>
</p:notes>
</file>

<file path=ppt/notesSlides/notesSlide17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7CF66259-A714-4902-9C2D-D39B9A0FBFE9}" type="slidenum">
              <a:rPr lang="pt-BR"/>
              <a:pPr/>
              <a:t>172</a:t>
            </a:fld>
            <a:endParaRPr lang="pt-BR"/>
          </a:p>
        </p:txBody>
      </p:sp>
      <p:sp>
        <p:nvSpPr>
          <p:cNvPr id="360449" name="Text Box 1"/>
          <p:cNvSpPr txBox="1">
            <a:spLocks noChangeArrowheads="1"/>
          </p:cNvSpPr>
          <p:nvPr/>
        </p:nvSpPr>
        <p:spPr bwMode="auto">
          <a:xfrm>
            <a:off x="3970338" y="8829675"/>
            <a:ext cx="3038475" cy="465138"/>
          </a:xfrm>
          <a:prstGeom prst="rect">
            <a:avLst/>
          </a:prstGeom>
          <a:noFill/>
          <a:ln w="9525">
            <a:noFill/>
            <a:round/>
            <a:headEnd/>
            <a:tailEnd/>
          </a:ln>
          <a:effectLst/>
        </p:spPr>
        <p:txBody>
          <a:bodyPr lIns="93240" tIns="46440" rIns="93240" bIns="46440" anchor="b"/>
          <a:lstStyle/>
          <a:p>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35373C0E-07BF-4EE0-8B95-E6302A435742}" type="slidenum">
              <a:rPr lang="pt-BR" sz="1200">
                <a:solidFill>
                  <a:srgbClr val="000000"/>
                </a:solidFill>
              </a:rPr>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172</a:t>
            </a:fld>
            <a:endParaRPr lang="pt-BR" sz="1200">
              <a:solidFill>
                <a:srgbClr val="000000"/>
              </a:solidFill>
            </a:endParaRPr>
          </a:p>
        </p:txBody>
      </p:sp>
      <p:sp>
        <p:nvSpPr>
          <p:cNvPr id="360450" name="Text Box 2"/>
          <p:cNvSpPr txBox="1">
            <a:spLocks noChangeArrowheads="1"/>
          </p:cNvSpPr>
          <p:nvPr/>
        </p:nvSpPr>
        <p:spPr bwMode="auto">
          <a:xfrm>
            <a:off x="2190750" y="706438"/>
            <a:ext cx="2628900" cy="3486150"/>
          </a:xfrm>
          <a:prstGeom prst="rect">
            <a:avLst/>
          </a:prstGeom>
          <a:solidFill>
            <a:srgbClr val="FFFFFF"/>
          </a:solidFill>
          <a:ln w="9360">
            <a:solidFill>
              <a:srgbClr val="000000"/>
            </a:solidFill>
            <a:miter lim="800000"/>
            <a:headEnd/>
            <a:tailEnd/>
          </a:ln>
          <a:effectLst/>
        </p:spPr>
        <p:txBody>
          <a:bodyPr wrap="none" anchor="ctr"/>
          <a:lstStyle/>
          <a:p>
            <a:endParaRPr lang="pt-BR"/>
          </a:p>
        </p:txBody>
      </p:sp>
      <p:sp>
        <p:nvSpPr>
          <p:cNvPr id="360451" name="Rectangle 3"/>
          <p:cNvSpPr txBox="1">
            <a:spLocks noChangeArrowheads="1"/>
          </p:cNvSpPr>
          <p:nvPr>
            <p:ph type="body"/>
          </p:nvPr>
        </p:nvSpPr>
        <p:spPr bwMode="auto">
          <a:xfrm>
            <a:off x="685800" y="4343400"/>
            <a:ext cx="5486400" cy="4114800"/>
          </a:xfrm>
          <a:prstGeom prst="rect">
            <a:avLst/>
          </a:prstGeom>
          <a:noFill/>
          <a:ln>
            <a:round/>
            <a:headEnd/>
            <a:tailEnd/>
          </a:ln>
        </p:spPr>
        <p:txBody>
          <a:bodyPr wrap="none" anchor="ctr"/>
          <a:lstStyle/>
          <a:p>
            <a:endParaRPr lang="pt-BR"/>
          </a:p>
        </p:txBody>
      </p:sp>
    </p:spTree>
  </p:cSld>
  <p:clrMapOvr>
    <a:masterClrMapping/>
  </p:clrMapOvr>
</p:notes>
</file>

<file path=ppt/notesSlides/notesSlide17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7334F235-D8D5-4310-9C1C-587FC107DD41}" type="slidenum">
              <a:rPr lang="pt-BR"/>
              <a:pPr/>
              <a:t>173</a:t>
            </a:fld>
            <a:endParaRPr lang="pt-BR"/>
          </a:p>
        </p:txBody>
      </p:sp>
      <p:sp>
        <p:nvSpPr>
          <p:cNvPr id="361473" name="Text Box 1"/>
          <p:cNvSpPr txBox="1">
            <a:spLocks noChangeArrowheads="1"/>
          </p:cNvSpPr>
          <p:nvPr/>
        </p:nvSpPr>
        <p:spPr bwMode="auto">
          <a:xfrm>
            <a:off x="3970338" y="8829675"/>
            <a:ext cx="3038475" cy="465138"/>
          </a:xfrm>
          <a:prstGeom prst="rect">
            <a:avLst/>
          </a:prstGeom>
          <a:noFill/>
          <a:ln w="9525">
            <a:noFill/>
            <a:round/>
            <a:headEnd/>
            <a:tailEnd/>
          </a:ln>
          <a:effectLst/>
        </p:spPr>
        <p:txBody>
          <a:bodyPr lIns="93240" tIns="46440" rIns="93240" bIns="46440" anchor="b"/>
          <a:lstStyle/>
          <a:p>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E77496C7-C5BC-499C-9716-0D4A170D3B25}" type="slidenum">
              <a:rPr lang="pt-BR" sz="1200">
                <a:solidFill>
                  <a:srgbClr val="000000"/>
                </a:solidFill>
              </a:rPr>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173</a:t>
            </a:fld>
            <a:endParaRPr lang="pt-BR" sz="1200">
              <a:solidFill>
                <a:srgbClr val="000000"/>
              </a:solidFill>
            </a:endParaRPr>
          </a:p>
        </p:txBody>
      </p:sp>
      <p:sp>
        <p:nvSpPr>
          <p:cNvPr id="361474" name="Text Box 2"/>
          <p:cNvSpPr txBox="1">
            <a:spLocks noChangeArrowheads="1"/>
          </p:cNvSpPr>
          <p:nvPr/>
        </p:nvSpPr>
        <p:spPr bwMode="auto">
          <a:xfrm>
            <a:off x="2190750" y="706438"/>
            <a:ext cx="2628900" cy="3486150"/>
          </a:xfrm>
          <a:prstGeom prst="rect">
            <a:avLst/>
          </a:prstGeom>
          <a:solidFill>
            <a:srgbClr val="FFFFFF"/>
          </a:solidFill>
          <a:ln w="9360">
            <a:solidFill>
              <a:srgbClr val="000000"/>
            </a:solidFill>
            <a:miter lim="800000"/>
            <a:headEnd/>
            <a:tailEnd/>
          </a:ln>
          <a:effectLst/>
        </p:spPr>
        <p:txBody>
          <a:bodyPr wrap="none" anchor="ctr"/>
          <a:lstStyle/>
          <a:p>
            <a:endParaRPr lang="pt-BR"/>
          </a:p>
        </p:txBody>
      </p:sp>
      <p:sp>
        <p:nvSpPr>
          <p:cNvPr id="361475" name="Rectangle 3"/>
          <p:cNvSpPr txBox="1">
            <a:spLocks noChangeArrowheads="1"/>
          </p:cNvSpPr>
          <p:nvPr>
            <p:ph type="body"/>
          </p:nvPr>
        </p:nvSpPr>
        <p:spPr bwMode="auto">
          <a:xfrm>
            <a:off x="685800" y="4343400"/>
            <a:ext cx="5486400" cy="4114800"/>
          </a:xfrm>
          <a:prstGeom prst="rect">
            <a:avLst/>
          </a:prstGeom>
          <a:noFill/>
          <a:ln>
            <a:round/>
            <a:headEnd/>
            <a:tailEnd/>
          </a:ln>
        </p:spPr>
        <p:txBody>
          <a:bodyPr wrap="none" anchor="ctr"/>
          <a:lstStyle/>
          <a:p>
            <a:endParaRPr lang="pt-BR"/>
          </a:p>
        </p:txBody>
      </p:sp>
    </p:spTree>
  </p:cSld>
  <p:clrMapOvr>
    <a:masterClrMapping/>
  </p:clrMapOvr>
</p:notes>
</file>

<file path=ppt/notesSlides/notesSlide17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8635EF98-8357-4377-9E49-3C22979BF47B}" type="slidenum">
              <a:rPr lang="pt-BR"/>
              <a:pPr/>
              <a:t>174</a:t>
            </a:fld>
            <a:endParaRPr lang="pt-BR"/>
          </a:p>
        </p:txBody>
      </p:sp>
      <p:sp>
        <p:nvSpPr>
          <p:cNvPr id="362497" name="Text Box 1"/>
          <p:cNvSpPr txBox="1">
            <a:spLocks noChangeArrowheads="1"/>
          </p:cNvSpPr>
          <p:nvPr/>
        </p:nvSpPr>
        <p:spPr bwMode="auto">
          <a:xfrm>
            <a:off x="3970338" y="8829675"/>
            <a:ext cx="3038475" cy="465138"/>
          </a:xfrm>
          <a:prstGeom prst="rect">
            <a:avLst/>
          </a:prstGeom>
          <a:noFill/>
          <a:ln w="9525">
            <a:noFill/>
            <a:round/>
            <a:headEnd/>
            <a:tailEnd/>
          </a:ln>
          <a:effectLst/>
        </p:spPr>
        <p:txBody>
          <a:bodyPr lIns="93240" tIns="46440" rIns="93240" bIns="46440" anchor="b"/>
          <a:lstStyle/>
          <a:p>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3098FB23-DACB-4974-A08E-7C8C8160333E}" type="slidenum">
              <a:rPr lang="pt-BR" sz="1200">
                <a:solidFill>
                  <a:srgbClr val="000000"/>
                </a:solidFill>
              </a:rPr>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174</a:t>
            </a:fld>
            <a:endParaRPr lang="pt-BR" sz="1200">
              <a:solidFill>
                <a:srgbClr val="000000"/>
              </a:solidFill>
            </a:endParaRPr>
          </a:p>
        </p:txBody>
      </p:sp>
      <p:sp>
        <p:nvSpPr>
          <p:cNvPr id="362498" name="Text Box 2"/>
          <p:cNvSpPr txBox="1">
            <a:spLocks noChangeArrowheads="1"/>
          </p:cNvSpPr>
          <p:nvPr/>
        </p:nvSpPr>
        <p:spPr bwMode="auto">
          <a:xfrm>
            <a:off x="2190750" y="706438"/>
            <a:ext cx="2628900" cy="3486150"/>
          </a:xfrm>
          <a:prstGeom prst="rect">
            <a:avLst/>
          </a:prstGeom>
          <a:solidFill>
            <a:srgbClr val="FFFFFF"/>
          </a:solidFill>
          <a:ln w="9360">
            <a:solidFill>
              <a:srgbClr val="000000"/>
            </a:solidFill>
            <a:miter lim="800000"/>
            <a:headEnd/>
            <a:tailEnd/>
          </a:ln>
          <a:effectLst/>
        </p:spPr>
        <p:txBody>
          <a:bodyPr wrap="none" anchor="ctr"/>
          <a:lstStyle/>
          <a:p>
            <a:endParaRPr lang="pt-BR"/>
          </a:p>
        </p:txBody>
      </p:sp>
      <p:sp>
        <p:nvSpPr>
          <p:cNvPr id="362499" name="Rectangle 3"/>
          <p:cNvSpPr txBox="1">
            <a:spLocks noChangeArrowheads="1"/>
          </p:cNvSpPr>
          <p:nvPr>
            <p:ph type="body"/>
          </p:nvPr>
        </p:nvSpPr>
        <p:spPr bwMode="auto">
          <a:xfrm>
            <a:off x="685800" y="4343400"/>
            <a:ext cx="5486400" cy="4114800"/>
          </a:xfrm>
          <a:prstGeom prst="rect">
            <a:avLst/>
          </a:prstGeom>
          <a:noFill/>
          <a:ln>
            <a:round/>
            <a:headEnd/>
            <a:tailEnd/>
          </a:ln>
        </p:spPr>
        <p:txBody>
          <a:bodyPr wrap="none" anchor="ctr"/>
          <a:lstStyle/>
          <a:p>
            <a:endParaRPr lang="pt-BR"/>
          </a:p>
        </p:txBody>
      </p:sp>
    </p:spTree>
  </p:cSld>
  <p:clrMapOvr>
    <a:masterClrMapping/>
  </p:clrMapOvr>
</p:notes>
</file>

<file path=ppt/notesSlides/notesSlide17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6BD5D545-8222-41A2-B180-B4842B519E92}" type="slidenum">
              <a:rPr lang="pt-BR"/>
              <a:pPr/>
              <a:t>175</a:t>
            </a:fld>
            <a:endParaRPr lang="pt-BR"/>
          </a:p>
        </p:txBody>
      </p:sp>
      <p:sp>
        <p:nvSpPr>
          <p:cNvPr id="363521" name="Text Box 1"/>
          <p:cNvSpPr txBox="1">
            <a:spLocks noChangeArrowheads="1"/>
          </p:cNvSpPr>
          <p:nvPr/>
        </p:nvSpPr>
        <p:spPr bwMode="auto">
          <a:xfrm>
            <a:off x="2143125" y="695325"/>
            <a:ext cx="2571750" cy="3429000"/>
          </a:xfrm>
          <a:prstGeom prst="rect">
            <a:avLst/>
          </a:prstGeom>
          <a:solidFill>
            <a:srgbClr val="FFFFFF"/>
          </a:solidFill>
          <a:ln w="9360">
            <a:solidFill>
              <a:srgbClr val="000000"/>
            </a:solidFill>
            <a:miter lim="800000"/>
            <a:headEnd/>
            <a:tailEnd/>
          </a:ln>
          <a:effectLst/>
        </p:spPr>
        <p:txBody>
          <a:bodyPr wrap="none" anchor="ctr"/>
          <a:lstStyle/>
          <a:p>
            <a:endParaRPr lang="pt-BR"/>
          </a:p>
        </p:txBody>
      </p:sp>
      <p:sp>
        <p:nvSpPr>
          <p:cNvPr id="363522" name="Rectangle 2"/>
          <p:cNvSpPr txBox="1">
            <a:spLocks noChangeArrowheads="1"/>
          </p:cNvSpPr>
          <p:nvPr>
            <p:ph type="body"/>
          </p:nvPr>
        </p:nvSpPr>
        <p:spPr bwMode="auto">
          <a:xfrm>
            <a:off x="685800" y="4343400"/>
            <a:ext cx="5486400" cy="4114800"/>
          </a:xfrm>
          <a:prstGeom prst="rect">
            <a:avLst/>
          </a:prstGeom>
          <a:noFill/>
          <a:ln>
            <a:round/>
            <a:headEnd/>
            <a:tailEnd/>
          </a:ln>
        </p:spPr>
        <p:txBody>
          <a:bodyPr wrap="none" anchor="ctr"/>
          <a:lstStyle/>
          <a:p>
            <a:endParaRPr lang="pt-B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5C2A5149-133D-446C-A36C-DBF771E44505}" type="slidenum">
              <a:rPr lang="pt-BR"/>
              <a:pPr/>
              <a:t>18</a:t>
            </a:fld>
            <a:endParaRPr lang="pt-BR"/>
          </a:p>
        </p:txBody>
      </p:sp>
      <p:sp>
        <p:nvSpPr>
          <p:cNvPr id="202753" name="Text Box 1"/>
          <p:cNvSpPr txBox="1">
            <a:spLocks noChangeArrowheads="1"/>
          </p:cNvSpPr>
          <p:nvPr/>
        </p:nvSpPr>
        <p:spPr bwMode="auto">
          <a:xfrm>
            <a:off x="3884613" y="8685213"/>
            <a:ext cx="2960687" cy="446087"/>
          </a:xfrm>
          <a:prstGeom prst="rect">
            <a:avLst/>
          </a:prstGeom>
          <a:noFill/>
          <a:ln w="9525">
            <a:noFill/>
            <a:round/>
            <a:headEnd/>
            <a:tailEnd/>
          </a:ln>
          <a:effectLst/>
        </p:spPr>
        <p:txBody>
          <a:bodyPr lIns="90000" tIns="46800" rIns="90000" bIns="46800" anchor="b"/>
          <a:lstStyle/>
          <a:p>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EE2E5A40-72F1-477E-BBD6-F56536A5C951}" type="slidenum">
              <a:rPr lang="pt-BR" sz="1200">
                <a:solidFill>
                  <a:srgbClr val="000000"/>
                </a:solidFill>
              </a:rPr>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18</a:t>
            </a:fld>
            <a:endParaRPr lang="pt-BR" sz="1200">
              <a:solidFill>
                <a:srgbClr val="000000"/>
              </a:solidFill>
            </a:endParaRPr>
          </a:p>
        </p:txBody>
      </p:sp>
      <p:sp>
        <p:nvSpPr>
          <p:cNvPr id="202754" name="Text Box 2"/>
          <p:cNvSpPr txBox="1">
            <a:spLocks noChangeArrowheads="1"/>
          </p:cNvSpPr>
          <p:nvPr/>
        </p:nvSpPr>
        <p:spPr bwMode="auto">
          <a:xfrm>
            <a:off x="2143125" y="695325"/>
            <a:ext cx="2571750" cy="3429000"/>
          </a:xfrm>
          <a:prstGeom prst="rect">
            <a:avLst/>
          </a:prstGeom>
          <a:solidFill>
            <a:srgbClr val="FFFFFF"/>
          </a:solidFill>
          <a:ln w="9360">
            <a:solidFill>
              <a:srgbClr val="000000"/>
            </a:solidFill>
            <a:miter lim="800000"/>
            <a:headEnd/>
            <a:tailEnd/>
          </a:ln>
          <a:effectLst/>
        </p:spPr>
        <p:txBody>
          <a:bodyPr wrap="none" anchor="ctr"/>
          <a:lstStyle/>
          <a:p>
            <a:endParaRPr lang="pt-BR"/>
          </a:p>
        </p:txBody>
      </p:sp>
      <p:sp>
        <p:nvSpPr>
          <p:cNvPr id="202755" name="Rectangle 3"/>
          <p:cNvSpPr txBox="1">
            <a:spLocks noChangeArrowheads="1"/>
          </p:cNvSpPr>
          <p:nvPr>
            <p:ph type="body"/>
          </p:nvPr>
        </p:nvSpPr>
        <p:spPr bwMode="auto">
          <a:xfrm>
            <a:off x="685800" y="4343400"/>
            <a:ext cx="5483225" cy="4114800"/>
          </a:xfrm>
          <a:prstGeom prst="rect">
            <a:avLst/>
          </a:prstGeom>
          <a:noFill/>
          <a:ln>
            <a:round/>
            <a:headEnd/>
            <a:tailEnd/>
          </a:ln>
        </p:spPr>
        <p:txBody>
          <a:bodyPr wrap="none" anchor="ctr"/>
          <a:lstStyle/>
          <a:p>
            <a:pPr>
              <a:spcBef>
                <a:spcPts val="450"/>
              </a:spcBef>
              <a:buClrTx/>
              <a:buFontTx/>
              <a:buNone/>
              <a:tabLst>
                <a:tab pos="723900" algn="l"/>
                <a:tab pos="1447800" algn="l"/>
                <a:tab pos="2171700" algn="l"/>
                <a:tab pos="2895600" algn="l"/>
                <a:tab pos="3619500" algn="l"/>
                <a:tab pos="4343400" algn="l"/>
                <a:tab pos="5067300" algn="l"/>
              </a:tabLst>
            </a:pPr>
            <a:endParaRPr lang="pt-BR" sz="2400">
              <a:latin typeface="Arial" charset="0"/>
              <a:ea typeface="SimSun" charset="-122"/>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70A51512-0F09-42E2-9A31-762B566FF6D2}" type="slidenum">
              <a:rPr lang="pt-BR"/>
              <a:pPr/>
              <a:t>19</a:t>
            </a:fld>
            <a:endParaRPr lang="pt-BR"/>
          </a:p>
        </p:txBody>
      </p:sp>
      <p:sp>
        <p:nvSpPr>
          <p:cNvPr id="203777" name="Text Box 1"/>
          <p:cNvSpPr txBox="1">
            <a:spLocks noChangeArrowheads="1"/>
          </p:cNvSpPr>
          <p:nvPr/>
        </p:nvSpPr>
        <p:spPr bwMode="auto">
          <a:xfrm>
            <a:off x="3884613" y="8685213"/>
            <a:ext cx="2960687" cy="446087"/>
          </a:xfrm>
          <a:prstGeom prst="rect">
            <a:avLst/>
          </a:prstGeom>
          <a:noFill/>
          <a:ln w="9525">
            <a:noFill/>
            <a:round/>
            <a:headEnd/>
            <a:tailEnd/>
          </a:ln>
          <a:effectLst/>
        </p:spPr>
        <p:txBody>
          <a:bodyPr lIns="90000" tIns="46800" rIns="90000" bIns="46800" anchor="b"/>
          <a:lstStyle/>
          <a:p>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106B1B06-2373-45BC-8B3B-E60B41CF563F}" type="slidenum">
              <a:rPr lang="pt-BR" sz="1200">
                <a:solidFill>
                  <a:srgbClr val="000000"/>
                </a:solidFill>
              </a:rPr>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19</a:t>
            </a:fld>
            <a:endParaRPr lang="pt-BR" sz="1200">
              <a:solidFill>
                <a:srgbClr val="000000"/>
              </a:solidFill>
            </a:endParaRPr>
          </a:p>
        </p:txBody>
      </p:sp>
      <p:sp>
        <p:nvSpPr>
          <p:cNvPr id="203778" name="Text Box 2"/>
          <p:cNvSpPr txBox="1">
            <a:spLocks noChangeArrowheads="1"/>
          </p:cNvSpPr>
          <p:nvPr/>
        </p:nvSpPr>
        <p:spPr bwMode="auto">
          <a:xfrm>
            <a:off x="2143125" y="695325"/>
            <a:ext cx="2571750" cy="3429000"/>
          </a:xfrm>
          <a:prstGeom prst="rect">
            <a:avLst/>
          </a:prstGeom>
          <a:solidFill>
            <a:srgbClr val="FFFFFF"/>
          </a:solidFill>
          <a:ln w="9360">
            <a:solidFill>
              <a:srgbClr val="000000"/>
            </a:solidFill>
            <a:miter lim="800000"/>
            <a:headEnd/>
            <a:tailEnd/>
          </a:ln>
          <a:effectLst/>
        </p:spPr>
        <p:txBody>
          <a:bodyPr wrap="none" anchor="ctr"/>
          <a:lstStyle/>
          <a:p>
            <a:endParaRPr lang="pt-BR"/>
          </a:p>
        </p:txBody>
      </p:sp>
      <p:sp>
        <p:nvSpPr>
          <p:cNvPr id="203779" name="Rectangle 3"/>
          <p:cNvSpPr txBox="1">
            <a:spLocks noChangeArrowheads="1"/>
          </p:cNvSpPr>
          <p:nvPr>
            <p:ph type="body"/>
          </p:nvPr>
        </p:nvSpPr>
        <p:spPr bwMode="auto">
          <a:xfrm>
            <a:off x="685800" y="4343400"/>
            <a:ext cx="5483225" cy="4114800"/>
          </a:xfrm>
          <a:prstGeom prst="rect">
            <a:avLst/>
          </a:prstGeom>
          <a:noFill/>
          <a:ln>
            <a:round/>
            <a:headEnd/>
            <a:tailEnd/>
          </a:ln>
        </p:spPr>
        <p:txBody>
          <a:bodyPr wrap="none" anchor="ctr"/>
          <a:lstStyle/>
          <a:p>
            <a:pPr>
              <a:spcBef>
                <a:spcPts val="450"/>
              </a:spcBef>
              <a:buClrTx/>
              <a:buFontTx/>
              <a:buNone/>
              <a:tabLst>
                <a:tab pos="723900" algn="l"/>
                <a:tab pos="1447800" algn="l"/>
                <a:tab pos="2171700" algn="l"/>
                <a:tab pos="2895600" algn="l"/>
                <a:tab pos="3619500" algn="l"/>
                <a:tab pos="4343400" algn="l"/>
                <a:tab pos="5067300" algn="l"/>
              </a:tabLst>
            </a:pPr>
            <a:endParaRPr lang="pt-BR" sz="2400">
              <a:latin typeface="Arial" charset="0"/>
              <a:ea typeface="SimSun"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0209F413-5F28-4C5D-B5E8-7C95F6538D73}" type="slidenum">
              <a:rPr lang="pt-BR"/>
              <a:pPr/>
              <a:t>2</a:t>
            </a:fld>
            <a:endParaRPr lang="pt-BR"/>
          </a:p>
        </p:txBody>
      </p:sp>
      <p:sp>
        <p:nvSpPr>
          <p:cNvPr id="186369" name="Text Box 1"/>
          <p:cNvSpPr txBox="1">
            <a:spLocks noChangeArrowheads="1"/>
          </p:cNvSpPr>
          <p:nvPr/>
        </p:nvSpPr>
        <p:spPr bwMode="auto">
          <a:xfrm>
            <a:off x="3884613" y="8685213"/>
            <a:ext cx="2960687" cy="446087"/>
          </a:xfrm>
          <a:prstGeom prst="rect">
            <a:avLst/>
          </a:prstGeom>
          <a:noFill/>
          <a:ln w="9525">
            <a:noFill/>
            <a:round/>
            <a:headEnd/>
            <a:tailEnd/>
          </a:ln>
          <a:effectLst/>
        </p:spPr>
        <p:txBody>
          <a:bodyPr lIns="90000" tIns="46800" rIns="90000" bIns="46800" anchor="b"/>
          <a:lstStyle/>
          <a:p>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63CDBCC4-4DDB-4315-8F3F-CC1893912EBC}" type="slidenum">
              <a:rPr lang="pt-BR" sz="1200">
                <a:solidFill>
                  <a:srgbClr val="000000"/>
                </a:solidFill>
              </a:rPr>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2</a:t>
            </a:fld>
            <a:endParaRPr lang="pt-BR" sz="1200">
              <a:solidFill>
                <a:srgbClr val="000000"/>
              </a:solidFill>
            </a:endParaRPr>
          </a:p>
        </p:txBody>
      </p:sp>
      <p:sp>
        <p:nvSpPr>
          <p:cNvPr id="186370" name="Text Box 2"/>
          <p:cNvSpPr txBox="1">
            <a:spLocks noChangeArrowheads="1"/>
          </p:cNvSpPr>
          <p:nvPr/>
        </p:nvSpPr>
        <p:spPr bwMode="auto">
          <a:xfrm>
            <a:off x="2143125" y="695325"/>
            <a:ext cx="2571750" cy="3429000"/>
          </a:xfrm>
          <a:prstGeom prst="rect">
            <a:avLst/>
          </a:prstGeom>
          <a:solidFill>
            <a:srgbClr val="FFFFFF"/>
          </a:solidFill>
          <a:ln w="9360">
            <a:solidFill>
              <a:srgbClr val="000000"/>
            </a:solidFill>
            <a:miter lim="800000"/>
            <a:headEnd/>
            <a:tailEnd/>
          </a:ln>
          <a:effectLst/>
        </p:spPr>
        <p:txBody>
          <a:bodyPr wrap="none" anchor="ctr"/>
          <a:lstStyle/>
          <a:p>
            <a:endParaRPr lang="pt-BR"/>
          </a:p>
        </p:txBody>
      </p:sp>
      <p:sp>
        <p:nvSpPr>
          <p:cNvPr id="186371" name="Rectangle 3"/>
          <p:cNvSpPr txBox="1">
            <a:spLocks noChangeArrowheads="1"/>
          </p:cNvSpPr>
          <p:nvPr>
            <p:ph type="body"/>
          </p:nvPr>
        </p:nvSpPr>
        <p:spPr bwMode="auto">
          <a:xfrm>
            <a:off x="685800" y="4343400"/>
            <a:ext cx="5483225" cy="4114800"/>
          </a:xfrm>
          <a:prstGeom prst="rect">
            <a:avLst/>
          </a:prstGeom>
          <a:noFill/>
          <a:ln>
            <a:round/>
            <a:headEnd/>
            <a:tailEnd/>
          </a:ln>
        </p:spPr>
        <p:txBody>
          <a:bodyPr wrap="none" anchor="ctr"/>
          <a:lstStyle/>
          <a:p>
            <a:pPr>
              <a:spcBef>
                <a:spcPts val="450"/>
              </a:spcBef>
              <a:buClrTx/>
              <a:buFontTx/>
              <a:buNone/>
              <a:tabLst>
                <a:tab pos="723900" algn="l"/>
                <a:tab pos="1447800" algn="l"/>
                <a:tab pos="2171700" algn="l"/>
                <a:tab pos="2895600" algn="l"/>
                <a:tab pos="3619500" algn="l"/>
                <a:tab pos="4343400" algn="l"/>
                <a:tab pos="5067300" algn="l"/>
              </a:tabLst>
            </a:pPr>
            <a:endParaRPr lang="pt-BR" sz="2400">
              <a:latin typeface="Arial" charset="0"/>
              <a:ea typeface="SimSun" charset="-122"/>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A345ECBE-BD7B-4B4F-B636-4502AD42ECAE}" type="slidenum">
              <a:rPr lang="pt-BR"/>
              <a:pPr/>
              <a:t>20</a:t>
            </a:fld>
            <a:endParaRPr lang="pt-BR"/>
          </a:p>
        </p:txBody>
      </p:sp>
      <p:sp>
        <p:nvSpPr>
          <p:cNvPr id="204801" name="Text Box 1"/>
          <p:cNvSpPr txBox="1">
            <a:spLocks noChangeArrowheads="1"/>
          </p:cNvSpPr>
          <p:nvPr/>
        </p:nvSpPr>
        <p:spPr bwMode="auto">
          <a:xfrm>
            <a:off x="3884613" y="8685213"/>
            <a:ext cx="2960687" cy="446087"/>
          </a:xfrm>
          <a:prstGeom prst="rect">
            <a:avLst/>
          </a:prstGeom>
          <a:noFill/>
          <a:ln w="9525">
            <a:noFill/>
            <a:round/>
            <a:headEnd/>
            <a:tailEnd/>
          </a:ln>
          <a:effectLst/>
        </p:spPr>
        <p:txBody>
          <a:bodyPr lIns="90000" tIns="46800" rIns="90000" bIns="46800" anchor="b"/>
          <a:lstStyle/>
          <a:p>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985F57BB-176A-41B6-BA3C-E62D30ED14FD}" type="slidenum">
              <a:rPr lang="pt-BR" sz="1200">
                <a:solidFill>
                  <a:srgbClr val="000000"/>
                </a:solidFill>
              </a:rPr>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20</a:t>
            </a:fld>
            <a:endParaRPr lang="pt-BR" sz="1200">
              <a:solidFill>
                <a:srgbClr val="000000"/>
              </a:solidFill>
            </a:endParaRPr>
          </a:p>
        </p:txBody>
      </p:sp>
      <p:sp>
        <p:nvSpPr>
          <p:cNvPr id="204802" name="Text Box 2"/>
          <p:cNvSpPr txBox="1">
            <a:spLocks noChangeArrowheads="1"/>
          </p:cNvSpPr>
          <p:nvPr/>
        </p:nvSpPr>
        <p:spPr bwMode="auto">
          <a:xfrm>
            <a:off x="2143125" y="695325"/>
            <a:ext cx="2571750" cy="3429000"/>
          </a:xfrm>
          <a:prstGeom prst="rect">
            <a:avLst/>
          </a:prstGeom>
          <a:solidFill>
            <a:srgbClr val="FFFFFF"/>
          </a:solidFill>
          <a:ln w="9360">
            <a:solidFill>
              <a:srgbClr val="000000"/>
            </a:solidFill>
            <a:miter lim="800000"/>
            <a:headEnd/>
            <a:tailEnd/>
          </a:ln>
          <a:effectLst/>
        </p:spPr>
        <p:txBody>
          <a:bodyPr wrap="none" anchor="ctr"/>
          <a:lstStyle/>
          <a:p>
            <a:endParaRPr lang="pt-BR"/>
          </a:p>
        </p:txBody>
      </p:sp>
      <p:sp>
        <p:nvSpPr>
          <p:cNvPr id="204803" name="Rectangle 3"/>
          <p:cNvSpPr txBox="1">
            <a:spLocks noChangeArrowheads="1"/>
          </p:cNvSpPr>
          <p:nvPr>
            <p:ph type="body"/>
          </p:nvPr>
        </p:nvSpPr>
        <p:spPr bwMode="auto">
          <a:xfrm>
            <a:off x="685800" y="4343400"/>
            <a:ext cx="5483225" cy="4114800"/>
          </a:xfrm>
          <a:prstGeom prst="rect">
            <a:avLst/>
          </a:prstGeom>
          <a:noFill/>
          <a:ln>
            <a:round/>
            <a:headEnd/>
            <a:tailEnd/>
          </a:ln>
        </p:spPr>
        <p:txBody>
          <a:bodyPr wrap="none" anchor="ctr"/>
          <a:lstStyle/>
          <a:p>
            <a:pPr>
              <a:spcBef>
                <a:spcPts val="450"/>
              </a:spcBef>
              <a:buClrTx/>
              <a:buFontTx/>
              <a:buNone/>
              <a:tabLst>
                <a:tab pos="723900" algn="l"/>
                <a:tab pos="1447800" algn="l"/>
                <a:tab pos="2171700" algn="l"/>
                <a:tab pos="2895600" algn="l"/>
                <a:tab pos="3619500" algn="l"/>
                <a:tab pos="4343400" algn="l"/>
                <a:tab pos="5067300" algn="l"/>
              </a:tabLst>
            </a:pPr>
            <a:endParaRPr lang="pt-BR" sz="2400">
              <a:latin typeface="Arial" charset="0"/>
              <a:ea typeface="SimSun" charset="-122"/>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92B5D713-D47E-4DFB-A209-831732421949}" type="slidenum">
              <a:rPr lang="pt-BR"/>
              <a:pPr/>
              <a:t>21</a:t>
            </a:fld>
            <a:endParaRPr lang="pt-BR"/>
          </a:p>
        </p:txBody>
      </p:sp>
      <p:sp>
        <p:nvSpPr>
          <p:cNvPr id="205825" name="Text Box 1"/>
          <p:cNvSpPr txBox="1">
            <a:spLocks noChangeArrowheads="1"/>
          </p:cNvSpPr>
          <p:nvPr/>
        </p:nvSpPr>
        <p:spPr bwMode="auto">
          <a:xfrm>
            <a:off x="3884613" y="8685213"/>
            <a:ext cx="2971800" cy="457200"/>
          </a:xfrm>
          <a:prstGeom prst="rect">
            <a:avLst/>
          </a:prstGeom>
          <a:noFill/>
          <a:ln w="9525">
            <a:noFill/>
            <a:round/>
            <a:headEnd/>
            <a:tailEnd/>
          </a:ln>
          <a:effectLst/>
        </p:spPr>
        <p:txBody>
          <a:bodyPr anchor="b"/>
          <a:lstStyle/>
          <a:p>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10DFBA57-591C-4BBE-AC49-CAE54D3E73F9}" type="slidenum">
              <a:rPr lang="pt-BR" sz="1200">
                <a:solidFill>
                  <a:srgbClr val="000000"/>
                </a:solidFill>
              </a:rPr>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21</a:t>
            </a:fld>
            <a:endParaRPr lang="pt-BR" sz="1200">
              <a:solidFill>
                <a:srgbClr val="000000"/>
              </a:solidFill>
            </a:endParaRPr>
          </a:p>
        </p:txBody>
      </p:sp>
      <p:sp>
        <p:nvSpPr>
          <p:cNvPr id="205826" name="Text Box 2"/>
          <p:cNvSpPr txBox="1">
            <a:spLocks noChangeArrowheads="1"/>
          </p:cNvSpPr>
          <p:nvPr/>
        </p:nvSpPr>
        <p:spPr bwMode="auto">
          <a:xfrm>
            <a:off x="2143125" y="695325"/>
            <a:ext cx="2571750" cy="3429000"/>
          </a:xfrm>
          <a:prstGeom prst="rect">
            <a:avLst/>
          </a:prstGeom>
          <a:solidFill>
            <a:srgbClr val="FFFFFF"/>
          </a:solidFill>
          <a:ln w="9360">
            <a:solidFill>
              <a:srgbClr val="000000"/>
            </a:solidFill>
            <a:miter lim="800000"/>
            <a:headEnd/>
            <a:tailEnd/>
          </a:ln>
          <a:effectLst/>
        </p:spPr>
        <p:txBody>
          <a:bodyPr wrap="none" anchor="ctr"/>
          <a:lstStyle/>
          <a:p>
            <a:endParaRPr lang="pt-BR"/>
          </a:p>
        </p:txBody>
      </p:sp>
      <p:sp>
        <p:nvSpPr>
          <p:cNvPr id="205827" name="Rectangle 3"/>
          <p:cNvSpPr txBox="1">
            <a:spLocks noChangeArrowheads="1"/>
          </p:cNvSpPr>
          <p:nvPr>
            <p:ph type="body"/>
          </p:nvPr>
        </p:nvSpPr>
        <p:spPr bwMode="auto">
          <a:xfrm>
            <a:off x="685800" y="4343400"/>
            <a:ext cx="5483225" cy="4114800"/>
          </a:xfrm>
          <a:prstGeom prst="rect">
            <a:avLst/>
          </a:prstGeom>
          <a:noFill/>
          <a:ln>
            <a:round/>
            <a:headEnd/>
            <a:tailEnd/>
          </a:ln>
        </p:spPr>
        <p:txBody>
          <a:bodyPr wrap="none" anchor="ctr"/>
          <a:lstStyle/>
          <a:p>
            <a:pPr>
              <a:spcBef>
                <a:spcPts val="450"/>
              </a:spcBef>
              <a:buClrTx/>
              <a:buFontTx/>
              <a:buNone/>
              <a:tabLst>
                <a:tab pos="723900" algn="l"/>
                <a:tab pos="1447800" algn="l"/>
                <a:tab pos="2171700" algn="l"/>
                <a:tab pos="2895600" algn="l"/>
                <a:tab pos="3619500" algn="l"/>
                <a:tab pos="4343400" algn="l"/>
                <a:tab pos="5067300" algn="l"/>
              </a:tabLst>
            </a:pPr>
            <a:endParaRPr lang="pt-BR" sz="2400">
              <a:latin typeface="Arial" charset="0"/>
              <a:ea typeface="SimSun" charset="-122"/>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B3122178-6E8D-4C19-A6CD-86ADC1F407C3}" type="slidenum">
              <a:rPr lang="pt-BR"/>
              <a:pPr/>
              <a:t>22</a:t>
            </a:fld>
            <a:endParaRPr lang="pt-BR"/>
          </a:p>
        </p:txBody>
      </p:sp>
      <p:sp>
        <p:nvSpPr>
          <p:cNvPr id="206849" name="Text Box 1"/>
          <p:cNvSpPr txBox="1">
            <a:spLocks noChangeArrowheads="1"/>
          </p:cNvSpPr>
          <p:nvPr/>
        </p:nvSpPr>
        <p:spPr bwMode="auto">
          <a:xfrm>
            <a:off x="3884613" y="8685213"/>
            <a:ext cx="2971800" cy="457200"/>
          </a:xfrm>
          <a:prstGeom prst="rect">
            <a:avLst/>
          </a:prstGeom>
          <a:noFill/>
          <a:ln w="9525">
            <a:noFill/>
            <a:round/>
            <a:headEnd/>
            <a:tailEnd/>
          </a:ln>
          <a:effectLst/>
        </p:spPr>
        <p:txBody>
          <a:bodyPr anchor="b"/>
          <a:lstStyle/>
          <a:p>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F9D670CF-9099-4BE7-947B-FD7B9F85B85B}" type="slidenum">
              <a:rPr lang="pt-BR" sz="1200">
                <a:solidFill>
                  <a:srgbClr val="000000"/>
                </a:solidFill>
              </a:rPr>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22</a:t>
            </a:fld>
            <a:endParaRPr lang="pt-BR" sz="1200">
              <a:solidFill>
                <a:srgbClr val="000000"/>
              </a:solidFill>
            </a:endParaRPr>
          </a:p>
        </p:txBody>
      </p:sp>
      <p:sp>
        <p:nvSpPr>
          <p:cNvPr id="206850" name="Text Box 2"/>
          <p:cNvSpPr txBox="1">
            <a:spLocks noChangeArrowheads="1"/>
          </p:cNvSpPr>
          <p:nvPr/>
        </p:nvSpPr>
        <p:spPr bwMode="auto">
          <a:xfrm>
            <a:off x="2143125" y="695325"/>
            <a:ext cx="2571750" cy="3429000"/>
          </a:xfrm>
          <a:prstGeom prst="rect">
            <a:avLst/>
          </a:prstGeom>
          <a:solidFill>
            <a:srgbClr val="FFFFFF"/>
          </a:solidFill>
          <a:ln w="9360">
            <a:solidFill>
              <a:srgbClr val="000000"/>
            </a:solidFill>
            <a:miter lim="800000"/>
            <a:headEnd/>
            <a:tailEnd/>
          </a:ln>
          <a:effectLst/>
        </p:spPr>
        <p:txBody>
          <a:bodyPr wrap="none" anchor="ctr"/>
          <a:lstStyle/>
          <a:p>
            <a:endParaRPr lang="pt-BR"/>
          </a:p>
        </p:txBody>
      </p:sp>
      <p:sp>
        <p:nvSpPr>
          <p:cNvPr id="206851" name="Rectangle 3"/>
          <p:cNvSpPr txBox="1">
            <a:spLocks noChangeArrowheads="1"/>
          </p:cNvSpPr>
          <p:nvPr>
            <p:ph type="body"/>
          </p:nvPr>
        </p:nvSpPr>
        <p:spPr bwMode="auto">
          <a:xfrm>
            <a:off x="685800" y="4343400"/>
            <a:ext cx="5483225" cy="4114800"/>
          </a:xfrm>
          <a:prstGeom prst="rect">
            <a:avLst/>
          </a:prstGeom>
          <a:noFill/>
          <a:ln>
            <a:round/>
            <a:headEnd/>
            <a:tailEnd/>
          </a:ln>
        </p:spPr>
        <p:txBody>
          <a:bodyPr wrap="none" anchor="ctr"/>
          <a:lstStyle/>
          <a:p>
            <a:pPr>
              <a:spcBef>
                <a:spcPts val="450"/>
              </a:spcBef>
              <a:buClrTx/>
              <a:buFontTx/>
              <a:buNone/>
              <a:tabLst>
                <a:tab pos="723900" algn="l"/>
                <a:tab pos="1447800" algn="l"/>
                <a:tab pos="2171700" algn="l"/>
                <a:tab pos="2895600" algn="l"/>
                <a:tab pos="3619500" algn="l"/>
                <a:tab pos="4343400" algn="l"/>
                <a:tab pos="5067300" algn="l"/>
              </a:tabLst>
            </a:pPr>
            <a:endParaRPr lang="pt-BR" sz="2400">
              <a:latin typeface="Arial" charset="0"/>
              <a:ea typeface="SimSun" charset="-122"/>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3D60DD12-A30A-4A6D-9576-64250DEA6FB6}" type="slidenum">
              <a:rPr lang="pt-BR"/>
              <a:pPr/>
              <a:t>23</a:t>
            </a:fld>
            <a:endParaRPr lang="pt-BR"/>
          </a:p>
        </p:txBody>
      </p:sp>
      <p:sp>
        <p:nvSpPr>
          <p:cNvPr id="207873" name="Text Box 1"/>
          <p:cNvSpPr txBox="1">
            <a:spLocks noChangeArrowheads="1"/>
          </p:cNvSpPr>
          <p:nvPr/>
        </p:nvSpPr>
        <p:spPr bwMode="auto">
          <a:xfrm>
            <a:off x="3884613" y="8685213"/>
            <a:ext cx="2960687" cy="446087"/>
          </a:xfrm>
          <a:prstGeom prst="rect">
            <a:avLst/>
          </a:prstGeom>
          <a:noFill/>
          <a:ln w="9525">
            <a:noFill/>
            <a:round/>
            <a:headEnd/>
            <a:tailEnd/>
          </a:ln>
          <a:effectLst/>
        </p:spPr>
        <p:txBody>
          <a:bodyPr lIns="90000" tIns="46800" rIns="90000" bIns="46800" anchor="b"/>
          <a:lstStyle/>
          <a:p>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715AE5F4-AE95-4028-A826-14A8DFE1F344}" type="slidenum">
              <a:rPr lang="pt-BR" sz="1200">
                <a:solidFill>
                  <a:srgbClr val="000000"/>
                </a:solidFill>
              </a:rPr>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23</a:t>
            </a:fld>
            <a:endParaRPr lang="pt-BR" sz="1200">
              <a:solidFill>
                <a:srgbClr val="000000"/>
              </a:solidFill>
            </a:endParaRPr>
          </a:p>
        </p:txBody>
      </p:sp>
      <p:sp>
        <p:nvSpPr>
          <p:cNvPr id="207874" name="Text Box 2"/>
          <p:cNvSpPr txBox="1">
            <a:spLocks noChangeArrowheads="1"/>
          </p:cNvSpPr>
          <p:nvPr/>
        </p:nvSpPr>
        <p:spPr bwMode="auto">
          <a:xfrm>
            <a:off x="2143125" y="695325"/>
            <a:ext cx="2571750" cy="3429000"/>
          </a:xfrm>
          <a:prstGeom prst="rect">
            <a:avLst/>
          </a:prstGeom>
          <a:solidFill>
            <a:srgbClr val="FFFFFF"/>
          </a:solidFill>
          <a:ln w="9360">
            <a:solidFill>
              <a:srgbClr val="000000"/>
            </a:solidFill>
            <a:miter lim="800000"/>
            <a:headEnd/>
            <a:tailEnd/>
          </a:ln>
          <a:effectLst/>
        </p:spPr>
        <p:txBody>
          <a:bodyPr wrap="none" anchor="ctr"/>
          <a:lstStyle/>
          <a:p>
            <a:endParaRPr lang="pt-BR"/>
          </a:p>
        </p:txBody>
      </p:sp>
      <p:sp>
        <p:nvSpPr>
          <p:cNvPr id="207875" name="Rectangle 3"/>
          <p:cNvSpPr txBox="1">
            <a:spLocks noChangeArrowheads="1"/>
          </p:cNvSpPr>
          <p:nvPr>
            <p:ph type="body"/>
          </p:nvPr>
        </p:nvSpPr>
        <p:spPr bwMode="auto">
          <a:xfrm>
            <a:off x="685800" y="4343400"/>
            <a:ext cx="5483225" cy="4114800"/>
          </a:xfrm>
          <a:prstGeom prst="rect">
            <a:avLst/>
          </a:prstGeom>
          <a:noFill/>
          <a:ln>
            <a:round/>
            <a:headEnd/>
            <a:tailEnd/>
          </a:ln>
        </p:spPr>
        <p:txBody>
          <a:bodyPr wrap="none" anchor="ctr"/>
          <a:lstStyle/>
          <a:p>
            <a:pPr>
              <a:spcBef>
                <a:spcPts val="450"/>
              </a:spcBef>
              <a:buClrTx/>
              <a:buFontTx/>
              <a:buNone/>
              <a:tabLst>
                <a:tab pos="723900" algn="l"/>
                <a:tab pos="1447800" algn="l"/>
                <a:tab pos="2171700" algn="l"/>
                <a:tab pos="2895600" algn="l"/>
                <a:tab pos="3619500" algn="l"/>
                <a:tab pos="4343400" algn="l"/>
                <a:tab pos="5067300" algn="l"/>
              </a:tabLst>
            </a:pPr>
            <a:endParaRPr lang="pt-BR" sz="2400">
              <a:latin typeface="Arial" charset="0"/>
              <a:ea typeface="SimSun" charset="-122"/>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25DD6E94-8A77-4297-975E-39CE01D1110C}" type="slidenum">
              <a:rPr lang="pt-BR"/>
              <a:pPr/>
              <a:t>24</a:t>
            </a:fld>
            <a:endParaRPr lang="pt-BR"/>
          </a:p>
        </p:txBody>
      </p:sp>
      <p:sp>
        <p:nvSpPr>
          <p:cNvPr id="208897" name="Text Box 1"/>
          <p:cNvSpPr txBox="1">
            <a:spLocks noChangeArrowheads="1"/>
          </p:cNvSpPr>
          <p:nvPr/>
        </p:nvSpPr>
        <p:spPr bwMode="auto">
          <a:xfrm>
            <a:off x="3884613" y="8685213"/>
            <a:ext cx="2960687" cy="446087"/>
          </a:xfrm>
          <a:prstGeom prst="rect">
            <a:avLst/>
          </a:prstGeom>
          <a:noFill/>
          <a:ln w="9525">
            <a:noFill/>
            <a:round/>
            <a:headEnd/>
            <a:tailEnd/>
          </a:ln>
          <a:effectLst/>
        </p:spPr>
        <p:txBody>
          <a:bodyPr lIns="90000" tIns="46800" rIns="90000" bIns="46800" anchor="b"/>
          <a:lstStyle/>
          <a:p>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54BC1718-4366-45EC-93C2-3A6F13ED05D2}" type="slidenum">
              <a:rPr lang="pt-BR" sz="1200">
                <a:solidFill>
                  <a:srgbClr val="000000"/>
                </a:solidFill>
              </a:rPr>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24</a:t>
            </a:fld>
            <a:endParaRPr lang="pt-BR" sz="1200">
              <a:solidFill>
                <a:srgbClr val="000000"/>
              </a:solidFill>
            </a:endParaRPr>
          </a:p>
        </p:txBody>
      </p:sp>
      <p:sp>
        <p:nvSpPr>
          <p:cNvPr id="208898" name="Text Box 2"/>
          <p:cNvSpPr txBox="1">
            <a:spLocks noChangeArrowheads="1"/>
          </p:cNvSpPr>
          <p:nvPr/>
        </p:nvSpPr>
        <p:spPr bwMode="auto">
          <a:xfrm>
            <a:off x="2143125" y="695325"/>
            <a:ext cx="2571750" cy="3429000"/>
          </a:xfrm>
          <a:prstGeom prst="rect">
            <a:avLst/>
          </a:prstGeom>
          <a:solidFill>
            <a:srgbClr val="FFFFFF"/>
          </a:solidFill>
          <a:ln w="9360">
            <a:solidFill>
              <a:srgbClr val="000000"/>
            </a:solidFill>
            <a:miter lim="800000"/>
            <a:headEnd/>
            <a:tailEnd/>
          </a:ln>
          <a:effectLst/>
        </p:spPr>
        <p:txBody>
          <a:bodyPr wrap="none" anchor="ctr"/>
          <a:lstStyle/>
          <a:p>
            <a:endParaRPr lang="pt-BR"/>
          </a:p>
        </p:txBody>
      </p:sp>
      <p:sp>
        <p:nvSpPr>
          <p:cNvPr id="208899" name="Rectangle 3"/>
          <p:cNvSpPr txBox="1">
            <a:spLocks noChangeArrowheads="1"/>
          </p:cNvSpPr>
          <p:nvPr>
            <p:ph type="body"/>
          </p:nvPr>
        </p:nvSpPr>
        <p:spPr bwMode="auto">
          <a:xfrm>
            <a:off x="685800" y="4343400"/>
            <a:ext cx="5483225" cy="4114800"/>
          </a:xfrm>
          <a:prstGeom prst="rect">
            <a:avLst/>
          </a:prstGeom>
          <a:noFill/>
          <a:ln>
            <a:round/>
            <a:headEnd/>
            <a:tailEnd/>
          </a:ln>
        </p:spPr>
        <p:txBody>
          <a:bodyPr wrap="none" anchor="ctr"/>
          <a:lstStyle/>
          <a:p>
            <a:pPr>
              <a:spcBef>
                <a:spcPts val="450"/>
              </a:spcBef>
              <a:buClrTx/>
              <a:buFontTx/>
              <a:buNone/>
              <a:tabLst>
                <a:tab pos="723900" algn="l"/>
                <a:tab pos="1447800" algn="l"/>
                <a:tab pos="2171700" algn="l"/>
                <a:tab pos="2895600" algn="l"/>
                <a:tab pos="3619500" algn="l"/>
                <a:tab pos="4343400" algn="l"/>
                <a:tab pos="5067300" algn="l"/>
              </a:tabLst>
            </a:pPr>
            <a:endParaRPr lang="pt-BR" sz="2400">
              <a:latin typeface="Arial" charset="0"/>
              <a:ea typeface="SimSun" charset="-122"/>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A2D1DFDD-72BF-4E55-8CDC-A6E2D24F7277}" type="slidenum">
              <a:rPr lang="pt-BR"/>
              <a:pPr/>
              <a:t>25</a:t>
            </a:fld>
            <a:endParaRPr lang="pt-BR"/>
          </a:p>
        </p:txBody>
      </p:sp>
      <p:sp>
        <p:nvSpPr>
          <p:cNvPr id="209921" name="Text Box 1"/>
          <p:cNvSpPr txBox="1">
            <a:spLocks noChangeArrowheads="1"/>
          </p:cNvSpPr>
          <p:nvPr/>
        </p:nvSpPr>
        <p:spPr bwMode="auto">
          <a:xfrm>
            <a:off x="3884613" y="8685213"/>
            <a:ext cx="2960687" cy="446087"/>
          </a:xfrm>
          <a:prstGeom prst="rect">
            <a:avLst/>
          </a:prstGeom>
          <a:noFill/>
          <a:ln w="9525">
            <a:noFill/>
            <a:round/>
            <a:headEnd/>
            <a:tailEnd/>
          </a:ln>
          <a:effectLst/>
        </p:spPr>
        <p:txBody>
          <a:bodyPr lIns="90000" tIns="46800" rIns="90000" bIns="46800" anchor="b"/>
          <a:lstStyle/>
          <a:p>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71DD5F63-AE58-47D0-8AB9-A1111A235CC2}" type="slidenum">
              <a:rPr lang="pt-BR" sz="1200">
                <a:solidFill>
                  <a:srgbClr val="000000"/>
                </a:solidFill>
              </a:rPr>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25</a:t>
            </a:fld>
            <a:endParaRPr lang="pt-BR" sz="1200">
              <a:solidFill>
                <a:srgbClr val="000000"/>
              </a:solidFill>
            </a:endParaRPr>
          </a:p>
        </p:txBody>
      </p:sp>
      <p:sp>
        <p:nvSpPr>
          <p:cNvPr id="209922" name="Text Box 2"/>
          <p:cNvSpPr txBox="1">
            <a:spLocks noChangeArrowheads="1"/>
          </p:cNvSpPr>
          <p:nvPr/>
        </p:nvSpPr>
        <p:spPr bwMode="auto">
          <a:xfrm>
            <a:off x="2143125" y="695325"/>
            <a:ext cx="2571750" cy="3429000"/>
          </a:xfrm>
          <a:prstGeom prst="rect">
            <a:avLst/>
          </a:prstGeom>
          <a:solidFill>
            <a:srgbClr val="FFFFFF"/>
          </a:solidFill>
          <a:ln w="9360">
            <a:solidFill>
              <a:srgbClr val="000000"/>
            </a:solidFill>
            <a:miter lim="800000"/>
            <a:headEnd/>
            <a:tailEnd/>
          </a:ln>
          <a:effectLst/>
        </p:spPr>
        <p:txBody>
          <a:bodyPr wrap="none" anchor="ctr"/>
          <a:lstStyle/>
          <a:p>
            <a:endParaRPr lang="pt-BR"/>
          </a:p>
        </p:txBody>
      </p:sp>
      <p:sp>
        <p:nvSpPr>
          <p:cNvPr id="209923" name="Rectangle 3"/>
          <p:cNvSpPr txBox="1">
            <a:spLocks noChangeArrowheads="1"/>
          </p:cNvSpPr>
          <p:nvPr>
            <p:ph type="body"/>
          </p:nvPr>
        </p:nvSpPr>
        <p:spPr bwMode="auto">
          <a:xfrm>
            <a:off x="685800" y="4343400"/>
            <a:ext cx="5483225" cy="4114800"/>
          </a:xfrm>
          <a:prstGeom prst="rect">
            <a:avLst/>
          </a:prstGeom>
          <a:noFill/>
          <a:ln>
            <a:round/>
            <a:headEnd/>
            <a:tailEnd/>
          </a:ln>
        </p:spPr>
        <p:txBody>
          <a:bodyPr wrap="none" anchor="ctr"/>
          <a:lstStyle/>
          <a:p>
            <a:pPr>
              <a:spcBef>
                <a:spcPts val="450"/>
              </a:spcBef>
              <a:buClrTx/>
              <a:buFontTx/>
              <a:buNone/>
              <a:tabLst>
                <a:tab pos="723900" algn="l"/>
                <a:tab pos="1447800" algn="l"/>
                <a:tab pos="2171700" algn="l"/>
                <a:tab pos="2895600" algn="l"/>
                <a:tab pos="3619500" algn="l"/>
                <a:tab pos="4343400" algn="l"/>
                <a:tab pos="5067300" algn="l"/>
              </a:tabLst>
            </a:pPr>
            <a:endParaRPr lang="pt-BR" sz="2400">
              <a:latin typeface="Arial" charset="0"/>
              <a:ea typeface="SimSun" charset="-122"/>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BFB2E3BB-D829-437C-8F4F-A914175CBA68}" type="slidenum">
              <a:rPr lang="pt-BR"/>
              <a:pPr/>
              <a:t>26</a:t>
            </a:fld>
            <a:endParaRPr lang="pt-BR"/>
          </a:p>
        </p:txBody>
      </p:sp>
      <p:sp>
        <p:nvSpPr>
          <p:cNvPr id="210945" name="Text Box 1"/>
          <p:cNvSpPr txBox="1">
            <a:spLocks noChangeArrowheads="1"/>
          </p:cNvSpPr>
          <p:nvPr/>
        </p:nvSpPr>
        <p:spPr bwMode="auto">
          <a:xfrm>
            <a:off x="3884613" y="8685213"/>
            <a:ext cx="2971800" cy="457200"/>
          </a:xfrm>
          <a:prstGeom prst="rect">
            <a:avLst/>
          </a:prstGeom>
          <a:noFill/>
          <a:ln w="9525">
            <a:noFill/>
            <a:round/>
            <a:headEnd/>
            <a:tailEnd/>
          </a:ln>
          <a:effectLst/>
        </p:spPr>
        <p:txBody>
          <a:bodyPr anchor="b"/>
          <a:lstStyle/>
          <a:p>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660CB189-FAA3-4848-8626-25A485A8CFA7}" type="slidenum">
              <a:rPr lang="pt-BR" sz="1200">
                <a:solidFill>
                  <a:srgbClr val="000000"/>
                </a:solidFill>
              </a:rPr>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26</a:t>
            </a:fld>
            <a:endParaRPr lang="pt-BR" sz="1200">
              <a:solidFill>
                <a:srgbClr val="000000"/>
              </a:solidFill>
            </a:endParaRPr>
          </a:p>
        </p:txBody>
      </p:sp>
      <p:sp>
        <p:nvSpPr>
          <p:cNvPr id="210946" name="Text Box 2"/>
          <p:cNvSpPr txBox="1">
            <a:spLocks noChangeArrowheads="1"/>
          </p:cNvSpPr>
          <p:nvPr/>
        </p:nvSpPr>
        <p:spPr bwMode="auto">
          <a:xfrm>
            <a:off x="2143125" y="695325"/>
            <a:ext cx="2571750" cy="3429000"/>
          </a:xfrm>
          <a:prstGeom prst="rect">
            <a:avLst/>
          </a:prstGeom>
          <a:solidFill>
            <a:srgbClr val="FFFFFF"/>
          </a:solidFill>
          <a:ln w="9360">
            <a:solidFill>
              <a:srgbClr val="000000"/>
            </a:solidFill>
            <a:miter lim="800000"/>
            <a:headEnd/>
            <a:tailEnd/>
          </a:ln>
          <a:effectLst/>
        </p:spPr>
        <p:txBody>
          <a:bodyPr wrap="none" anchor="ctr"/>
          <a:lstStyle/>
          <a:p>
            <a:endParaRPr lang="pt-BR"/>
          </a:p>
        </p:txBody>
      </p:sp>
      <p:sp>
        <p:nvSpPr>
          <p:cNvPr id="210947" name="Rectangle 3"/>
          <p:cNvSpPr txBox="1">
            <a:spLocks noChangeArrowheads="1"/>
          </p:cNvSpPr>
          <p:nvPr>
            <p:ph type="body"/>
          </p:nvPr>
        </p:nvSpPr>
        <p:spPr bwMode="auto">
          <a:xfrm>
            <a:off x="685800" y="4343400"/>
            <a:ext cx="5483225" cy="4114800"/>
          </a:xfrm>
          <a:prstGeom prst="rect">
            <a:avLst/>
          </a:prstGeom>
          <a:noFill/>
          <a:ln>
            <a:round/>
            <a:headEnd/>
            <a:tailEnd/>
          </a:ln>
        </p:spPr>
        <p:txBody>
          <a:bodyPr wrap="none" anchor="ctr"/>
          <a:lstStyle/>
          <a:p>
            <a:pPr>
              <a:spcBef>
                <a:spcPts val="450"/>
              </a:spcBef>
              <a:buClrTx/>
              <a:buFontTx/>
              <a:buNone/>
              <a:tabLst>
                <a:tab pos="723900" algn="l"/>
                <a:tab pos="1447800" algn="l"/>
                <a:tab pos="2171700" algn="l"/>
                <a:tab pos="2895600" algn="l"/>
                <a:tab pos="3619500" algn="l"/>
                <a:tab pos="4343400" algn="l"/>
                <a:tab pos="5067300" algn="l"/>
              </a:tabLst>
            </a:pPr>
            <a:endParaRPr lang="pt-BR" sz="2400">
              <a:latin typeface="Arial" charset="0"/>
              <a:ea typeface="SimSun" charset="-122"/>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63E9FC35-24A3-4CD9-992F-CA242EF6C53C}" type="slidenum">
              <a:rPr lang="pt-BR"/>
              <a:pPr/>
              <a:t>27</a:t>
            </a:fld>
            <a:endParaRPr lang="pt-BR"/>
          </a:p>
        </p:txBody>
      </p:sp>
      <p:sp>
        <p:nvSpPr>
          <p:cNvPr id="211969" name="Text Box 1"/>
          <p:cNvSpPr txBox="1">
            <a:spLocks noChangeArrowheads="1"/>
          </p:cNvSpPr>
          <p:nvPr/>
        </p:nvSpPr>
        <p:spPr bwMode="auto">
          <a:xfrm>
            <a:off x="3884613" y="8685213"/>
            <a:ext cx="2960687" cy="446087"/>
          </a:xfrm>
          <a:prstGeom prst="rect">
            <a:avLst/>
          </a:prstGeom>
          <a:noFill/>
          <a:ln w="9525">
            <a:noFill/>
            <a:round/>
            <a:headEnd/>
            <a:tailEnd/>
          </a:ln>
          <a:effectLst/>
        </p:spPr>
        <p:txBody>
          <a:bodyPr lIns="90000" tIns="46800" rIns="90000" bIns="46800" anchor="b"/>
          <a:lstStyle/>
          <a:p>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F551DE55-446D-4679-9220-D3BB9B811C3E}" type="slidenum">
              <a:rPr lang="pt-BR" sz="1200">
                <a:solidFill>
                  <a:srgbClr val="000000"/>
                </a:solidFill>
              </a:rPr>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27</a:t>
            </a:fld>
            <a:endParaRPr lang="pt-BR" sz="1200">
              <a:solidFill>
                <a:srgbClr val="000000"/>
              </a:solidFill>
            </a:endParaRPr>
          </a:p>
        </p:txBody>
      </p:sp>
      <p:sp>
        <p:nvSpPr>
          <p:cNvPr id="211970" name="Text Box 2"/>
          <p:cNvSpPr txBox="1">
            <a:spLocks noChangeArrowheads="1"/>
          </p:cNvSpPr>
          <p:nvPr/>
        </p:nvSpPr>
        <p:spPr bwMode="auto">
          <a:xfrm>
            <a:off x="2143125" y="695325"/>
            <a:ext cx="2571750" cy="3429000"/>
          </a:xfrm>
          <a:prstGeom prst="rect">
            <a:avLst/>
          </a:prstGeom>
          <a:solidFill>
            <a:srgbClr val="FFFFFF"/>
          </a:solidFill>
          <a:ln w="9360">
            <a:solidFill>
              <a:srgbClr val="000000"/>
            </a:solidFill>
            <a:miter lim="800000"/>
            <a:headEnd/>
            <a:tailEnd/>
          </a:ln>
          <a:effectLst/>
        </p:spPr>
        <p:txBody>
          <a:bodyPr wrap="none" anchor="ctr"/>
          <a:lstStyle/>
          <a:p>
            <a:endParaRPr lang="pt-BR"/>
          </a:p>
        </p:txBody>
      </p:sp>
      <p:sp>
        <p:nvSpPr>
          <p:cNvPr id="211971" name="Rectangle 3"/>
          <p:cNvSpPr txBox="1">
            <a:spLocks noChangeArrowheads="1"/>
          </p:cNvSpPr>
          <p:nvPr>
            <p:ph type="body"/>
          </p:nvPr>
        </p:nvSpPr>
        <p:spPr bwMode="auto">
          <a:xfrm>
            <a:off x="685800" y="4343400"/>
            <a:ext cx="5483225" cy="4114800"/>
          </a:xfrm>
          <a:prstGeom prst="rect">
            <a:avLst/>
          </a:prstGeom>
          <a:noFill/>
          <a:ln>
            <a:round/>
            <a:headEnd/>
            <a:tailEnd/>
          </a:ln>
        </p:spPr>
        <p:txBody>
          <a:bodyPr wrap="none" anchor="ctr"/>
          <a:lstStyle/>
          <a:p>
            <a:pPr>
              <a:spcBef>
                <a:spcPts val="450"/>
              </a:spcBef>
              <a:buClrTx/>
              <a:buFontTx/>
              <a:buNone/>
              <a:tabLst>
                <a:tab pos="723900" algn="l"/>
                <a:tab pos="1447800" algn="l"/>
                <a:tab pos="2171700" algn="l"/>
                <a:tab pos="2895600" algn="l"/>
                <a:tab pos="3619500" algn="l"/>
                <a:tab pos="4343400" algn="l"/>
                <a:tab pos="5067300" algn="l"/>
              </a:tabLst>
            </a:pPr>
            <a:endParaRPr lang="pt-BR" sz="2400">
              <a:latin typeface="Arial" charset="0"/>
              <a:ea typeface="SimSun" charset="-122"/>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F9766B47-99D6-4C6B-A225-9E603655C8C6}" type="slidenum">
              <a:rPr lang="pt-BR"/>
              <a:pPr/>
              <a:t>28</a:t>
            </a:fld>
            <a:endParaRPr lang="pt-BR"/>
          </a:p>
        </p:txBody>
      </p:sp>
      <p:sp>
        <p:nvSpPr>
          <p:cNvPr id="212993" name="Text Box 1"/>
          <p:cNvSpPr txBox="1">
            <a:spLocks noChangeArrowheads="1"/>
          </p:cNvSpPr>
          <p:nvPr/>
        </p:nvSpPr>
        <p:spPr bwMode="auto">
          <a:xfrm>
            <a:off x="3884613" y="8685213"/>
            <a:ext cx="2960687" cy="446087"/>
          </a:xfrm>
          <a:prstGeom prst="rect">
            <a:avLst/>
          </a:prstGeom>
          <a:noFill/>
          <a:ln w="9525">
            <a:noFill/>
            <a:round/>
            <a:headEnd/>
            <a:tailEnd/>
          </a:ln>
          <a:effectLst/>
        </p:spPr>
        <p:txBody>
          <a:bodyPr lIns="90000" tIns="46800" rIns="90000" bIns="46800" anchor="b"/>
          <a:lstStyle/>
          <a:p>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E931E645-6CC7-4062-816F-6262DAFD4D54}" type="slidenum">
              <a:rPr lang="pt-BR" sz="1200">
                <a:solidFill>
                  <a:srgbClr val="000000"/>
                </a:solidFill>
              </a:rPr>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28</a:t>
            </a:fld>
            <a:endParaRPr lang="pt-BR" sz="1200">
              <a:solidFill>
                <a:srgbClr val="000000"/>
              </a:solidFill>
            </a:endParaRPr>
          </a:p>
        </p:txBody>
      </p:sp>
      <p:sp>
        <p:nvSpPr>
          <p:cNvPr id="212994" name="Text Box 2"/>
          <p:cNvSpPr txBox="1">
            <a:spLocks noChangeArrowheads="1"/>
          </p:cNvSpPr>
          <p:nvPr/>
        </p:nvSpPr>
        <p:spPr bwMode="auto">
          <a:xfrm>
            <a:off x="2143125" y="695325"/>
            <a:ext cx="2571750" cy="3429000"/>
          </a:xfrm>
          <a:prstGeom prst="rect">
            <a:avLst/>
          </a:prstGeom>
          <a:solidFill>
            <a:srgbClr val="FFFFFF"/>
          </a:solidFill>
          <a:ln w="9360">
            <a:solidFill>
              <a:srgbClr val="000000"/>
            </a:solidFill>
            <a:miter lim="800000"/>
            <a:headEnd/>
            <a:tailEnd/>
          </a:ln>
          <a:effectLst/>
        </p:spPr>
        <p:txBody>
          <a:bodyPr wrap="none" anchor="ctr"/>
          <a:lstStyle/>
          <a:p>
            <a:endParaRPr lang="pt-BR"/>
          </a:p>
        </p:txBody>
      </p:sp>
      <p:sp>
        <p:nvSpPr>
          <p:cNvPr id="212995" name="Rectangle 3"/>
          <p:cNvSpPr txBox="1">
            <a:spLocks noChangeArrowheads="1"/>
          </p:cNvSpPr>
          <p:nvPr>
            <p:ph type="body"/>
          </p:nvPr>
        </p:nvSpPr>
        <p:spPr bwMode="auto">
          <a:xfrm>
            <a:off x="685800" y="4343400"/>
            <a:ext cx="5483225" cy="4114800"/>
          </a:xfrm>
          <a:prstGeom prst="rect">
            <a:avLst/>
          </a:prstGeom>
          <a:noFill/>
          <a:ln>
            <a:round/>
            <a:headEnd/>
            <a:tailEnd/>
          </a:ln>
        </p:spPr>
        <p:txBody>
          <a:bodyPr wrap="none" anchor="ctr"/>
          <a:lstStyle/>
          <a:p>
            <a:pPr>
              <a:spcBef>
                <a:spcPts val="450"/>
              </a:spcBef>
              <a:buClrTx/>
              <a:buFontTx/>
              <a:buNone/>
              <a:tabLst>
                <a:tab pos="723900" algn="l"/>
                <a:tab pos="1447800" algn="l"/>
                <a:tab pos="2171700" algn="l"/>
                <a:tab pos="2895600" algn="l"/>
                <a:tab pos="3619500" algn="l"/>
                <a:tab pos="4343400" algn="l"/>
                <a:tab pos="5067300" algn="l"/>
              </a:tabLst>
            </a:pPr>
            <a:endParaRPr lang="pt-BR" sz="2400">
              <a:latin typeface="Arial" charset="0"/>
              <a:ea typeface="SimSun" charset="-122"/>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15DFED4C-D00F-436B-8320-C214005C2088}" type="slidenum">
              <a:rPr lang="pt-BR"/>
              <a:pPr/>
              <a:t>29</a:t>
            </a:fld>
            <a:endParaRPr lang="pt-BR"/>
          </a:p>
        </p:txBody>
      </p:sp>
      <p:sp>
        <p:nvSpPr>
          <p:cNvPr id="214017" name="Text Box 1"/>
          <p:cNvSpPr txBox="1">
            <a:spLocks noChangeArrowheads="1"/>
          </p:cNvSpPr>
          <p:nvPr/>
        </p:nvSpPr>
        <p:spPr bwMode="auto">
          <a:xfrm>
            <a:off x="3884613" y="8685213"/>
            <a:ext cx="2971800" cy="457200"/>
          </a:xfrm>
          <a:prstGeom prst="rect">
            <a:avLst/>
          </a:prstGeom>
          <a:noFill/>
          <a:ln w="9525">
            <a:noFill/>
            <a:round/>
            <a:headEnd/>
            <a:tailEnd/>
          </a:ln>
          <a:effectLst/>
        </p:spPr>
        <p:txBody>
          <a:bodyPr anchor="b"/>
          <a:lstStyle/>
          <a:p>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021DFAA3-D741-4E1C-97A5-F87C1F88DBA6}" type="slidenum">
              <a:rPr lang="pt-BR" sz="1200">
                <a:solidFill>
                  <a:srgbClr val="000000"/>
                </a:solidFill>
              </a:rPr>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29</a:t>
            </a:fld>
            <a:endParaRPr lang="pt-BR" sz="1200">
              <a:solidFill>
                <a:srgbClr val="000000"/>
              </a:solidFill>
            </a:endParaRPr>
          </a:p>
        </p:txBody>
      </p:sp>
      <p:sp>
        <p:nvSpPr>
          <p:cNvPr id="214018" name="Text Box 2"/>
          <p:cNvSpPr txBox="1">
            <a:spLocks noChangeArrowheads="1"/>
          </p:cNvSpPr>
          <p:nvPr/>
        </p:nvSpPr>
        <p:spPr bwMode="auto">
          <a:xfrm>
            <a:off x="2143125" y="695325"/>
            <a:ext cx="2571750" cy="3429000"/>
          </a:xfrm>
          <a:prstGeom prst="rect">
            <a:avLst/>
          </a:prstGeom>
          <a:solidFill>
            <a:srgbClr val="FFFFFF"/>
          </a:solidFill>
          <a:ln w="9360">
            <a:solidFill>
              <a:srgbClr val="000000"/>
            </a:solidFill>
            <a:miter lim="800000"/>
            <a:headEnd/>
            <a:tailEnd/>
          </a:ln>
          <a:effectLst/>
        </p:spPr>
        <p:txBody>
          <a:bodyPr wrap="none" anchor="ctr"/>
          <a:lstStyle/>
          <a:p>
            <a:endParaRPr lang="pt-BR"/>
          </a:p>
        </p:txBody>
      </p:sp>
      <p:sp>
        <p:nvSpPr>
          <p:cNvPr id="214019" name="Rectangle 3"/>
          <p:cNvSpPr txBox="1">
            <a:spLocks noChangeArrowheads="1"/>
          </p:cNvSpPr>
          <p:nvPr>
            <p:ph type="body"/>
          </p:nvPr>
        </p:nvSpPr>
        <p:spPr bwMode="auto">
          <a:xfrm>
            <a:off x="685800" y="4343400"/>
            <a:ext cx="5483225" cy="4114800"/>
          </a:xfrm>
          <a:prstGeom prst="rect">
            <a:avLst/>
          </a:prstGeom>
          <a:noFill/>
          <a:ln>
            <a:round/>
            <a:headEnd/>
            <a:tailEnd/>
          </a:ln>
        </p:spPr>
        <p:txBody>
          <a:bodyPr wrap="none" anchor="ctr"/>
          <a:lstStyle/>
          <a:p>
            <a:pPr>
              <a:spcBef>
                <a:spcPts val="450"/>
              </a:spcBef>
              <a:buClrTx/>
              <a:buFontTx/>
              <a:buNone/>
              <a:tabLst>
                <a:tab pos="723900" algn="l"/>
                <a:tab pos="1447800" algn="l"/>
                <a:tab pos="2171700" algn="l"/>
                <a:tab pos="2895600" algn="l"/>
                <a:tab pos="3619500" algn="l"/>
                <a:tab pos="4343400" algn="l"/>
                <a:tab pos="5067300" algn="l"/>
              </a:tabLst>
            </a:pPr>
            <a:endParaRPr lang="pt-BR" sz="2400">
              <a:latin typeface="Arial" charset="0"/>
              <a:ea typeface="SimSun"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56CC4BB8-3BED-4567-A863-404E4E006721}" type="slidenum">
              <a:rPr lang="pt-BR"/>
              <a:pPr/>
              <a:t>3</a:t>
            </a:fld>
            <a:endParaRPr lang="pt-BR"/>
          </a:p>
        </p:txBody>
      </p:sp>
      <p:sp>
        <p:nvSpPr>
          <p:cNvPr id="187393" name="Text Box 1"/>
          <p:cNvSpPr txBox="1">
            <a:spLocks noChangeArrowheads="1"/>
          </p:cNvSpPr>
          <p:nvPr/>
        </p:nvSpPr>
        <p:spPr bwMode="auto">
          <a:xfrm>
            <a:off x="3884613" y="8685213"/>
            <a:ext cx="2960687" cy="446087"/>
          </a:xfrm>
          <a:prstGeom prst="rect">
            <a:avLst/>
          </a:prstGeom>
          <a:noFill/>
          <a:ln w="9525">
            <a:noFill/>
            <a:round/>
            <a:headEnd/>
            <a:tailEnd/>
          </a:ln>
          <a:effectLst/>
        </p:spPr>
        <p:txBody>
          <a:bodyPr lIns="90000" tIns="46800" rIns="90000" bIns="46800" anchor="b"/>
          <a:lstStyle/>
          <a:p>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5C4D0F66-2C02-40A5-8642-98E3D44DC433}" type="slidenum">
              <a:rPr lang="pt-BR" sz="1200">
                <a:solidFill>
                  <a:srgbClr val="000000"/>
                </a:solidFill>
              </a:rPr>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3</a:t>
            </a:fld>
            <a:endParaRPr lang="pt-BR" sz="1200">
              <a:solidFill>
                <a:srgbClr val="000000"/>
              </a:solidFill>
            </a:endParaRPr>
          </a:p>
        </p:txBody>
      </p:sp>
      <p:sp>
        <p:nvSpPr>
          <p:cNvPr id="187394" name="Text Box 2"/>
          <p:cNvSpPr txBox="1">
            <a:spLocks noChangeArrowheads="1"/>
          </p:cNvSpPr>
          <p:nvPr/>
        </p:nvSpPr>
        <p:spPr bwMode="auto">
          <a:xfrm>
            <a:off x="2143125" y="695325"/>
            <a:ext cx="2571750" cy="3429000"/>
          </a:xfrm>
          <a:prstGeom prst="rect">
            <a:avLst/>
          </a:prstGeom>
          <a:solidFill>
            <a:srgbClr val="FFFFFF"/>
          </a:solidFill>
          <a:ln w="9360">
            <a:solidFill>
              <a:srgbClr val="000000"/>
            </a:solidFill>
            <a:miter lim="800000"/>
            <a:headEnd/>
            <a:tailEnd/>
          </a:ln>
          <a:effectLst/>
        </p:spPr>
        <p:txBody>
          <a:bodyPr wrap="none" anchor="ctr"/>
          <a:lstStyle/>
          <a:p>
            <a:endParaRPr lang="pt-BR"/>
          </a:p>
        </p:txBody>
      </p:sp>
      <p:sp>
        <p:nvSpPr>
          <p:cNvPr id="187395" name="Rectangle 3"/>
          <p:cNvSpPr txBox="1">
            <a:spLocks noChangeArrowheads="1"/>
          </p:cNvSpPr>
          <p:nvPr>
            <p:ph type="body"/>
          </p:nvPr>
        </p:nvSpPr>
        <p:spPr bwMode="auto">
          <a:xfrm>
            <a:off x="685800" y="4343400"/>
            <a:ext cx="5483225" cy="4114800"/>
          </a:xfrm>
          <a:prstGeom prst="rect">
            <a:avLst/>
          </a:prstGeom>
          <a:noFill/>
          <a:ln>
            <a:round/>
            <a:headEnd/>
            <a:tailEnd/>
          </a:ln>
        </p:spPr>
        <p:txBody>
          <a:bodyPr wrap="none" anchor="ctr"/>
          <a:lstStyle/>
          <a:p>
            <a:pPr>
              <a:spcBef>
                <a:spcPts val="450"/>
              </a:spcBef>
              <a:buClrTx/>
              <a:buFontTx/>
              <a:buNone/>
              <a:tabLst>
                <a:tab pos="723900" algn="l"/>
                <a:tab pos="1447800" algn="l"/>
                <a:tab pos="2171700" algn="l"/>
                <a:tab pos="2895600" algn="l"/>
                <a:tab pos="3619500" algn="l"/>
                <a:tab pos="4343400" algn="l"/>
                <a:tab pos="5067300" algn="l"/>
              </a:tabLst>
            </a:pPr>
            <a:endParaRPr lang="pt-BR" sz="2400">
              <a:latin typeface="Arial" charset="0"/>
              <a:ea typeface="SimSun" charset="-122"/>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E203925F-0DA5-45C3-B600-5B68E68F6471}" type="slidenum">
              <a:rPr lang="pt-BR"/>
              <a:pPr/>
              <a:t>30</a:t>
            </a:fld>
            <a:endParaRPr lang="pt-BR"/>
          </a:p>
        </p:txBody>
      </p:sp>
      <p:sp>
        <p:nvSpPr>
          <p:cNvPr id="215041" name="Text Box 1"/>
          <p:cNvSpPr txBox="1">
            <a:spLocks noChangeArrowheads="1"/>
          </p:cNvSpPr>
          <p:nvPr/>
        </p:nvSpPr>
        <p:spPr bwMode="auto">
          <a:xfrm>
            <a:off x="3884613" y="8685213"/>
            <a:ext cx="2960687" cy="446087"/>
          </a:xfrm>
          <a:prstGeom prst="rect">
            <a:avLst/>
          </a:prstGeom>
          <a:noFill/>
          <a:ln w="9525">
            <a:noFill/>
            <a:round/>
            <a:headEnd/>
            <a:tailEnd/>
          </a:ln>
          <a:effectLst/>
        </p:spPr>
        <p:txBody>
          <a:bodyPr lIns="90000" tIns="46800" rIns="90000" bIns="46800" anchor="b"/>
          <a:lstStyle/>
          <a:p>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9074D9F4-4FB4-4A65-B168-5378C6D53B46}" type="slidenum">
              <a:rPr lang="pt-BR" sz="1200">
                <a:solidFill>
                  <a:srgbClr val="000000"/>
                </a:solidFill>
              </a:rPr>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30</a:t>
            </a:fld>
            <a:endParaRPr lang="pt-BR" sz="1200">
              <a:solidFill>
                <a:srgbClr val="000000"/>
              </a:solidFill>
            </a:endParaRPr>
          </a:p>
        </p:txBody>
      </p:sp>
      <p:sp>
        <p:nvSpPr>
          <p:cNvPr id="215042" name="Text Box 2"/>
          <p:cNvSpPr txBox="1">
            <a:spLocks noChangeArrowheads="1"/>
          </p:cNvSpPr>
          <p:nvPr/>
        </p:nvSpPr>
        <p:spPr bwMode="auto">
          <a:xfrm>
            <a:off x="2143125" y="695325"/>
            <a:ext cx="2571750" cy="3429000"/>
          </a:xfrm>
          <a:prstGeom prst="rect">
            <a:avLst/>
          </a:prstGeom>
          <a:solidFill>
            <a:srgbClr val="FFFFFF"/>
          </a:solidFill>
          <a:ln w="9360">
            <a:solidFill>
              <a:srgbClr val="000000"/>
            </a:solidFill>
            <a:miter lim="800000"/>
            <a:headEnd/>
            <a:tailEnd/>
          </a:ln>
          <a:effectLst/>
        </p:spPr>
        <p:txBody>
          <a:bodyPr wrap="none" anchor="ctr"/>
          <a:lstStyle/>
          <a:p>
            <a:endParaRPr lang="pt-BR"/>
          </a:p>
        </p:txBody>
      </p:sp>
      <p:sp>
        <p:nvSpPr>
          <p:cNvPr id="215043" name="Rectangle 3"/>
          <p:cNvSpPr txBox="1">
            <a:spLocks noChangeArrowheads="1"/>
          </p:cNvSpPr>
          <p:nvPr>
            <p:ph type="body"/>
          </p:nvPr>
        </p:nvSpPr>
        <p:spPr bwMode="auto">
          <a:xfrm>
            <a:off x="685800" y="4343400"/>
            <a:ext cx="5483225" cy="4114800"/>
          </a:xfrm>
          <a:prstGeom prst="rect">
            <a:avLst/>
          </a:prstGeom>
          <a:noFill/>
          <a:ln>
            <a:round/>
            <a:headEnd/>
            <a:tailEnd/>
          </a:ln>
        </p:spPr>
        <p:txBody>
          <a:bodyPr wrap="none" anchor="ctr"/>
          <a:lstStyle/>
          <a:p>
            <a:pPr>
              <a:spcBef>
                <a:spcPts val="450"/>
              </a:spcBef>
              <a:buClrTx/>
              <a:buFontTx/>
              <a:buNone/>
              <a:tabLst>
                <a:tab pos="723900" algn="l"/>
                <a:tab pos="1447800" algn="l"/>
                <a:tab pos="2171700" algn="l"/>
                <a:tab pos="2895600" algn="l"/>
                <a:tab pos="3619500" algn="l"/>
                <a:tab pos="4343400" algn="l"/>
                <a:tab pos="5067300" algn="l"/>
              </a:tabLst>
            </a:pPr>
            <a:endParaRPr lang="pt-BR" sz="2400">
              <a:latin typeface="Arial" charset="0"/>
              <a:ea typeface="SimSun" charset="-122"/>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7C80A59A-3E6D-4EB9-A040-6BE85BBF00F0}" type="slidenum">
              <a:rPr lang="pt-BR"/>
              <a:pPr/>
              <a:t>31</a:t>
            </a:fld>
            <a:endParaRPr lang="pt-BR"/>
          </a:p>
        </p:txBody>
      </p:sp>
      <p:sp>
        <p:nvSpPr>
          <p:cNvPr id="216065" name="Text Box 1"/>
          <p:cNvSpPr txBox="1">
            <a:spLocks noChangeArrowheads="1"/>
          </p:cNvSpPr>
          <p:nvPr/>
        </p:nvSpPr>
        <p:spPr bwMode="auto">
          <a:xfrm>
            <a:off x="3884613" y="8685213"/>
            <a:ext cx="2960687" cy="446087"/>
          </a:xfrm>
          <a:prstGeom prst="rect">
            <a:avLst/>
          </a:prstGeom>
          <a:noFill/>
          <a:ln w="9525">
            <a:noFill/>
            <a:round/>
            <a:headEnd/>
            <a:tailEnd/>
          </a:ln>
          <a:effectLst/>
        </p:spPr>
        <p:txBody>
          <a:bodyPr lIns="90000" tIns="46800" rIns="90000" bIns="46800" anchor="b"/>
          <a:lstStyle/>
          <a:p>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404B42B-7603-4313-A05F-4D6C1E1B363C}" type="slidenum">
              <a:rPr lang="pt-BR" sz="1200">
                <a:solidFill>
                  <a:srgbClr val="000000"/>
                </a:solidFill>
              </a:rPr>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31</a:t>
            </a:fld>
            <a:endParaRPr lang="pt-BR" sz="1200">
              <a:solidFill>
                <a:srgbClr val="000000"/>
              </a:solidFill>
            </a:endParaRPr>
          </a:p>
        </p:txBody>
      </p:sp>
      <p:sp>
        <p:nvSpPr>
          <p:cNvPr id="216066" name="Text Box 2"/>
          <p:cNvSpPr txBox="1">
            <a:spLocks noChangeArrowheads="1"/>
          </p:cNvSpPr>
          <p:nvPr/>
        </p:nvSpPr>
        <p:spPr bwMode="auto">
          <a:xfrm>
            <a:off x="2143125" y="695325"/>
            <a:ext cx="2571750" cy="3429000"/>
          </a:xfrm>
          <a:prstGeom prst="rect">
            <a:avLst/>
          </a:prstGeom>
          <a:solidFill>
            <a:srgbClr val="FFFFFF"/>
          </a:solidFill>
          <a:ln w="9360">
            <a:solidFill>
              <a:srgbClr val="000000"/>
            </a:solidFill>
            <a:miter lim="800000"/>
            <a:headEnd/>
            <a:tailEnd/>
          </a:ln>
          <a:effectLst/>
        </p:spPr>
        <p:txBody>
          <a:bodyPr wrap="none" anchor="ctr"/>
          <a:lstStyle/>
          <a:p>
            <a:endParaRPr lang="pt-BR"/>
          </a:p>
        </p:txBody>
      </p:sp>
      <p:sp>
        <p:nvSpPr>
          <p:cNvPr id="216067" name="Rectangle 3"/>
          <p:cNvSpPr txBox="1">
            <a:spLocks noChangeArrowheads="1"/>
          </p:cNvSpPr>
          <p:nvPr>
            <p:ph type="body"/>
          </p:nvPr>
        </p:nvSpPr>
        <p:spPr bwMode="auto">
          <a:xfrm>
            <a:off x="685800" y="4343400"/>
            <a:ext cx="5483225" cy="4114800"/>
          </a:xfrm>
          <a:prstGeom prst="rect">
            <a:avLst/>
          </a:prstGeom>
          <a:noFill/>
          <a:ln>
            <a:round/>
            <a:headEnd/>
            <a:tailEnd/>
          </a:ln>
        </p:spPr>
        <p:txBody>
          <a:bodyPr wrap="none" anchor="ctr"/>
          <a:lstStyle/>
          <a:p>
            <a:pPr>
              <a:spcBef>
                <a:spcPts val="450"/>
              </a:spcBef>
              <a:buClrTx/>
              <a:buFontTx/>
              <a:buNone/>
              <a:tabLst>
                <a:tab pos="723900" algn="l"/>
                <a:tab pos="1447800" algn="l"/>
                <a:tab pos="2171700" algn="l"/>
                <a:tab pos="2895600" algn="l"/>
                <a:tab pos="3619500" algn="l"/>
                <a:tab pos="4343400" algn="l"/>
                <a:tab pos="5067300" algn="l"/>
              </a:tabLst>
            </a:pPr>
            <a:endParaRPr lang="pt-BR" sz="2400">
              <a:latin typeface="Arial" charset="0"/>
              <a:ea typeface="SimSun" charset="-122"/>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C378F82C-1DCD-49B2-ACAC-97DAB2414490}" type="slidenum">
              <a:rPr lang="pt-BR"/>
              <a:pPr/>
              <a:t>32</a:t>
            </a:fld>
            <a:endParaRPr lang="pt-BR"/>
          </a:p>
        </p:txBody>
      </p:sp>
      <p:sp>
        <p:nvSpPr>
          <p:cNvPr id="217089" name="Text Box 1"/>
          <p:cNvSpPr txBox="1">
            <a:spLocks noChangeArrowheads="1"/>
          </p:cNvSpPr>
          <p:nvPr/>
        </p:nvSpPr>
        <p:spPr bwMode="auto">
          <a:xfrm>
            <a:off x="3884613" y="8685213"/>
            <a:ext cx="2971800" cy="457200"/>
          </a:xfrm>
          <a:prstGeom prst="rect">
            <a:avLst/>
          </a:prstGeom>
          <a:noFill/>
          <a:ln w="9525">
            <a:noFill/>
            <a:round/>
            <a:headEnd/>
            <a:tailEnd/>
          </a:ln>
          <a:effectLst/>
        </p:spPr>
        <p:txBody>
          <a:bodyPr anchor="b"/>
          <a:lstStyle/>
          <a:p>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C5AF2BD3-96DB-4B2F-9FF6-39038CB5C105}" type="slidenum">
              <a:rPr lang="pt-BR" sz="1200">
                <a:solidFill>
                  <a:srgbClr val="000000"/>
                </a:solidFill>
              </a:rPr>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32</a:t>
            </a:fld>
            <a:endParaRPr lang="pt-BR" sz="1200">
              <a:solidFill>
                <a:srgbClr val="000000"/>
              </a:solidFill>
            </a:endParaRPr>
          </a:p>
        </p:txBody>
      </p:sp>
      <p:sp>
        <p:nvSpPr>
          <p:cNvPr id="217090" name="Text Box 2"/>
          <p:cNvSpPr txBox="1">
            <a:spLocks noChangeArrowheads="1"/>
          </p:cNvSpPr>
          <p:nvPr/>
        </p:nvSpPr>
        <p:spPr bwMode="auto">
          <a:xfrm>
            <a:off x="2143125" y="695325"/>
            <a:ext cx="2571750" cy="3429000"/>
          </a:xfrm>
          <a:prstGeom prst="rect">
            <a:avLst/>
          </a:prstGeom>
          <a:solidFill>
            <a:srgbClr val="FFFFFF"/>
          </a:solidFill>
          <a:ln w="9360">
            <a:solidFill>
              <a:srgbClr val="000000"/>
            </a:solidFill>
            <a:miter lim="800000"/>
            <a:headEnd/>
            <a:tailEnd/>
          </a:ln>
          <a:effectLst/>
        </p:spPr>
        <p:txBody>
          <a:bodyPr wrap="none" anchor="ctr"/>
          <a:lstStyle/>
          <a:p>
            <a:endParaRPr lang="pt-BR"/>
          </a:p>
        </p:txBody>
      </p:sp>
      <p:sp>
        <p:nvSpPr>
          <p:cNvPr id="217091" name="Rectangle 3"/>
          <p:cNvSpPr txBox="1">
            <a:spLocks noChangeArrowheads="1"/>
          </p:cNvSpPr>
          <p:nvPr>
            <p:ph type="body"/>
          </p:nvPr>
        </p:nvSpPr>
        <p:spPr bwMode="auto">
          <a:xfrm>
            <a:off x="685800" y="4343400"/>
            <a:ext cx="5483225" cy="4114800"/>
          </a:xfrm>
          <a:prstGeom prst="rect">
            <a:avLst/>
          </a:prstGeom>
          <a:noFill/>
          <a:ln>
            <a:round/>
            <a:headEnd/>
            <a:tailEnd/>
          </a:ln>
        </p:spPr>
        <p:txBody>
          <a:bodyPr wrap="none" anchor="ctr"/>
          <a:lstStyle/>
          <a:p>
            <a:pPr>
              <a:spcBef>
                <a:spcPts val="450"/>
              </a:spcBef>
              <a:buClrTx/>
              <a:buFontTx/>
              <a:buNone/>
              <a:tabLst>
                <a:tab pos="723900" algn="l"/>
                <a:tab pos="1447800" algn="l"/>
                <a:tab pos="2171700" algn="l"/>
                <a:tab pos="2895600" algn="l"/>
                <a:tab pos="3619500" algn="l"/>
                <a:tab pos="4343400" algn="l"/>
                <a:tab pos="5067300" algn="l"/>
              </a:tabLst>
            </a:pPr>
            <a:endParaRPr lang="pt-BR" sz="2400">
              <a:latin typeface="Arial" charset="0"/>
              <a:ea typeface="SimSun" charset="-122"/>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17CB1C06-ED8C-4C43-8DC3-BBCFD4A34470}" type="slidenum">
              <a:rPr lang="pt-BR"/>
              <a:pPr/>
              <a:t>33</a:t>
            </a:fld>
            <a:endParaRPr lang="pt-BR"/>
          </a:p>
        </p:txBody>
      </p:sp>
      <p:sp>
        <p:nvSpPr>
          <p:cNvPr id="218113" name="Text Box 1"/>
          <p:cNvSpPr txBox="1">
            <a:spLocks noChangeArrowheads="1"/>
          </p:cNvSpPr>
          <p:nvPr/>
        </p:nvSpPr>
        <p:spPr bwMode="auto">
          <a:xfrm>
            <a:off x="3884613" y="8685213"/>
            <a:ext cx="2960687" cy="446087"/>
          </a:xfrm>
          <a:prstGeom prst="rect">
            <a:avLst/>
          </a:prstGeom>
          <a:noFill/>
          <a:ln w="9525">
            <a:noFill/>
            <a:round/>
            <a:headEnd/>
            <a:tailEnd/>
          </a:ln>
          <a:effectLst/>
        </p:spPr>
        <p:txBody>
          <a:bodyPr lIns="90000" tIns="46800" rIns="90000" bIns="46800" anchor="b"/>
          <a:lstStyle/>
          <a:p>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54EFFD55-E30B-4698-B645-AF7714893469}" type="slidenum">
              <a:rPr lang="pt-BR" sz="1200">
                <a:solidFill>
                  <a:srgbClr val="000000"/>
                </a:solidFill>
              </a:rPr>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33</a:t>
            </a:fld>
            <a:endParaRPr lang="pt-BR" sz="1200">
              <a:solidFill>
                <a:srgbClr val="000000"/>
              </a:solidFill>
            </a:endParaRPr>
          </a:p>
        </p:txBody>
      </p:sp>
      <p:sp>
        <p:nvSpPr>
          <p:cNvPr id="218114" name="Text Box 2"/>
          <p:cNvSpPr txBox="1">
            <a:spLocks noChangeArrowheads="1"/>
          </p:cNvSpPr>
          <p:nvPr/>
        </p:nvSpPr>
        <p:spPr bwMode="auto">
          <a:xfrm>
            <a:off x="2143125" y="695325"/>
            <a:ext cx="2571750" cy="3429000"/>
          </a:xfrm>
          <a:prstGeom prst="rect">
            <a:avLst/>
          </a:prstGeom>
          <a:solidFill>
            <a:srgbClr val="FFFFFF"/>
          </a:solidFill>
          <a:ln w="9360">
            <a:solidFill>
              <a:srgbClr val="000000"/>
            </a:solidFill>
            <a:miter lim="800000"/>
            <a:headEnd/>
            <a:tailEnd/>
          </a:ln>
          <a:effectLst/>
        </p:spPr>
        <p:txBody>
          <a:bodyPr wrap="none" anchor="ctr"/>
          <a:lstStyle/>
          <a:p>
            <a:endParaRPr lang="pt-BR"/>
          </a:p>
        </p:txBody>
      </p:sp>
      <p:sp>
        <p:nvSpPr>
          <p:cNvPr id="218115" name="Rectangle 3"/>
          <p:cNvSpPr txBox="1">
            <a:spLocks noChangeArrowheads="1"/>
          </p:cNvSpPr>
          <p:nvPr>
            <p:ph type="body"/>
          </p:nvPr>
        </p:nvSpPr>
        <p:spPr bwMode="auto">
          <a:xfrm>
            <a:off x="685800" y="4343400"/>
            <a:ext cx="5483225" cy="4114800"/>
          </a:xfrm>
          <a:prstGeom prst="rect">
            <a:avLst/>
          </a:prstGeom>
          <a:noFill/>
          <a:ln>
            <a:round/>
            <a:headEnd/>
            <a:tailEnd/>
          </a:ln>
        </p:spPr>
        <p:txBody>
          <a:bodyPr wrap="none" anchor="ctr"/>
          <a:lstStyle/>
          <a:p>
            <a:pPr>
              <a:spcBef>
                <a:spcPts val="450"/>
              </a:spcBef>
              <a:buClrTx/>
              <a:buFontTx/>
              <a:buNone/>
              <a:tabLst>
                <a:tab pos="723900" algn="l"/>
                <a:tab pos="1447800" algn="l"/>
                <a:tab pos="2171700" algn="l"/>
                <a:tab pos="2895600" algn="l"/>
                <a:tab pos="3619500" algn="l"/>
                <a:tab pos="4343400" algn="l"/>
                <a:tab pos="5067300" algn="l"/>
              </a:tabLst>
            </a:pPr>
            <a:endParaRPr lang="pt-BR" sz="2400">
              <a:latin typeface="Arial" charset="0"/>
              <a:ea typeface="SimSun" charset="-122"/>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06EBC492-7AE3-4F84-990D-A412E449E765}" type="slidenum">
              <a:rPr lang="pt-BR"/>
              <a:pPr/>
              <a:t>34</a:t>
            </a:fld>
            <a:endParaRPr lang="pt-BR"/>
          </a:p>
        </p:txBody>
      </p:sp>
      <p:sp>
        <p:nvSpPr>
          <p:cNvPr id="219137" name="Text Box 1"/>
          <p:cNvSpPr txBox="1">
            <a:spLocks noChangeArrowheads="1"/>
          </p:cNvSpPr>
          <p:nvPr/>
        </p:nvSpPr>
        <p:spPr bwMode="auto">
          <a:xfrm>
            <a:off x="3884613" y="8685213"/>
            <a:ext cx="2960687" cy="446087"/>
          </a:xfrm>
          <a:prstGeom prst="rect">
            <a:avLst/>
          </a:prstGeom>
          <a:noFill/>
          <a:ln w="9525">
            <a:noFill/>
            <a:round/>
            <a:headEnd/>
            <a:tailEnd/>
          </a:ln>
          <a:effectLst/>
        </p:spPr>
        <p:txBody>
          <a:bodyPr lIns="90000" tIns="46800" rIns="90000" bIns="46800" anchor="b"/>
          <a:lstStyle/>
          <a:p>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840D4684-5118-4B98-A255-2A6F6F3BC4A0}" type="slidenum">
              <a:rPr lang="pt-BR" sz="1200">
                <a:solidFill>
                  <a:srgbClr val="000000"/>
                </a:solidFill>
              </a:rPr>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34</a:t>
            </a:fld>
            <a:endParaRPr lang="pt-BR" sz="1200">
              <a:solidFill>
                <a:srgbClr val="000000"/>
              </a:solidFill>
            </a:endParaRPr>
          </a:p>
        </p:txBody>
      </p:sp>
      <p:sp>
        <p:nvSpPr>
          <p:cNvPr id="219138" name="Text Box 2"/>
          <p:cNvSpPr txBox="1">
            <a:spLocks noChangeArrowheads="1"/>
          </p:cNvSpPr>
          <p:nvPr/>
        </p:nvSpPr>
        <p:spPr bwMode="auto">
          <a:xfrm>
            <a:off x="2143125" y="695325"/>
            <a:ext cx="2571750" cy="3429000"/>
          </a:xfrm>
          <a:prstGeom prst="rect">
            <a:avLst/>
          </a:prstGeom>
          <a:solidFill>
            <a:srgbClr val="FFFFFF"/>
          </a:solidFill>
          <a:ln w="9360">
            <a:solidFill>
              <a:srgbClr val="000000"/>
            </a:solidFill>
            <a:miter lim="800000"/>
            <a:headEnd/>
            <a:tailEnd/>
          </a:ln>
          <a:effectLst/>
        </p:spPr>
        <p:txBody>
          <a:bodyPr wrap="none" anchor="ctr"/>
          <a:lstStyle/>
          <a:p>
            <a:endParaRPr lang="pt-BR"/>
          </a:p>
        </p:txBody>
      </p:sp>
      <p:sp>
        <p:nvSpPr>
          <p:cNvPr id="219139" name="Rectangle 3"/>
          <p:cNvSpPr txBox="1">
            <a:spLocks noChangeArrowheads="1"/>
          </p:cNvSpPr>
          <p:nvPr>
            <p:ph type="body"/>
          </p:nvPr>
        </p:nvSpPr>
        <p:spPr bwMode="auto">
          <a:xfrm>
            <a:off x="685800" y="4343400"/>
            <a:ext cx="5483225" cy="4114800"/>
          </a:xfrm>
          <a:prstGeom prst="rect">
            <a:avLst/>
          </a:prstGeom>
          <a:noFill/>
          <a:ln>
            <a:round/>
            <a:headEnd/>
            <a:tailEnd/>
          </a:ln>
        </p:spPr>
        <p:txBody>
          <a:bodyPr wrap="none" anchor="ctr"/>
          <a:lstStyle/>
          <a:p>
            <a:pPr>
              <a:spcBef>
                <a:spcPts val="450"/>
              </a:spcBef>
              <a:buClrTx/>
              <a:buFontTx/>
              <a:buNone/>
              <a:tabLst>
                <a:tab pos="723900" algn="l"/>
                <a:tab pos="1447800" algn="l"/>
                <a:tab pos="2171700" algn="l"/>
                <a:tab pos="2895600" algn="l"/>
                <a:tab pos="3619500" algn="l"/>
                <a:tab pos="4343400" algn="l"/>
                <a:tab pos="5067300" algn="l"/>
              </a:tabLst>
            </a:pPr>
            <a:endParaRPr lang="pt-BR" sz="2400">
              <a:latin typeface="Arial" charset="0"/>
              <a:ea typeface="SimSun" charset="-122"/>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F3AD6AC2-B9BA-4512-95CB-32F261028125}" type="slidenum">
              <a:rPr lang="pt-BR"/>
              <a:pPr/>
              <a:t>35</a:t>
            </a:fld>
            <a:endParaRPr lang="pt-BR"/>
          </a:p>
        </p:txBody>
      </p:sp>
      <p:sp>
        <p:nvSpPr>
          <p:cNvPr id="220161" name="Text Box 1"/>
          <p:cNvSpPr txBox="1">
            <a:spLocks noChangeArrowheads="1"/>
          </p:cNvSpPr>
          <p:nvPr/>
        </p:nvSpPr>
        <p:spPr bwMode="auto">
          <a:xfrm>
            <a:off x="3884613" y="8685213"/>
            <a:ext cx="2960687" cy="446087"/>
          </a:xfrm>
          <a:prstGeom prst="rect">
            <a:avLst/>
          </a:prstGeom>
          <a:noFill/>
          <a:ln w="9525">
            <a:noFill/>
            <a:round/>
            <a:headEnd/>
            <a:tailEnd/>
          </a:ln>
          <a:effectLst/>
        </p:spPr>
        <p:txBody>
          <a:bodyPr lIns="90000" tIns="46800" rIns="90000" bIns="46800" anchor="b"/>
          <a:lstStyle/>
          <a:p>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C7507751-457E-4361-B1CB-3227A96AD7C5}" type="slidenum">
              <a:rPr lang="pt-BR" sz="1200">
                <a:solidFill>
                  <a:srgbClr val="000000"/>
                </a:solidFill>
              </a:rPr>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35</a:t>
            </a:fld>
            <a:endParaRPr lang="pt-BR" sz="1200">
              <a:solidFill>
                <a:srgbClr val="000000"/>
              </a:solidFill>
            </a:endParaRPr>
          </a:p>
        </p:txBody>
      </p:sp>
      <p:sp>
        <p:nvSpPr>
          <p:cNvPr id="220162" name="Text Box 2"/>
          <p:cNvSpPr txBox="1">
            <a:spLocks noChangeArrowheads="1"/>
          </p:cNvSpPr>
          <p:nvPr/>
        </p:nvSpPr>
        <p:spPr bwMode="auto">
          <a:xfrm>
            <a:off x="2143125" y="695325"/>
            <a:ext cx="2571750" cy="3429000"/>
          </a:xfrm>
          <a:prstGeom prst="rect">
            <a:avLst/>
          </a:prstGeom>
          <a:solidFill>
            <a:srgbClr val="FFFFFF"/>
          </a:solidFill>
          <a:ln w="9360">
            <a:solidFill>
              <a:srgbClr val="000000"/>
            </a:solidFill>
            <a:miter lim="800000"/>
            <a:headEnd/>
            <a:tailEnd/>
          </a:ln>
          <a:effectLst/>
        </p:spPr>
        <p:txBody>
          <a:bodyPr wrap="none" anchor="ctr"/>
          <a:lstStyle/>
          <a:p>
            <a:endParaRPr lang="pt-BR"/>
          </a:p>
        </p:txBody>
      </p:sp>
      <p:sp>
        <p:nvSpPr>
          <p:cNvPr id="220163" name="Rectangle 3"/>
          <p:cNvSpPr txBox="1">
            <a:spLocks noChangeArrowheads="1"/>
          </p:cNvSpPr>
          <p:nvPr>
            <p:ph type="body"/>
          </p:nvPr>
        </p:nvSpPr>
        <p:spPr bwMode="auto">
          <a:xfrm>
            <a:off x="685800" y="4343400"/>
            <a:ext cx="5483225" cy="4114800"/>
          </a:xfrm>
          <a:prstGeom prst="rect">
            <a:avLst/>
          </a:prstGeom>
          <a:noFill/>
          <a:ln>
            <a:round/>
            <a:headEnd/>
            <a:tailEnd/>
          </a:ln>
        </p:spPr>
        <p:txBody>
          <a:bodyPr wrap="none" anchor="ctr"/>
          <a:lstStyle/>
          <a:p>
            <a:pPr>
              <a:spcBef>
                <a:spcPts val="450"/>
              </a:spcBef>
              <a:buClrTx/>
              <a:buFontTx/>
              <a:buNone/>
              <a:tabLst>
                <a:tab pos="723900" algn="l"/>
                <a:tab pos="1447800" algn="l"/>
                <a:tab pos="2171700" algn="l"/>
                <a:tab pos="2895600" algn="l"/>
                <a:tab pos="3619500" algn="l"/>
                <a:tab pos="4343400" algn="l"/>
                <a:tab pos="5067300" algn="l"/>
              </a:tabLst>
            </a:pPr>
            <a:endParaRPr lang="pt-BR" sz="2400">
              <a:latin typeface="Arial" charset="0"/>
              <a:ea typeface="SimSun" charset="-122"/>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BBEFF6B3-88A9-4A87-9FEC-6A6C7808B58C}" type="slidenum">
              <a:rPr lang="pt-BR"/>
              <a:pPr/>
              <a:t>36</a:t>
            </a:fld>
            <a:endParaRPr lang="pt-BR"/>
          </a:p>
        </p:txBody>
      </p:sp>
      <p:sp>
        <p:nvSpPr>
          <p:cNvPr id="221185" name="Text Box 1"/>
          <p:cNvSpPr txBox="1">
            <a:spLocks noChangeArrowheads="1"/>
          </p:cNvSpPr>
          <p:nvPr/>
        </p:nvSpPr>
        <p:spPr bwMode="auto">
          <a:xfrm>
            <a:off x="3884613" y="8685213"/>
            <a:ext cx="2960687" cy="446087"/>
          </a:xfrm>
          <a:prstGeom prst="rect">
            <a:avLst/>
          </a:prstGeom>
          <a:noFill/>
          <a:ln w="9525">
            <a:noFill/>
            <a:round/>
            <a:headEnd/>
            <a:tailEnd/>
          </a:ln>
          <a:effectLst/>
        </p:spPr>
        <p:txBody>
          <a:bodyPr lIns="90000" tIns="46800" rIns="90000" bIns="46800" anchor="b"/>
          <a:lstStyle/>
          <a:p>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902389B9-D9B7-41F3-B6EF-CB934BC961B4}" type="slidenum">
              <a:rPr lang="pt-BR" sz="1200">
                <a:solidFill>
                  <a:srgbClr val="000000"/>
                </a:solidFill>
              </a:rPr>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36</a:t>
            </a:fld>
            <a:endParaRPr lang="pt-BR" sz="1200">
              <a:solidFill>
                <a:srgbClr val="000000"/>
              </a:solidFill>
            </a:endParaRPr>
          </a:p>
        </p:txBody>
      </p:sp>
      <p:sp>
        <p:nvSpPr>
          <p:cNvPr id="221186" name="Text Box 2"/>
          <p:cNvSpPr txBox="1">
            <a:spLocks noChangeArrowheads="1"/>
          </p:cNvSpPr>
          <p:nvPr/>
        </p:nvSpPr>
        <p:spPr bwMode="auto">
          <a:xfrm>
            <a:off x="2143125" y="695325"/>
            <a:ext cx="2571750" cy="3429000"/>
          </a:xfrm>
          <a:prstGeom prst="rect">
            <a:avLst/>
          </a:prstGeom>
          <a:solidFill>
            <a:srgbClr val="FFFFFF"/>
          </a:solidFill>
          <a:ln w="9360">
            <a:solidFill>
              <a:srgbClr val="000000"/>
            </a:solidFill>
            <a:miter lim="800000"/>
            <a:headEnd/>
            <a:tailEnd/>
          </a:ln>
          <a:effectLst/>
        </p:spPr>
        <p:txBody>
          <a:bodyPr wrap="none" anchor="ctr"/>
          <a:lstStyle/>
          <a:p>
            <a:endParaRPr lang="pt-BR"/>
          </a:p>
        </p:txBody>
      </p:sp>
      <p:sp>
        <p:nvSpPr>
          <p:cNvPr id="221187" name="Rectangle 3"/>
          <p:cNvSpPr txBox="1">
            <a:spLocks noChangeArrowheads="1"/>
          </p:cNvSpPr>
          <p:nvPr>
            <p:ph type="body"/>
          </p:nvPr>
        </p:nvSpPr>
        <p:spPr bwMode="auto">
          <a:xfrm>
            <a:off x="685800" y="4343400"/>
            <a:ext cx="5483225" cy="4114800"/>
          </a:xfrm>
          <a:prstGeom prst="rect">
            <a:avLst/>
          </a:prstGeom>
          <a:noFill/>
          <a:ln>
            <a:round/>
            <a:headEnd/>
            <a:tailEnd/>
          </a:ln>
        </p:spPr>
        <p:txBody>
          <a:bodyPr wrap="none" anchor="ctr"/>
          <a:lstStyle/>
          <a:p>
            <a:pPr>
              <a:spcBef>
                <a:spcPts val="450"/>
              </a:spcBef>
              <a:buClrTx/>
              <a:buFontTx/>
              <a:buNone/>
              <a:tabLst>
                <a:tab pos="723900" algn="l"/>
                <a:tab pos="1447800" algn="l"/>
                <a:tab pos="2171700" algn="l"/>
                <a:tab pos="2895600" algn="l"/>
                <a:tab pos="3619500" algn="l"/>
                <a:tab pos="4343400" algn="l"/>
                <a:tab pos="5067300" algn="l"/>
              </a:tabLst>
            </a:pPr>
            <a:endParaRPr lang="pt-BR" sz="2400">
              <a:latin typeface="Arial" charset="0"/>
              <a:ea typeface="SimSun" charset="-122"/>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17EF76CF-D8F9-4978-8CE4-3ED5F65FF59A}" type="slidenum">
              <a:rPr lang="pt-BR"/>
              <a:pPr/>
              <a:t>37</a:t>
            </a:fld>
            <a:endParaRPr lang="pt-BR"/>
          </a:p>
        </p:txBody>
      </p:sp>
      <p:sp>
        <p:nvSpPr>
          <p:cNvPr id="222209" name="Text Box 1"/>
          <p:cNvSpPr txBox="1">
            <a:spLocks noChangeArrowheads="1"/>
          </p:cNvSpPr>
          <p:nvPr/>
        </p:nvSpPr>
        <p:spPr bwMode="auto">
          <a:xfrm>
            <a:off x="3884613" y="8685213"/>
            <a:ext cx="2960687" cy="446087"/>
          </a:xfrm>
          <a:prstGeom prst="rect">
            <a:avLst/>
          </a:prstGeom>
          <a:noFill/>
          <a:ln w="9525">
            <a:noFill/>
            <a:round/>
            <a:headEnd/>
            <a:tailEnd/>
          </a:ln>
          <a:effectLst/>
        </p:spPr>
        <p:txBody>
          <a:bodyPr lIns="90000" tIns="46800" rIns="90000" bIns="46800" anchor="b"/>
          <a:lstStyle/>
          <a:p>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816343D1-7B03-4A27-A77B-02CF50DBD371}" type="slidenum">
              <a:rPr lang="pt-BR" sz="1200">
                <a:solidFill>
                  <a:srgbClr val="000000"/>
                </a:solidFill>
              </a:rPr>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37</a:t>
            </a:fld>
            <a:endParaRPr lang="pt-BR" sz="1200">
              <a:solidFill>
                <a:srgbClr val="000000"/>
              </a:solidFill>
            </a:endParaRPr>
          </a:p>
        </p:txBody>
      </p:sp>
      <p:sp>
        <p:nvSpPr>
          <p:cNvPr id="222210" name="Text Box 2"/>
          <p:cNvSpPr txBox="1">
            <a:spLocks noChangeArrowheads="1"/>
          </p:cNvSpPr>
          <p:nvPr/>
        </p:nvSpPr>
        <p:spPr bwMode="auto">
          <a:xfrm>
            <a:off x="2143125" y="695325"/>
            <a:ext cx="2571750" cy="3429000"/>
          </a:xfrm>
          <a:prstGeom prst="rect">
            <a:avLst/>
          </a:prstGeom>
          <a:solidFill>
            <a:srgbClr val="FFFFFF"/>
          </a:solidFill>
          <a:ln w="9360">
            <a:solidFill>
              <a:srgbClr val="000000"/>
            </a:solidFill>
            <a:miter lim="800000"/>
            <a:headEnd/>
            <a:tailEnd/>
          </a:ln>
          <a:effectLst/>
        </p:spPr>
        <p:txBody>
          <a:bodyPr wrap="none" anchor="ctr"/>
          <a:lstStyle/>
          <a:p>
            <a:endParaRPr lang="pt-BR"/>
          </a:p>
        </p:txBody>
      </p:sp>
      <p:sp>
        <p:nvSpPr>
          <p:cNvPr id="222211" name="Rectangle 3"/>
          <p:cNvSpPr txBox="1">
            <a:spLocks noChangeArrowheads="1"/>
          </p:cNvSpPr>
          <p:nvPr>
            <p:ph type="body"/>
          </p:nvPr>
        </p:nvSpPr>
        <p:spPr bwMode="auto">
          <a:xfrm>
            <a:off x="685800" y="4343400"/>
            <a:ext cx="5483225" cy="4114800"/>
          </a:xfrm>
          <a:prstGeom prst="rect">
            <a:avLst/>
          </a:prstGeom>
          <a:noFill/>
          <a:ln>
            <a:round/>
            <a:headEnd/>
            <a:tailEnd/>
          </a:ln>
        </p:spPr>
        <p:txBody>
          <a:bodyPr wrap="none" anchor="ctr"/>
          <a:lstStyle/>
          <a:p>
            <a:pPr>
              <a:spcBef>
                <a:spcPts val="450"/>
              </a:spcBef>
              <a:buClrTx/>
              <a:buFontTx/>
              <a:buNone/>
              <a:tabLst>
                <a:tab pos="723900" algn="l"/>
                <a:tab pos="1447800" algn="l"/>
                <a:tab pos="2171700" algn="l"/>
                <a:tab pos="2895600" algn="l"/>
                <a:tab pos="3619500" algn="l"/>
                <a:tab pos="4343400" algn="l"/>
                <a:tab pos="5067300" algn="l"/>
              </a:tabLst>
            </a:pPr>
            <a:endParaRPr lang="pt-BR" sz="2400">
              <a:latin typeface="Arial" charset="0"/>
              <a:ea typeface="SimSun" charset="-122"/>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031A924E-5C90-4107-ABF1-80E33DF20493}" type="slidenum">
              <a:rPr lang="pt-BR"/>
              <a:pPr/>
              <a:t>38</a:t>
            </a:fld>
            <a:endParaRPr lang="pt-BR"/>
          </a:p>
        </p:txBody>
      </p:sp>
      <p:sp>
        <p:nvSpPr>
          <p:cNvPr id="223233" name="Text Box 1"/>
          <p:cNvSpPr txBox="1">
            <a:spLocks noChangeArrowheads="1"/>
          </p:cNvSpPr>
          <p:nvPr/>
        </p:nvSpPr>
        <p:spPr bwMode="auto">
          <a:xfrm>
            <a:off x="3884613" y="8685213"/>
            <a:ext cx="2960687" cy="446087"/>
          </a:xfrm>
          <a:prstGeom prst="rect">
            <a:avLst/>
          </a:prstGeom>
          <a:noFill/>
          <a:ln w="9525">
            <a:noFill/>
            <a:round/>
            <a:headEnd/>
            <a:tailEnd/>
          </a:ln>
          <a:effectLst/>
        </p:spPr>
        <p:txBody>
          <a:bodyPr lIns="90000" tIns="46800" rIns="90000" bIns="46800" anchor="b"/>
          <a:lstStyle/>
          <a:p>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9235D089-14BD-447E-AADD-ED28279169D2}" type="slidenum">
              <a:rPr lang="pt-BR" sz="1200">
                <a:solidFill>
                  <a:srgbClr val="000000"/>
                </a:solidFill>
              </a:rPr>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38</a:t>
            </a:fld>
            <a:endParaRPr lang="pt-BR" sz="1200">
              <a:solidFill>
                <a:srgbClr val="000000"/>
              </a:solidFill>
            </a:endParaRPr>
          </a:p>
        </p:txBody>
      </p:sp>
      <p:sp>
        <p:nvSpPr>
          <p:cNvPr id="223234" name="Text Box 2"/>
          <p:cNvSpPr txBox="1">
            <a:spLocks noChangeArrowheads="1"/>
          </p:cNvSpPr>
          <p:nvPr/>
        </p:nvSpPr>
        <p:spPr bwMode="auto">
          <a:xfrm>
            <a:off x="2143125" y="695325"/>
            <a:ext cx="2571750" cy="3429000"/>
          </a:xfrm>
          <a:prstGeom prst="rect">
            <a:avLst/>
          </a:prstGeom>
          <a:solidFill>
            <a:srgbClr val="FFFFFF"/>
          </a:solidFill>
          <a:ln w="9360">
            <a:solidFill>
              <a:srgbClr val="000000"/>
            </a:solidFill>
            <a:miter lim="800000"/>
            <a:headEnd/>
            <a:tailEnd/>
          </a:ln>
          <a:effectLst/>
        </p:spPr>
        <p:txBody>
          <a:bodyPr wrap="none" anchor="ctr"/>
          <a:lstStyle/>
          <a:p>
            <a:endParaRPr lang="pt-BR"/>
          </a:p>
        </p:txBody>
      </p:sp>
      <p:sp>
        <p:nvSpPr>
          <p:cNvPr id="223235" name="Rectangle 3"/>
          <p:cNvSpPr txBox="1">
            <a:spLocks noChangeArrowheads="1"/>
          </p:cNvSpPr>
          <p:nvPr>
            <p:ph type="body"/>
          </p:nvPr>
        </p:nvSpPr>
        <p:spPr bwMode="auto">
          <a:xfrm>
            <a:off x="685800" y="4343400"/>
            <a:ext cx="5483225" cy="4114800"/>
          </a:xfrm>
          <a:prstGeom prst="rect">
            <a:avLst/>
          </a:prstGeom>
          <a:noFill/>
          <a:ln>
            <a:round/>
            <a:headEnd/>
            <a:tailEnd/>
          </a:ln>
        </p:spPr>
        <p:txBody>
          <a:bodyPr wrap="none" anchor="ctr"/>
          <a:lstStyle/>
          <a:p>
            <a:pPr>
              <a:spcBef>
                <a:spcPts val="450"/>
              </a:spcBef>
              <a:buClrTx/>
              <a:buFontTx/>
              <a:buNone/>
              <a:tabLst>
                <a:tab pos="723900" algn="l"/>
                <a:tab pos="1447800" algn="l"/>
                <a:tab pos="2171700" algn="l"/>
                <a:tab pos="2895600" algn="l"/>
                <a:tab pos="3619500" algn="l"/>
                <a:tab pos="4343400" algn="l"/>
                <a:tab pos="5067300" algn="l"/>
              </a:tabLst>
            </a:pPr>
            <a:endParaRPr lang="pt-BR" sz="2400">
              <a:latin typeface="Arial" charset="0"/>
              <a:ea typeface="SimSun" charset="-122"/>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77299CB2-08F7-415A-97D7-C3F0998D9279}" type="slidenum">
              <a:rPr lang="pt-BR"/>
              <a:pPr/>
              <a:t>39</a:t>
            </a:fld>
            <a:endParaRPr lang="pt-BR"/>
          </a:p>
        </p:txBody>
      </p:sp>
      <p:sp>
        <p:nvSpPr>
          <p:cNvPr id="224257" name="Text Box 1"/>
          <p:cNvSpPr txBox="1">
            <a:spLocks noChangeArrowheads="1"/>
          </p:cNvSpPr>
          <p:nvPr/>
        </p:nvSpPr>
        <p:spPr bwMode="auto">
          <a:xfrm>
            <a:off x="3884613" y="8685213"/>
            <a:ext cx="2971800" cy="457200"/>
          </a:xfrm>
          <a:prstGeom prst="rect">
            <a:avLst/>
          </a:prstGeom>
          <a:noFill/>
          <a:ln w="9525">
            <a:noFill/>
            <a:round/>
            <a:headEnd/>
            <a:tailEnd/>
          </a:ln>
          <a:effectLst/>
        </p:spPr>
        <p:txBody>
          <a:bodyPr anchor="b"/>
          <a:lstStyle/>
          <a:p>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E6CDEB14-18C0-4FB2-BAA2-3F44648B0C01}" type="slidenum">
              <a:rPr lang="pt-BR" sz="1200">
                <a:solidFill>
                  <a:srgbClr val="000000"/>
                </a:solidFill>
              </a:rPr>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39</a:t>
            </a:fld>
            <a:endParaRPr lang="pt-BR" sz="1200">
              <a:solidFill>
                <a:srgbClr val="000000"/>
              </a:solidFill>
            </a:endParaRPr>
          </a:p>
        </p:txBody>
      </p:sp>
      <p:sp>
        <p:nvSpPr>
          <p:cNvPr id="224258" name="Text Box 2"/>
          <p:cNvSpPr txBox="1">
            <a:spLocks noChangeArrowheads="1"/>
          </p:cNvSpPr>
          <p:nvPr/>
        </p:nvSpPr>
        <p:spPr bwMode="auto">
          <a:xfrm>
            <a:off x="2143125" y="695325"/>
            <a:ext cx="2571750" cy="3429000"/>
          </a:xfrm>
          <a:prstGeom prst="rect">
            <a:avLst/>
          </a:prstGeom>
          <a:solidFill>
            <a:srgbClr val="FFFFFF"/>
          </a:solidFill>
          <a:ln w="9360">
            <a:solidFill>
              <a:srgbClr val="000000"/>
            </a:solidFill>
            <a:miter lim="800000"/>
            <a:headEnd/>
            <a:tailEnd/>
          </a:ln>
          <a:effectLst/>
        </p:spPr>
        <p:txBody>
          <a:bodyPr wrap="none" anchor="ctr"/>
          <a:lstStyle/>
          <a:p>
            <a:endParaRPr lang="pt-BR"/>
          </a:p>
        </p:txBody>
      </p:sp>
      <p:sp>
        <p:nvSpPr>
          <p:cNvPr id="224259" name="Rectangle 3"/>
          <p:cNvSpPr txBox="1">
            <a:spLocks noChangeArrowheads="1"/>
          </p:cNvSpPr>
          <p:nvPr>
            <p:ph type="body"/>
          </p:nvPr>
        </p:nvSpPr>
        <p:spPr bwMode="auto">
          <a:xfrm>
            <a:off x="685800" y="4343400"/>
            <a:ext cx="5483225" cy="4114800"/>
          </a:xfrm>
          <a:prstGeom prst="rect">
            <a:avLst/>
          </a:prstGeom>
          <a:noFill/>
          <a:ln>
            <a:round/>
            <a:headEnd/>
            <a:tailEnd/>
          </a:ln>
        </p:spPr>
        <p:txBody>
          <a:bodyPr wrap="none" anchor="ctr"/>
          <a:lstStyle/>
          <a:p>
            <a:pPr>
              <a:spcBef>
                <a:spcPts val="450"/>
              </a:spcBef>
              <a:buClrTx/>
              <a:buFontTx/>
              <a:buNone/>
              <a:tabLst>
                <a:tab pos="723900" algn="l"/>
                <a:tab pos="1447800" algn="l"/>
                <a:tab pos="2171700" algn="l"/>
                <a:tab pos="2895600" algn="l"/>
                <a:tab pos="3619500" algn="l"/>
                <a:tab pos="4343400" algn="l"/>
                <a:tab pos="5067300" algn="l"/>
              </a:tabLst>
            </a:pPr>
            <a:endParaRPr lang="pt-BR" sz="2400">
              <a:latin typeface="Arial" charset="0"/>
              <a:ea typeface="SimSun"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D64696BB-5203-4241-8496-98110F729C3D}" type="slidenum">
              <a:rPr lang="pt-BR"/>
              <a:pPr/>
              <a:t>4</a:t>
            </a:fld>
            <a:endParaRPr lang="pt-BR"/>
          </a:p>
        </p:txBody>
      </p:sp>
      <p:sp>
        <p:nvSpPr>
          <p:cNvPr id="188417" name="Text Box 1"/>
          <p:cNvSpPr txBox="1">
            <a:spLocks noChangeArrowheads="1"/>
          </p:cNvSpPr>
          <p:nvPr/>
        </p:nvSpPr>
        <p:spPr bwMode="auto">
          <a:xfrm>
            <a:off x="3884613" y="8685213"/>
            <a:ext cx="2971800" cy="457200"/>
          </a:xfrm>
          <a:prstGeom prst="rect">
            <a:avLst/>
          </a:prstGeom>
          <a:noFill/>
          <a:ln w="9525">
            <a:noFill/>
            <a:round/>
            <a:headEnd/>
            <a:tailEnd/>
          </a:ln>
          <a:effectLst/>
        </p:spPr>
        <p:txBody>
          <a:bodyPr anchor="b"/>
          <a:lstStyle/>
          <a:p>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2E4DE6BD-E663-4EBC-82E2-3176E11A0491}" type="slidenum">
              <a:rPr lang="pt-BR" sz="1200">
                <a:solidFill>
                  <a:srgbClr val="000000"/>
                </a:solidFill>
              </a:rPr>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4</a:t>
            </a:fld>
            <a:endParaRPr lang="pt-BR" sz="1200">
              <a:solidFill>
                <a:srgbClr val="000000"/>
              </a:solidFill>
            </a:endParaRPr>
          </a:p>
        </p:txBody>
      </p:sp>
      <p:sp>
        <p:nvSpPr>
          <p:cNvPr id="188418" name="Text Box 2"/>
          <p:cNvSpPr txBox="1">
            <a:spLocks noChangeArrowheads="1"/>
          </p:cNvSpPr>
          <p:nvPr/>
        </p:nvSpPr>
        <p:spPr bwMode="auto">
          <a:xfrm>
            <a:off x="2143125" y="695325"/>
            <a:ext cx="2571750" cy="3429000"/>
          </a:xfrm>
          <a:prstGeom prst="rect">
            <a:avLst/>
          </a:prstGeom>
          <a:solidFill>
            <a:srgbClr val="FFFFFF"/>
          </a:solidFill>
          <a:ln w="9360">
            <a:solidFill>
              <a:srgbClr val="000000"/>
            </a:solidFill>
            <a:miter lim="800000"/>
            <a:headEnd/>
            <a:tailEnd/>
          </a:ln>
          <a:effectLst/>
        </p:spPr>
        <p:txBody>
          <a:bodyPr wrap="none" anchor="ctr"/>
          <a:lstStyle/>
          <a:p>
            <a:endParaRPr lang="pt-BR"/>
          </a:p>
        </p:txBody>
      </p:sp>
      <p:sp>
        <p:nvSpPr>
          <p:cNvPr id="188419" name="Rectangle 3"/>
          <p:cNvSpPr txBox="1">
            <a:spLocks noChangeArrowheads="1"/>
          </p:cNvSpPr>
          <p:nvPr>
            <p:ph type="body"/>
          </p:nvPr>
        </p:nvSpPr>
        <p:spPr bwMode="auto">
          <a:xfrm>
            <a:off x="685800" y="4343400"/>
            <a:ext cx="5483225" cy="4114800"/>
          </a:xfrm>
          <a:prstGeom prst="rect">
            <a:avLst/>
          </a:prstGeom>
          <a:noFill/>
          <a:ln>
            <a:round/>
            <a:headEnd/>
            <a:tailEnd/>
          </a:ln>
        </p:spPr>
        <p:txBody>
          <a:bodyPr wrap="none" anchor="ctr"/>
          <a:lstStyle/>
          <a:p>
            <a:pPr>
              <a:spcBef>
                <a:spcPts val="450"/>
              </a:spcBef>
              <a:buClrTx/>
              <a:buFontTx/>
              <a:buNone/>
              <a:tabLst>
                <a:tab pos="723900" algn="l"/>
                <a:tab pos="1447800" algn="l"/>
                <a:tab pos="2171700" algn="l"/>
                <a:tab pos="2895600" algn="l"/>
                <a:tab pos="3619500" algn="l"/>
                <a:tab pos="4343400" algn="l"/>
                <a:tab pos="5067300" algn="l"/>
              </a:tabLst>
            </a:pPr>
            <a:endParaRPr lang="pt-BR" sz="2400">
              <a:latin typeface="Arial" charset="0"/>
              <a:ea typeface="SimSun" charset="-122"/>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6B5F84AE-F78E-40CF-BA28-1535B29F8B01}" type="slidenum">
              <a:rPr lang="pt-BR"/>
              <a:pPr/>
              <a:t>40</a:t>
            </a:fld>
            <a:endParaRPr lang="pt-BR"/>
          </a:p>
        </p:txBody>
      </p:sp>
      <p:sp>
        <p:nvSpPr>
          <p:cNvPr id="225281" name="Text Box 1"/>
          <p:cNvSpPr txBox="1">
            <a:spLocks noChangeArrowheads="1"/>
          </p:cNvSpPr>
          <p:nvPr/>
        </p:nvSpPr>
        <p:spPr bwMode="auto">
          <a:xfrm>
            <a:off x="3884613" y="8685213"/>
            <a:ext cx="2971800" cy="457200"/>
          </a:xfrm>
          <a:prstGeom prst="rect">
            <a:avLst/>
          </a:prstGeom>
          <a:noFill/>
          <a:ln w="9525">
            <a:noFill/>
            <a:round/>
            <a:headEnd/>
            <a:tailEnd/>
          </a:ln>
          <a:effectLst/>
        </p:spPr>
        <p:txBody>
          <a:bodyPr anchor="b"/>
          <a:lstStyle/>
          <a:p>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1007EC07-4894-40EC-9A8E-6E194D889B88}" type="slidenum">
              <a:rPr lang="pt-BR" sz="1200">
                <a:solidFill>
                  <a:srgbClr val="000000"/>
                </a:solidFill>
              </a:rPr>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40</a:t>
            </a:fld>
            <a:endParaRPr lang="pt-BR" sz="1200">
              <a:solidFill>
                <a:srgbClr val="000000"/>
              </a:solidFill>
            </a:endParaRPr>
          </a:p>
        </p:txBody>
      </p:sp>
      <p:sp>
        <p:nvSpPr>
          <p:cNvPr id="225282" name="Text Box 2"/>
          <p:cNvSpPr txBox="1">
            <a:spLocks noChangeArrowheads="1"/>
          </p:cNvSpPr>
          <p:nvPr/>
        </p:nvSpPr>
        <p:spPr bwMode="auto">
          <a:xfrm>
            <a:off x="2143125" y="695325"/>
            <a:ext cx="2571750" cy="3429000"/>
          </a:xfrm>
          <a:prstGeom prst="rect">
            <a:avLst/>
          </a:prstGeom>
          <a:solidFill>
            <a:srgbClr val="FFFFFF"/>
          </a:solidFill>
          <a:ln w="9360">
            <a:solidFill>
              <a:srgbClr val="000000"/>
            </a:solidFill>
            <a:miter lim="800000"/>
            <a:headEnd/>
            <a:tailEnd/>
          </a:ln>
          <a:effectLst/>
        </p:spPr>
        <p:txBody>
          <a:bodyPr wrap="none" anchor="ctr"/>
          <a:lstStyle/>
          <a:p>
            <a:endParaRPr lang="pt-BR"/>
          </a:p>
        </p:txBody>
      </p:sp>
      <p:sp>
        <p:nvSpPr>
          <p:cNvPr id="225283" name="Rectangle 3"/>
          <p:cNvSpPr txBox="1">
            <a:spLocks noChangeArrowheads="1"/>
          </p:cNvSpPr>
          <p:nvPr>
            <p:ph type="body"/>
          </p:nvPr>
        </p:nvSpPr>
        <p:spPr bwMode="auto">
          <a:xfrm>
            <a:off x="685800" y="4343400"/>
            <a:ext cx="5483225" cy="4114800"/>
          </a:xfrm>
          <a:prstGeom prst="rect">
            <a:avLst/>
          </a:prstGeom>
          <a:noFill/>
          <a:ln>
            <a:round/>
            <a:headEnd/>
            <a:tailEnd/>
          </a:ln>
        </p:spPr>
        <p:txBody>
          <a:bodyPr wrap="none" anchor="ctr"/>
          <a:lstStyle/>
          <a:p>
            <a:pPr>
              <a:spcBef>
                <a:spcPts val="450"/>
              </a:spcBef>
              <a:buClrTx/>
              <a:buFontTx/>
              <a:buNone/>
              <a:tabLst>
                <a:tab pos="723900" algn="l"/>
                <a:tab pos="1447800" algn="l"/>
                <a:tab pos="2171700" algn="l"/>
                <a:tab pos="2895600" algn="l"/>
                <a:tab pos="3619500" algn="l"/>
                <a:tab pos="4343400" algn="l"/>
                <a:tab pos="5067300" algn="l"/>
              </a:tabLst>
            </a:pPr>
            <a:endParaRPr lang="pt-BR" sz="2400">
              <a:latin typeface="Arial" charset="0"/>
              <a:ea typeface="SimSun" charset="-122"/>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6266DB93-659C-4220-918A-F2C46E69D961}" type="slidenum">
              <a:rPr lang="pt-BR"/>
              <a:pPr/>
              <a:t>41</a:t>
            </a:fld>
            <a:endParaRPr lang="pt-BR"/>
          </a:p>
        </p:txBody>
      </p:sp>
      <p:sp>
        <p:nvSpPr>
          <p:cNvPr id="226305" name="Text Box 1"/>
          <p:cNvSpPr txBox="1">
            <a:spLocks noChangeArrowheads="1"/>
          </p:cNvSpPr>
          <p:nvPr/>
        </p:nvSpPr>
        <p:spPr bwMode="auto">
          <a:xfrm>
            <a:off x="3884613" y="8685213"/>
            <a:ext cx="2960687" cy="446087"/>
          </a:xfrm>
          <a:prstGeom prst="rect">
            <a:avLst/>
          </a:prstGeom>
          <a:noFill/>
          <a:ln w="9525">
            <a:noFill/>
            <a:round/>
            <a:headEnd/>
            <a:tailEnd/>
          </a:ln>
          <a:effectLst/>
        </p:spPr>
        <p:txBody>
          <a:bodyPr lIns="90000" tIns="46800" rIns="90000" bIns="46800" anchor="b"/>
          <a:lstStyle/>
          <a:p>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7073B77F-AB01-494B-8C8C-DB540ECB355F}" type="slidenum">
              <a:rPr lang="pt-BR" sz="1200">
                <a:solidFill>
                  <a:srgbClr val="000000"/>
                </a:solidFill>
              </a:rPr>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41</a:t>
            </a:fld>
            <a:endParaRPr lang="pt-BR" sz="1200">
              <a:solidFill>
                <a:srgbClr val="000000"/>
              </a:solidFill>
            </a:endParaRPr>
          </a:p>
        </p:txBody>
      </p:sp>
      <p:sp>
        <p:nvSpPr>
          <p:cNvPr id="226306" name="Text Box 2"/>
          <p:cNvSpPr txBox="1">
            <a:spLocks noChangeArrowheads="1"/>
          </p:cNvSpPr>
          <p:nvPr/>
        </p:nvSpPr>
        <p:spPr bwMode="auto">
          <a:xfrm>
            <a:off x="2143125" y="695325"/>
            <a:ext cx="2571750" cy="3429000"/>
          </a:xfrm>
          <a:prstGeom prst="rect">
            <a:avLst/>
          </a:prstGeom>
          <a:solidFill>
            <a:srgbClr val="FFFFFF"/>
          </a:solidFill>
          <a:ln w="9360">
            <a:solidFill>
              <a:srgbClr val="000000"/>
            </a:solidFill>
            <a:miter lim="800000"/>
            <a:headEnd/>
            <a:tailEnd/>
          </a:ln>
          <a:effectLst/>
        </p:spPr>
        <p:txBody>
          <a:bodyPr wrap="none" anchor="ctr"/>
          <a:lstStyle/>
          <a:p>
            <a:endParaRPr lang="pt-BR"/>
          </a:p>
        </p:txBody>
      </p:sp>
      <p:sp>
        <p:nvSpPr>
          <p:cNvPr id="226307" name="Rectangle 3"/>
          <p:cNvSpPr txBox="1">
            <a:spLocks noChangeArrowheads="1"/>
          </p:cNvSpPr>
          <p:nvPr>
            <p:ph type="body"/>
          </p:nvPr>
        </p:nvSpPr>
        <p:spPr bwMode="auto">
          <a:xfrm>
            <a:off x="685800" y="4343400"/>
            <a:ext cx="5483225" cy="4114800"/>
          </a:xfrm>
          <a:prstGeom prst="rect">
            <a:avLst/>
          </a:prstGeom>
          <a:noFill/>
          <a:ln>
            <a:round/>
            <a:headEnd/>
            <a:tailEnd/>
          </a:ln>
        </p:spPr>
        <p:txBody>
          <a:bodyPr wrap="none" anchor="ctr"/>
          <a:lstStyle/>
          <a:p>
            <a:pPr>
              <a:spcBef>
                <a:spcPts val="450"/>
              </a:spcBef>
              <a:buClrTx/>
              <a:buFontTx/>
              <a:buNone/>
              <a:tabLst>
                <a:tab pos="723900" algn="l"/>
                <a:tab pos="1447800" algn="l"/>
                <a:tab pos="2171700" algn="l"/>
                <a:tab pos="2895600" algn="l"/>
                <a:tab pos="3619500" algn="l"/>
                <a:tab pos="4343400" algn="l"/>
                <a:tab pos="5067300" algn="l"/>
              </a:tabLst>
            </a:pPr>
            <a:endParaRPr lang="pt-BR" sz="2400">
              <a:latin typeface="Arial" charset="0"/>
              <a:ea typeface="SimSun" charset="-122"/>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8A026DAF-CDE0-426D-8C7E-C35708946DB7}" type="slidenum">
              <a:rPr lang="pt-BR"/>
              <a:pPr/>
              <a:t>42</a:t>
            </a:fld>
            <a:endParaRPr lang="pt-BR"/>
          </a:p>
        </p:txBody>
      </p:sp>
      <p:sp>
        <p:nvSpPr>
          <p:cNvPr id="227329" name="Text Box 1"/>
          <p:cNvSpPr txBox="1">
            <a:spLocks noChangeArrowheads="1"/>
          </p:cNvSpPr>
          <p:nvPr/>
        </p:nvSpPr>
        <p:spPr bwMode="auto">
          <a:xfrm>
            <a:off x="3884613" y="8685213"/>
            <a:ext cx="2971800" cy="457200"/>
          </a:xfrm>
          <a:prstGeom prst="rect">
            <a:avLst/>
          </a:prstGeom>
          <a:noFill/>
          <a:ln w="9525">
            <a:noFill/>
            <a:round/>
            <a:headEnd/>
            <a:tailEnd/>
          </a:ln>
          <a:effectLst/>
        </p:spPr>
        <p:txBody>
          <a:bodyPr anchor="b"/>
          <a:lstStyle/>
          <a:p>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E5F915AA-F9A8-4CDF-B842-33B3C2BF03D1}" type="slidenum">
              <a:rPr lang="pt-BR" sz="1200">
                <a:solidFill>
                  <a:srgbClr val="000000"/>
                </a:solidFill>
              </a:rPr>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42</a:t>
            </a:fld>
            <a:endParaRPr lang="pt-BR" sz="1200">
              <a:solidFill>
                <a:srgbClr val="000000"/>
              </a:solidFill>
            </a:endParaRPr>
          </a:p>
        </p:txBody>
      </p:sp>
      <p:sp>
        <p:nvSpPr>
          <p:cNvPr id="227330" name="Text Box 2"/>
          <p:cNvSpPr txBox="1">
            <a:spLocks noChangeArrowheads="1"/>
          </p:cNvSpPr>
          <p:nvPr/>
        </p:nvSpPr>
        <p:spPr bwMode="auto">
          <a:xfrm>
            <a:off x="2143125" y="695325"/>
            <a:ext cx="2571750" cy="3429000"/>
          </a:xfrm>
          <a:prstGeom prst="rect">
            <a:avLst/>
          </a:prstGeom>
          <a:solidFill>
            <a:srgbClr val="FFFFFF"/>
          </a:solidFill>
          <a:ln w="9360">
            <a:solidFill>
              <a:srgbClr val="000000"/>
            </a:solidFill>
            <a:miter lim="800000"/>
            <a:headEnd/>
            <a:tailEnd/>
          </a:ln>
          <a:effectLst/>
        </p:spPr>
        <p:txBody>
          <a:bodyPr wrap="none" anchor="ctr"/>
          <a:lstStyle/>
          <a:p>
            <a:endParaRPr lang="pt-BR"/>
          </a:p>
        </p:txBody>
      </p:sp>
      <p:sp>
        <p:nvSpPr>
          <p:cNvPr id="227331" name="Rectangle 3"/>
          <p:cNvSpPr txBox="1">
            <a:spLocks noChangeArrowheads="1"/>
          </p:cNvSpPr>
          <p:nvPr>
            <p:ph type="body"/>
          </p:nvPr>
        </p:nvSpPr>
        <p:spPr bwMode="auto">
          <a:xfrm>
            <a:off x="685800" y="4343400"/>
            <a:ext cx="5483225" cy="4114800"/>
          </a:xfrm>
          <a:prstGeom prst="rect">
            <a:avLst/>
          </a:prstGeom>
          <a:noFill/>
          <a:ln>
            <a:round/>
            <a:headEnd/>
            <a:tailEnd/>
          </a:ln>
        </p:spPr>
        <p:txBody>
          <a:bodyPr wrap="none" anchor="ctr"/>
          <a:lstStyle/>
          <a:p>
            <a:pPr>
              <a:spcBef>
                <a:spcPts val="450"/>
              </a:spcBef>
              <a:buClrTx/>
              <a:buFontTx/>
              <a:buNone/>
              <a:tabLst>
                <a:tab pos="723900" algn="l"/>
                <a:tab pos="1447800" algn="l"/>
                <a:tab pos="2171700" algn="l"/>
                <a:tab pos="2895600" algn="l"/>
                <a:tab pos="3619500" algn="l"/>
                <a:tab pos="4343400" algn="l"/>
                <a:tab pos="5067300" algn="l"/>
              </a:tabLst>
            </a:pPr>
            <a:endParaRPr lang="pt-BR" sz="2400">
              <a:latin typeface="Arial" charset="0"/>
              <a:ea typeface="SimSun" charset="-122"/>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EA687BD5-21B1-4ECB-B76D-DA51654F527A}" type="slidenum">
              <a:rPr lang="pt-BR"/>
              <a:pPr/>
              <a:t>43</a:t>
            </a:fld>
            <a:endParaRPr lang="pt-BR"/>
          </a:p>
        </p:txBody>
      </p:sp>
      <p:sp>
        <p:nvSpPr>
          <p:cNvPr id="228353" name="Text Box 1"/>
          <p:cNvSpPr txBox="1">
            <a:spLocks noChangeArrowheads="1"/>
          </p:cNvSpPr>
          <p:nvPr/>
        </p:nvSpPr>
        <p:spPr bwMode="auto">
          <a:xfrm>
            <a:off x="3884613" y="8685213"/>
            <a:ext cx="2971800" cy="457200"/>
          </a:xfrm>
          <a:prstGeom prst="rect">
            <a:avLst/>
          </a:prstGeom>
          <a:noFill/>
          <a:ln w="9525">
            <a:noFill/>
            <a:round/>
            <a:headEnd/>
            <a:tailEnd/>
          </a:ln>
          <a:effectLst/>
        </p:spPr>
        <p:txBody>
          <a:bodyPr anchor="b"/>
          <a:lstStyle/>
          <a:p>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5B1CB57E-E8C4-40E3-9A43-7719EE17B656}" type="slidenum">
              <a:rPr lang="pt-BR" sz="1200">
                <a:solidFill>
                  <a:srgbClr val="000000"/>
                </a:solidFill>
              </a:rPr>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43</a:t>
            </a:fld>
            <a:endParaRPr lang="pt-BR" sz="1200">
              <a:solidFill>
                <a:srgbClr val="000000"/>
              </a:solidFill>
            </a:endParaRPr>
          </a:p>
        </p:txBody>
      </p:sp>
      <p:sp>
        <p:nvSpPr>
          <p:cNvPr id="228354" name="Text Box 2"/>
          <p:cNvSpPr txBox="1">
            <a:spLocks noChangeArrowheads="1"/>
          </p:cNvSpPr>
          <p:nvPr/>
        </p:nvSpPr>
        <p:spPr bwMode="auto">
          <a:xfrm>
            <a:off x="2143125" y="695325"/>
            <a:ext cx="2571750" cy="3429000"/>
          </a:xfrm>
          <a:prstGeom prst="rect">
            <a:avLst/>
          </a:prstGeom>
          <a:solidFill>
            <a:srgbClr val="FFFFFF"/>
          </a:solidFill>
          <a:ln w="9360">
            <a:solidFill>
              <a:srgbClr val="000000"/>
            </a:solidFill>
            <a:miter lim="800000"/>
            <a:headEnd/>
            <a:tailEnd/>
          </a:ln>
          <a:effectLst/>
        </p:spPr>
        <p:txBody>
          <a:bodyPr wrap="none" anchor="ctr"/>
          <a:lstStyle/>
          <a:p>
            <a:endParaRPr lang="pt-BR"/>
          </a:p>
        </p:txBody>
      </p:sp>
      <p:sp>
        <p:nvSpPr>
          <p:cNvPr id="228355" name="Rectangle 3"/>
          <p:cNvSpPr txBox="1">
            <a:spLocks noChangeArrowheads="1"/>
          </p:cNvSpPr>
          <p:nvPr>
            <p:ph type="body"/>
          </p:nvPr>
        </p:nvSpPr>
        <p:spPr bwMode="auto">
          <a:xfrm>
            <a:off x="685800" y="4343400"/>
            <a:ext cx="5483225" cy="4114800"/>
          </a:xfrm>
          <a:prstGeom prst="rect">
            <a:avLst/>
          </a:prstGeom>
          <a:noFill/>
          <a:ln>
            <a:round/>
            <a:headEnd/>
            <a:tailEnd/>
          </a:ln>
        </p:spPr>
        <p:txBody>
          <a:bodyPr wrap="none" anchor="ctr"/>
          <a:lstStyle/>
          <a:p>
            <a:pPr>
              <a:spcBef>
                <a:spcPts val="450"/>
              </a:spcBef>
              <a:buClrTx/>
              <a:buFontTx/>
              <a:buNone/>
              <a:tabLst>
                <a:tab pos="723900" algn="l"/>
                <a:tab pos="1447800" algn="l"/>
                <a:tab pos="2171700" algn="l"/>
                <a:tab pos="2895600" algn="l"/>
                <a:tab pos="3619500" algn="l"/>
                <a:tab pos="4343400" algn="l"/>
                <a:tab pos="5067300" algn="l"/>
              </a:tabLst>
            </a:pPr>
            <a:endParaRPr lang="pt-BR" sz="2400">
              <a:latin typeface="Arial" charset="0"/>
              <a:ea typeface="SimSun" charset="-122"/>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2AF6BE0A-6B52-4625-B828-913AF59B19FA}" type="slidenum">
              <a:rPr lang="pt-BR"/>
              <a:pPr/>
              <a:t>44</a:t>
            </a:fld>
            <a:endParaRPr lang="pt-BR"/>
          </a:p>
        </p:txBody>
      </p:sp>
      <p:sp>
        <p:nvSpPr>
          <p:cNvPr id="229377" name="Text Box 1"/>
          <p:cNvSpPr txBox="1">
            <a:spLocks noChangeArrowheads="1"/>
          </p:cNvSpPr>
          <p:nvPr/>
        </p:nvSpPr>
        <p:spPr bwMode="auto">
          <a:xfrm>
            <a:off x="3884613" y="8685213"/>
            <a:ext cx="2960687" cy="446087"/>
          </a:xfrm>
          <a:prstGeom prst="rect">
            <a:avLst/>
          </a:prstGeom>
          <a:noFill/>
          <a:ln w="9525">
            <a:noFill/>
            <a:round/>
            <a:headEnd/>
            <a:tailEnd/>
          </a:ln>
          <a:effectLst/>
        </p:spPr>
        <p:txBody>
          <a:bodyPr lIns="90000" tIns="46800" rIns="90000" bIns="46800" anchor="b"/>
          <a:lstStyle/>
          <a:p>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30F01279-1A9A-46DA-9372-9DE37DAFBE30}" type="slidenum">
              <a:rPr lang="pt-BR" sz="1200">
                <a:solidFill>
                  <a:srgbClr val="000000"/>
                </a:solidFill>
              </a:rPr>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44</a:t>
            </a:fld>
            <a:endParaRPr lang="pt-BR" sz="1200">
              <a:solidFill>
                <a:srgbClr val="000000"/>
              </a:solidFill>
            </a:endParaRPr>
          </a:p>
        </p:txBody>
      </p:sp>
      <p:sp>
        <p:nvSpPr>
          <p:cNvPr id="229378" name="Text Box 2"/>
          <p:cNvSpPr txBox="1">
            <a:spLocks noChangeArrowheads="1"/>
          </p:cNvSpPr>
          <p:nvPr/>
        </p:nvSpPr>
        <p:spPr bwMode="auto">
          <a:xfrm>
            <a:off x="2143125" y="695325"/>
            <a:ext cx="2571750" cy="3429000"/>
          </a:xfrm>
          <a:prstGeom prst="rect">
            <a:avLst/>
          </a:prstGeom>
          <a:solidFill>
            <a:srgbClr val="FFFFFF"/>
          </a:solidFill>
          <a:ln w="9360">
            <a:solidFill>
              <a:srgbClr val="000000"/>
            </a:solidFill>
            <a:miter lim="800000"/>
            <a:headEnd/>
            <a:tailEnd/>
          </a:ln>
          <a:effectLst/>
        </p:spPr>
        <p:txBody>
          <a:bodyPr wrap="none" anchor="ctr"/>
          <a:lstStyle/>
          <a:p>
            <a:endParaRPr lang="pt-BR"/>
          </a:p>
        </p:txBody>
      </p:sp>
      <p:sp>
        <p:nvSpPr>
          <p:cNvPr id="229379" name="Rectangle 3"/>
          <p:cNvSpPr txBox="1">
            <a:spLocks noChangeArrowheads="1"/>
          </p:cNvSpPr>
          <p:nvPr>
            <p:ph type="body"/>
          </p:nvPr>
        </p:nvSpPr>
        <p:spPr bwMode="auto">
          <a:xfrm>
            <a:off x="685800" y="4343400"/>
            <a:ext cx="5483225" cy="4114800"/>
          </a:xfrm>
          <a:prstGeom prst="rect">
            <a:avLst/>
          </a:prstGeom>
          <a:noFill/>
          <a:ln>
            <a:round/>
            <a:headEnd/>
            <a:tailEnd/>
          </a:ln>
        </p:spPr>
        <p:txBody>
          <a:bodyPr wrap="none" anchor="ctr"/>
          <a:lstStyle/>
          <a:p>
            <a:pPr>
              <a:spcBef>
                <a:spcPts val="450"/>
              </a:spcBef>
              <a:buClrTx/>
              <a:buFontTx/>
              <a:buNone/>
              <a:tabLst>
                <a:tab pos="723900" algn="l"/>
                <a:tab pos="1447800" algn="l"/>
                <a:tab pos="2171700" algn="l"/>
                <a:tab pos="2895600" algn="l"/>
                <a:tab pos="3619500" algn="l"/>
                <a:tab pos="4343400" algn="l"/>
                <a:tab pos="5067300" algn="l"/>
              </a:tabLst>
            </a:pPr>
            <a:endParaRPr lang="pt-BR" sz="2400">
              <a:latin typeface="Arial" charset="0"/>
              <a:ea typeface="SimSun" charset="-122"/>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7541A291-B2EA-4F98-A773-E6378436BDC0}" type="slidenum">
              <a:rPr lang="pt-BR"/>
              <a:pPr/>
              <a:t>45</a:t>
            </a:fld>
            <a:endParaRPr lang="pt-BR"/>
          </a:p>
        </p:txBody>
      </p:sp>
      <p:sp>
        <p:nvSpPr>
          <p:cNvPr id="230401" name="Text Box 1"/>
          <p:cNvSpPr txBox="1">
            <a:spLocks noChangeArrowheads="1"/>
          </p:cNvSpPr>
          <p:nvPr/>
        </p:nvSpPr>
        <p:spPr bwMode="auto">
          <a:xfrm>
            <a:off x="3884613" y="8685213"/>
            <a:ext cx="2960687" cy="446087"/>
          </a:xfrm>
          <a:prstGeom prst="rect">
            <a:avLst/>
          </a:prstGeom>
          <a:noFill/>
          <a:ln w="9525">
            <a:noFill/>
            <a:round/>
            <a:headEnd/>
            <a:tailEnd/>
          </a:ln>
          <a:effectLst/>
        </p:spPr>
        <p:txBody>
          <a:bodyPr lIns="90000" tIns="46800" rIns="90000" bIns="46800" anchor="b"/>
          <a:lstStyle/>
          <a:p>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1E2E716D-0590-48FD-969E-C0F8AC9532C8}" type="slidenum">
              <a:rPr lang="pt-BR" sz="1200">
                <a:solidFill>
                  <a:srgbClr val="000000"/>
                </a:solidFill>
              </a:rPr>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45</a:t>
            </a:fld>
            <a:endParaRPr lang="pt-BR" sz="1200">
              <a:solidFill>
                <a:srgbClr val="000000"/>
              </a:solidFill>
            </a:endParaRPr>
          </a:p>
        </p:txBody>
      </p:sp>
      <p:sp>
        <p:nvSpPr>
          <p:cNvPr id="230402" name="Text Box 2"/>
          <p:cNvSpPr txBox="1">
            <a:spLocks noChangeArrowheads="1"/>
          </p:cNvSpPr>
          <p:nvPr/>
        </p:nvSpPr>
        <p:spPr bwMode="auto">
          <a:xfrm>
            <a:off x="2143125" y="695325"/>
            <a:ext cx="2571750" cy="3429000"/>
          </a:xfrm>
          <a:prstGeom prst="rect">
            <a:avLst/>
          </a:prstGeom>
          <a:solidFill>
            <a:srgbClr val="FFFFFF"/>
          </a:solidFill>
          <a:ln w="9360">
            <a:solidFill>
              <a:srgbClr val="000000"/>
            </a:solidFill>
            <a:miter lim="800000"/>
            <a:headEnd/>
            <a:tailEnd/>
          </a:ln>
          <a:effectLst/>
        </p:spPr>
        <p:txBody>
          <a:bodyPr wrap="none" anchor="ctr"/>
          <a:lstStyle/>
          <a:p>
            <a:endParaRPr lang="pt-BR"/>
          </a:p>
        </p:txBody>
      </p:sp>
      <p:sp>
        <p:nvSpPr>
          <p:cNvPr id="230403" name="Rectangle 3"/>
          <p:cNvSpPr txBox="1">
            <a:spLocks noChangeArrowheads="1"/>
          </p:cNvSpPr>
          <p:nvPr>
            <p:ph type="body"/>
          </p:nvPr>
        </p:nvSpPr>
        <p:spPr bwMode="auto">
          <a:xfrm>
            <a:off x="685800" y="4343400"/>
            <a:ext cx="5483225" cy="4114800"/>
          </a:xfrm>
          <a:prstGeom prst="rect">
            <a:avLst/>
          </a:prstGeom>
          <a:noFill/>
          <a:ln>
            <a:round/>
            <a:headEnd/>
            <a:tailEnd/>
          </a:ln>
        </p:spPr>
        <p:txBody>
          <a:bodyPr wrap="none" anchor="ctr"/>
          <a:lstStyle/>
          <a:p>
            <a:pPr>
              <a:spcBef>
                <a:spcPts val="450"/>
              </a:spcBef>
              <a:buClrTx/>
              <a:buFontTx/>
              <a:buNone/>
              <a:tabLst>
                <a:tab pos="723900" algn="l"/>
                <a:tab pos="1447800" algn="l"/>
                <a:tab pos="2171700" algn="l"/>
                <a:tab pos="2895600" algn="l"/>
                <a:tab pos="3619500" algn="l"/>
                <a:tab pos="4343400" algn="l"/>
                <a:tab pos="5067300" algn="l"/>
              </a:tabLst>
            </a:pPr>
            <a:endParaRPr lang="pt-BR" sz="2400">
              <a:latin typeface="Arial" charset="0"/>
              <a:ea typeface="SimSun" charset="-122"/>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5FDA00BB-0129-4649-B969-57C3A615CF46}" type="slidenum">
              <a:rPr lang="pt-BR"/>
              <a:pPr/>
              <a:t>46</a:t>
            </a:fld>
            <a:endParaRPr lang="pt-BR"/>
          </a:p>
        </p:txBody>
      </p:sp>
      <p:sp>
        <p:nvSpPr>
          <p:cNvPr id="231425" name="Text Box 1"/>
          <p:cNvSpPr txBox="1">
            <a:spLocks noChangeArrowheads="1"/>
          </p:cNvSpPr>
          <p:nvPr/>
        </p:nvSpPr>
        <p:spPr bwMode="auto">
          <a:xfrm>
            <a:off x="3884613" y="8685213"/>
            <a:ext cx="2960687" cy="446087"/>
          </a:xfrm>
          <a:prstGeom prst="rect">
            <a:avLst/>
          </a:prstGeom>
          <a:noFill/>
          <a:ln w="9525">
            <a:noFill/>
            <a:round/>
            <a:headEnd/>
            <a:tailEnd/>
          </a:ln>
          <a:effectLst/>
        </p:spPr>
        <p:txBody>
          <a:bodyPr lIns="90000" tIns="46800" rIns="90000" bIns="46800" anchor="b"/>
          <a:lstStyle/>
          <a:p>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80976C42-5861-494A-9ACC-3505E032A1A6}" type="slidenum">
              <a:rPr lang="pt-BR" sz="1200">
                <a:solidFill>
                  <a:srgbClr val="000000"/>
                </a:solidFill>
              </a:rPr>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46</a:t>
            </a:fld>
            <a:endParaRPr lang="pt-BR" sz="1200">
              <a:solidFill>
                <a:srgbClr val="000000"/>
              </a:solidFill>
            </a:endParaRPr>
          </a:p>
        </p:txBody>
      </p:sp>
      <p:sp>
        <p:nvSpPr>
          <p:cNvPr id="231426" name="Text Box 2"/>
          <p:cNvSpPr txBox="1">
            <a:spLocks noChangeArrowheads="1"/>
          </p:cNvSpPr>
          <p:nvPr/>
        </p:nvSpPr>
        <p:spPr bwMode="auto">
          <a:xfrm>
            <a:off x="2143125" y="695325"/>
            <a:ext cx="2571750" cy="3429000"/>
          </a:xfrm>
          <a:prstGeom prst="rect">
            <a:avLst/>
          </a:prstGeom>
          <a:solidFill>
            <a:srgbClr val="FFFFFF"/>
          </a:solidFill>
          <a:ln w="9360">
            <a:solidFill>
              <a:srgbClr val="000000"/>
            </a:solidFill>
            <a:miter lim="800000"/>
            <a:headEnd/>
            <a:tailEnd/>
          </a:ln>
          <a:effectLst/>
        </p:spPr>
        <p:txBody>
          <a:bodyPr wrap="none" anchor="ctr"/>
          <a:lstStyle/>
          <a:p>
            <a:endParaRPr lang="pt-BR"/>
          </a:p>
        </p:txBody>
      </p:sp>
      <p:sp>
        <p:nvSpPr>
          <p:cNvPr id="231427" name="Rectangle 3"/>
          <p:cNvSpPr txBox="1">
            <a:spLocks noChangeArrowheads="1"/>
          </p:cNvSpPr>
          <p:nvPr>
            <p:ph type="body"/>
          </p:nvPr>
        </p:nvSpPr>
        <p:spPr bwMode="auto">
          <a:xfrm>
            <a:off x="685800" y="4343400"/>
            <a:ext cx="5483225" cy="4114800"/>
          </a:xfrm>
          <a:prstGeom prst="rect">
            <a:avLst/>
          </a:prstGeom>
          <a:noFill/>
          <a:ln>
            <a:round/>
            <a:headEnd/>
            <a:tailEnd/>
          </a:ln>
        </p:spPr>
        <p:txBody>
          <a:bodyPr wrap="none" anchor="ctr"/>
          <a:lstStyle/>
          <a:p>
            <a:pPr>
              <a:spcBef>
                <a:spcPts val="450"/>
              </a:spcBef>
              <a:buClrTx/>
              <a:buFontTx/>
              <a:buNone/>
              <a:tabLst>
                <a:tab pos="723900" algn="l"/>
                <a:tab pos="1447800" algn="l"/>
                <a:tab pos="2171700" algn="l"/>
                <a:tab pos="2895600" algn="l"/>
                <a:tab pos="3619500" algn="l"/>
                <a:tab pos="4343400" algn="l"/>
                <a:tab pos="5067300" algn="l"/>
              </a:tabLst>
            </a:pPr>
            <a:endParaRPr lang="pt-BR" sz="2400">
              <a:latin typeface="Arial" charset="0"/>
              <a:ea typeface="SimSun" charset="-122"/>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A887865F-0732-47AE-A335-06CEEBB1AD46}" type="slidenum">
              <a:rPr lang="pt-BR"/>
              <a:pPr/>
              <a:t>47</a:t>
            </a:fld>
            <a:endParaRPr lang="pt-BR"/>
          </a:p>
        </p:txBody>
      </p:sp>
      <p:sp>
        <p:nvSpPr>
          <p:cNvPr id="232449" name="Text Box 1"/>
          <p:cNvSpPr txBox="1">
            <a:spLocks noChangeArrowheads="1"/>
          </p:cNvSpPr>
          <p:nvPr/>
        </p:nvSpPr>
        <p:spPr bwMode="auto">
          <a:xfrm>
            <a:off x="3884613" y="8685213"/>
            <a:ext cx="2971800" cy="457200"/>
          </a:xfrm>
          <a:prstGeom prst="rect">
            <a:avLst/>
          </a:prstGeom>
          <a:noFill/>
          <a:ln w="9525">
            <a:noFill/>
            <a:round/>
            <a:headEnd/>
            <a:tailEnd/>
          </a:ln>
          <a:effectLst/>
        </p:spPr>
        <p:txBody>
          <a:bodyPr anchor="b"/>
          <a:lstStyle/>
          <a:p>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DB98D238-014D-4E92-AFAE-58EA8B30490A}" type="slidenum">
              <a:rPr lang="pt-BR" sz="1200">
                <a:solidFill>
                  <a:srgbClr val="000000"/>
                </a:solidFill>
              </a:rPr>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47</a:t>
            </a:fld>
            <a:endParaRPr lang="pt-BR" sz="1200">
              <a:solidFill>
                <a:srgbClr val="000000"/>
              </a:solidFill>
            </a:endParaRPr>
          </a:p>
        </p:txBody>
      </p:sp>
      <p:sp>
        <p:nvSpPr>
          <p:cNvPr id="232450" name="Text Box 2"/>
          <p:cNvSpPr txBox="1">
            <a:spLocks noChangeArrowheads="1"/>
          </p:cNvSpPr>
          <p:nvPr/>
        </p:nvSpPr>
        <p:spPr bwMode="auto">
          <a:xfrm>
            <a:off x="2143125" y="695325"/>
            <a:ext cx="2571750" cy="3429000"/>
          </a:xfrm>
          <a:prstGeom prst="rect">
            <a:avLst/>
          </a:prstGeom>
          <a:solidFill>
            <a:srgbClr val="FFFFFF"/>
          </a:solidFill>
          <a:ln w="9360">
            <a:solidFill>
              <a:srgbClr val="000000"/>
            </a:solidFill>
            <a:miter lim="800000"/>
            <a:headEnd/>
            <a:tailEnd/>
          </a:ln>
          <a:effectLst/>
        </p:spPr>
        <p:txBody>
          <a:bodyPr wrap="none" anchor="ctr"/>
          <a:lstStyle/>
          <a:p>
            <a:endParaRPr lang="pt-BR"/>
          </a:p>
        </p:txBody>
      </p:sp>
      <p:sp>
        <p:nvSpPr>
          <p:cNvPr id="232451" name="Rectangle 3"/>
          <p:cNvSpPr txBox="1">
            <a:spLocks noChangeArrowheads="1"/>
          </p:cNvSpPr>
          <p:nvPr>
            <p:ph type="body"/>
          </p:nvPr>
        </p:nvSpPr>
        <p:spPr bwMode="auto">
          <a:xfrm>
            <a:off x="685800" y="4343400"/>
            <a:ext cx="5483225" cy="4114800"/>
          </a:xfrm>
          <a:prstGeom prst="rect">
            <a:avLst/>
          </a:prstGeom>
          <a:noFill/>
          <a:ln>
            <a:round/>
            <a:headEnd/>
            <a:tailEnd/>
          </a:ln>
        </p:spPr>
        <p:txBody>
          <a:bodyPr wrap="none" anchor="ctr"/>
          <a:lstStyle/>
          <a:p>
            <a:pPr>
              <a:spcBef>
                <a:spcPts val="450"/>
              </a:spcBef>
              <a:buClrTx/>
              <a:buFontTx/>
              <a:buNone/>
              <a:tabLst>
                <a:tab pos="723900" algn="l"/>
                <a:tab pos="1447800" algn="l"/>
                <a:tab pos="2171700" algn="l"/>
                <a:tab pos="2895600" algn="l"/>
                <a:tab pos="3619500" algn="l"/>
                <a:tab pos="4343400" algn="l"/>
                <a:tab pos="5067300" algn="l"/>
              </a:tabLst>
            </a:pPr>
            <a:endParaRPr lang="pt-BR" sz="2400">
              <a:latin typeface="Arial" charset="0"/>
              <a:ea typeface="SimSun" charset="-122"/>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D2B38FCA-3579-4095-9265-60B9F8E99E05}" type="slidenum">
              <a:rPr lang="pt-BR"/>
              <a:pPr/>
              <a:t>48</a:t>
            </a:fld>
            <a:endParaRPr lang="pt-BR"/>
          </a:p>
        </p:txBody>
      </p:sp>
      <p:sp>
        <p:nvSpPr>
          <p:cNvPr id="233473" name="Text Box 1"/>
          <p:cNvSpPr txBox="1">
            <a:spLocks noChangeArrowheads="1"/>
          </p:cNvSpPr>
          <p:nvPr/>
        </p:nvSpPr>
        <p:spPr bwMode="auto">
          <a:xfrm>
            <a:off x="3884613" y="8685213"/>
            <a:ext cx="2960687" cy="446087"/>
          </a:xfrm>
          <a:prstGeom prst="rect">
            <a:avLst/>
          </a:prstGeom>
          <a:noFill/>
          <a:ln w="9525">
            <a:noFill/>
            <a:round/>
            <a:headEnd/>
            <a:tailEnd/>
          </a:ln>
          <a:effectLst/>
        </p:spPr>
        <p:txBody>
          <a:bodyPr lIns="90000" tIns="46800" rIns="90000" bIns="46800" anchor="b"/>
          <a:lstStyle/>
          <a:p>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31AD97C0-1F75-434C-93E0-CD77B7DFA6DE}" type="slidenum">
              <a:rPr lang="pt-BR" sz="1200">
                <a:solidFill>
                  <a:srgbClr val="000000"/>
                </a:solidFill>
              </a:rPr>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48</a:t>
            </a:fld>
            <a:endParaRPr lang="pt-BR" sz="1200">
              <a:solidFill>
                <a:srgbClr val="000000"/>
              </a:solidFill>
            </a:endParaRPr>
          </a:p>
        </p:txBody>
      </p:sp>
      <p:sp>
        <p:nvSpPr>
          <p:cNvPr id="233474" name="Text Box 2"/>
          <p:cNvSpPr txBox="1">
            <a:spLocks noChangeArrowheads="1"/>
          </p:cNvSpPr>
          <p:nvPr/>
        </p:nvSpPr>
        <p:spPr bwMode="auto">
          <a:xfrm>
            <a:off x="2143125" y="695325"/>
            <a:ext cx="2571750" cy="3429000"/>
          </a:xfrm>
          <a:prstGeom prst="rect">
            <a:avLst/>
          </a:prstGeom>
          <a:solidFill>
            <a:srgbClr val="FFFFFF"/>
          </a:solidFill>
          <a:ln w="9360">
            <a:solidFill>
              <a:srgbClr val="000000"/>
            </a:solidFill>
            <a:miter lim="800000"/>
            <a:headEnd/>
            <a:tailEnd/>
          </a:ln>
          <a:effectLst/>
        </p:spPr>
        <p:txBody>
          <a:bodyPr wrap="none" anchor="ctr"/>
          <a:lstStyle/>
          <a:p>
            <a:endParaRPr lang="pt-BR"/>
          </a:p>
        </p:txBody>
      </p:sp>
      <p:sp>
        <p:nvSpPr>
          <p:cNvPr id="233475" name="Rectangle 3"/>
          <p:cNvSpPr txBox="1">
            <a:spLocks noChangeArrowheads="1"/>
          </p:cNvSpPr>
          <p:nvPr>
            <p:ph type="body"/>
          </p:nvPr>
        </p:nvSpPr>
        <p:spPr bwMode="auto">
          <a:xfrm>
            <a:off x="685800" y="4343400"/>
            <a:ext cx="5483225" cy="4114800"/>
          </a:xfrm>
          <a:prstGeom prst="rect">
            <a:avLst/>
          </a:prstGeom>
          <a:noFill/>
          <a:ln>
            <a:round/>
            <a:headEnd/>
            <a:tailEnd/>
          </a:ln>
        </p:spPr>
        <p:txBody>
          <a:bodyPr wrap="none" anchor="ctr"/>
          <a:lstStyle/>
          <a:p>
            <a:pPr>
              <a:spcBef>
                <a:spcPts val="450"/>
              </a:spcBef>
              <a:buClrTx/>
              <a:buFontTx/>
              <a:buNone/>
              <a:tabLst>
                <a:tab pos="723900" algn="l"/>
                <a:tab pos="1447800" algn="l"/>
                <a:tab pos="2171700" algn="l"/>
                <a:tab pos="2895600" algn="l"/>
                <a:tab pos="3619500" algn="l"/>
                <a:tab pos="4343400" algn="l"/>
                <a:tab pos="5067300" algn="l"/>
              </a:tabLst>
            </a:pPr>
            <a:endParaRPr lang="pt-BR" sz="2400">
              <a:latin typeface="Arial" charset="0"/>
              <a:ea typeface="SimSun" charset="-122"/>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D1686A7B-254B-4DC8-BEA1-71C3372CD79D}" type="slidenum">
              <a:rPr lang="pt-BR"/>
              <a:pPr/>
              <a:t>49</a:t>
            </a:fld>
            <a:endParaRPr lang="pt-BR"/>
          </a:p>
        </p:txBody>
      </p:sp>
      <p:sp>
        <p:nvSpPr>
          <p:cNvPr id="234497" name="Text Box 1"/>
          <p:cNvSpPr txBox="1">
            <a:spLocks noChangeArrowheads="1"/>
          </p:cNvSpPr>
          <p:nvPr/>
        </p:nvSpPr>
        <p:spPr bwMode="auto">
          <a:xfrm>
            <a:off x="3884613" y="8685213"/>
            <a:ext cx="2971800" cy="457200"/>
          </a:xfrm>
          <a:prstGeom prst="rect">
            <a:avLst/>
          </a:prstGeom>
          <a:noFill/>
          <a:ln w="9525">
            <a:noFill/>
            <a:round/>
            <a:headEnd/>
            <a:tailEnd/>
          </a:ln>
          <a:effectLst/>
        </p:spPr>
        <p:txBody>
          <a:bodyPr anchor="b"/>
          <a:lstStyle/>
          <a:p>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3062A407-930A-4B22-95A2-DD4F145CC54C}" type="slidenum">
              <a:rPr lang="pt-BR" sz="1200">
                <a:solidFill>
                  <a:srgbClr val="000000"/>
                </a:solidFill>
              </a:rPr>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49</a:t>
            </a:fld>
            <a:endParaRPr lang="pt-BR" sz="1200">
              <a:solidFill>
                <a:srgbClr val="000000"/>
              </a:solidFill>
            </a:endParaRPr>
          </a:p>
        </p:txBody>
      </p:sp>
      <p:sp>
        <p:nvSpPr>
          <p:cNvPr id="234498" name="Text Box 2"/>
          <p:cNvSpPr txBox="1">
            <a:spLocks noChangeArrowheads="1"/>
          </p:cNvSpPr>
          <p:nvPr/>
        </p:nvSpPr>
        <p:spPr bwMode="auto">
          <a:xfrm>
            <a:off x="2143125" y="695325"/>
            <a:ext cx="2571750" cy="3429000"/>
          </a:xfrm>
          <a:prstGeom prst="rect">
            <a:avLst/>
          </a:prstGeom>
          <a:solidFill>
            <a:srgbClr val="FFFFFF"/>
          </a:solidFill>
          <a:ln w="9360">
            <a:solidFill>
              <a:srgbClr val="000000"/>
            </a:solidFill>
            <a:miter lim="800000"/>
            <a:headEnd/>
            <a:tailEnd/>
          </a:ln>
          <a:effectLst/>
        </p:spPr>
        <p:txBody>
          <a:bodyPr wrap="none" anchor="ctr"/>
          <a:lstStyle/>
          <a:p>
            <a:endParaRPr lang="pt-BR"/>
          </a:p>
        </p:txBody>
      </p:sp>
      <p:sp>
        <p:nvSpPr>
          <p:cNvPr id="234499" name="Rectangle 3"/>
          <p:cNvSpPr txBox="1">
            <a:spLocks noChangeArrowheads="1"/>
          </p:cNvSpPr>
          <p:nvPr>
            <p:ph type="body"/>
          </p:nvPr>
        </p:nvSpPr>
        <p:spPr bwMode="auto">
          <a:xfrm>
            <a:off x="685800" y="4343400"/>
            <a:ext cx="5483225" cy="4114800"/>
          </a:xfrm>
          <a:prstGeom prst="rect">
            <a:avLst/>
          </a:prstGeom>
          <a:noFill/>
          <a:ln>
            <a:round/>
            <a:headEnd/>
            <a:tailEnd/>
          </a:ln>
        </p:spPr>
        <p:txBody>
          <a:bodyPr wrap="none" anchor="ctr"/>
          <a:lstStyle/>
          <a:p>
            <a:pPr>
              <a:spcBef>
                <a:spcPts val="450"/>
              </a:spcBef>
              <a:buClrTx/>
              <a:buFontTx/>
              <a:buNone/>
              <a:tabLst>
                <a:tab pos="723900" algn="l"/>
                <a:tab pos="1447800" algn="l"/>
                <a:tab pos="2171700" algn="l"/>
                <a:tab pos="2895600" algn="l"/>
                <a:tab pos="3619500" algn="l"/>
                <a:tab pos="4343400" algn="l"/>
                <a:tab pos="5067300" algn="l"/>
              </a:tabLst>
            </a:pPr>
            <a:endParaRPr lang="pt-BR" sz="2400">
              <a:latin typeface="Arial" charset="0"/>
              <a:ea typeface="SimSun"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5114DCC9-A4E3-4D06-BEA6-5A855B78DAED}" type="slidenum">
              <a:rPr lang="pt-BR"/>
              <a:pPr/>
              <a:t>5</a:t>
            </a:fld>
            <a:endParaRPr lang="pt-BR"/>
          </a:p>
        </p:txBody>
      </p:sp>
      <p:sp>
        <p:nvSpPr>
          <p:cNvPr id="189441" name="Text Box 1"/>
          <p:cNvSpPr txBox="1">
            <a:spLocks noChangeArrowheads="1"/>
          </p:cNvSpPr>
          <p:nvPr/>
        </p:nvSpPr>
        <p:spPr bwMode="auto">
          <a:xfrm>
            <a:off x="3884613" y="8685213"/>
            <a:ext cx="2960687" cy="446087"/>
          </a:xfrm>
          <a:prstGeom prst="rect">
            <a:avLst/>
          </a:prstGeom>
          <a:noFill/>
          <a:ln w="9525">
            <a:noFill/>
            <a:round/>
            <a:headEnd/>
            <a:tailEnd/>
          </a:ln>
          <a:effectLst/>
        </p:spPr>
        <p:txBody>
          <a:bodyPr lIns="90000" tIns="46800" rIns="90000" bIns="46800" anchor="b"/>
          <a:lstStyle/>
          <a:p>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574AE3F8-1672-4D74-853C-1D77C58D4C23}" type="slidenum">
              <a:rPr lang="pt-BR" sz="1200">
                <a:solidFill>
                  <a:srgbClr val="000000"/>
                </a:solidFill>
              </a:rPr>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5</a:t>
            </a:fld>
            <a:endParaRPr lang="pt-BR" sz="1200">
              <a:solidFill>
                <a:srgbClr val="000000"/>
              </a:solidFill>
            </a:endParaRPr>
          </a:p>
        </p:txBody>
      </p:sp>
      <p:sp>
        <p:nvSpPr>
          <p:cNvPr id="189442" name="Text Box 2"/>
          <p:cNvSpPr txBox="1">
            <a:spLocks noChangeArrowheads="1"/>
          </p:cNvSpPr>
          <p:nvPr/>
        </p:nvSpPr>
        <p:spPr bwMode="auto">
          <a:xfrm>
            <a:off x="2143125" y="695325"/>
            <a:ext cx="2571750" cy="3429000"/>
          </a:xfrm>
          <a:prstGeom prst="rect">
            <a:avLst/>
          </a:prstGeom>
          <a:solidFill>
            <a:srgbClr val="FFFFFF"/>
          </a:solidFill>
          <a:ln w="9360">
            <a:solidFill>
              <a:srgbClr val="000000"/>
            </a:solidFill>
            <a:miter lim="800000"/>
            <a:headEnd/>
            <a:tailEnd/>
          </a:ln>
          <a:effectLst/>
        </p:spPr>
        <p:txBody>
          <a:bodyPr wrap="none" anchor="ctr"/>
          <a:lstStyle/>
          <a:p>
            <a:endParaRPr lang="pt-BR"/>
          </a:p>
        </p:txBody>
      </p:sp>
      <p:sp>
        <p:nvSpPr>
          <p:cNvPr id="189443" name="Rectangle 3"/>
          <p:cNvSpPr txBox="1">
            <a:spLocks noChangeArrowheads="1"/>
          </p:cNvSpPr>
          <p:nvPr>
            <p:ph type="body"/>
          </p:nvPr>
        </p:nvSpPr>
        <p:spPr bwMode="auto">
          <a:xfrm>
            <a:off x="685800" y="4343400"/>
            <a:ext cx="5483225" cy="4114800"/>
          </a:xfrm>
          <a:prstGeom prst="rect">
            <a:avLst/>
          </a:prstGeom>
          <a:noFill/>
          <a:ln>
            <a:round/>
            <a:headEnd/>
            <a:tailEnd/>
          </a:ln>
        </p:spPr>
        <p:txBody>
          <a:bodyPr wrap="none" anchor="ctr"/>
          <a:lstStyle/>
          <a:p>
            <a:pPr>
              <a:spcBef>
                <a:spcPts val="450"/>
              </a:spcBef>
              <a:buClrTx/>
              <a:buFontTx/>
              <a:buNone/>
              <a:tabLst>
                <a:tab pos="723900" algn="l"/>
                <a:tab pos="1447800" algn="l"/>
                <a:tab pos="2171700" algn="l"/>
                <a:tab pos="2895600" algn="l"/>
                <a:tab pos="3619500" algn="l"/>
                <a:tab pos="4343400" algn="l"/>
                <a:tab pos="5067300" algn="l"/>
              </a:tabLst>
            </a:pPr>
            <a:endParaRPr lang="pt-BR" sz="2400">
              <a:latin typeface="Arial" charset="0"/>
              <a:ea typeface="SimSun" charset="-122"/>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056CAFF2-2821-46D5-AD20-4E19F80CBC6E}" type="slidenum">
              <a:rPr lang="pt-BR"/>
              <a:pPr/>
              <a:t>50</a:t>
            </a:fld>
            <a:endParaRPr lang="pt-BR"/>
          </a:p>
        </p:txBody>
      </p:sp>
      <p:sp>
        <p:nvSpPr>
          <p:cNvPr id="235521" name="Text Box 1"/>
          <p:cNvSpPr txBox="1">
            <a:spLocks noChangeArrowheads="1"/>
          </p:cNvSpPr>
          <p:nvPr/>
        </p:nvSpPr>
        <p:spPr bwMode="auto">
          <a:xfrm>
            <a:off x="3884613" y="8685213"/>
            <a:ext cx="2960687" cy="446087"/>
          </a:xfrm>
          <a:prstGeom prst="rect">
            <a:avLst/>
          </a:prstGeom>
          <a:noFill/>
          <a:ln w="9525">
            <a:noFill/>
            <a:round/>
            <a:headEnd/>
            <a:tailEnd/>
          </a:ln>
          <a:effectLst/>
        </p:spPr>
        <p:txBody>
          <a:bodyPr lIns="90000" tIns="46800" rIns="90000" bIns="46800" anchor="b"/>
          <a:lstStyle/>
          <a:p>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EBB3FC63-AAFB-4967-8393-B0D7AE41F19A}" type="slidenum">
              <a:rPr lang="pt-BR" sz="1200">
                <a:solidFill>
                  <a:srgbClr val="000000"/>
                </a:solidFill>
              </a:rPr>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50</a:t>
            </a:fld>
            <a:endParaRPr lang="pt-BR" sz="1200">
              <a:solidFill>
                <a:srgbClr val="000000"/>
              </a:solidFill>
            </a:endParaRPr>
          </a:p>
        </p:txBody>
      </p:sp>
      <p:sp>
        <p:nvSpPr>
          <p:cNvPr id="235522" name="Text Box 2"/>
          <p:cNvSpPr txBox="1">
            <a:spLocks noChangeArrowheads="1"/>
          </p:cNvSpPr>
          <p:nvPr/>
        </p:nvSpPr>
        <p:spPr bwMode="auto">
          <a:xfrm>
            <a:off x="2143125" y="695325"/>
            <a:ext cx="2571750" cy="3429000"/>
          </a:xfrm>
          <a:prstGeom prst="rect">
            <a:avLst/>
          </a:prstGeom>
          <a:solidFill>
            <a:srgbClr val="FFFFFF"/>
          </a:solidFill>
          <a:ln w="9360">
            <a:solidFill>
              <a:srgbClr val="000000"/>
            </a:solidFill>
            <a:miter lim="800000"/>
            <a:headEnd/>
            <a:tailEnd/>
          </a:ln>
          <a:effectLst/>
        </p:spPr>
        <p:txBody>
          <a:bodyPr wrap="none" anchor="ctr"/>
          <a:lstStyle/>
          <a:p>
            <a:endParaRPr lang="pt-BR"/>
          </a:p>
        </p:txBody>
      </p:sp>
      <p:sp>
        <p:nvSpPr>
          <p:cNvPr id="235523" name="Rectangle 3"/>
          <p:cNvSpPr txBox="1">
            <a:spLocks noChangeArrowheads="1"/>
          </p:cNvSpPr>
          <p:nvPr>
            <p:ph type="body"/>
          </p:nvPr>
        </p:nvSpPr>
        <p:spPr bwMode="auto">
          <a:xfrm>
            <a:off x="685800" y="4343400"/>
            <a:ext cx="5483225" cy="4114800"/>
          </a:xfrm>
          <a:prstGeom prst="rect">
            <a:avLst/>
          </a:prstGeom>
          <a:noFill/>
          <a:ln>
            <a:round/>
            <a:headEnd/>
            <a:tailEnd/>
          </a:ln>
        </p:spPr>
        <p:txBody>
          <a:bodyPr wrap="none" anchor="ctr"/>
          <a:lstStyle/>
          <a:p>
            <a:pPr>
              <a:spcBef>
                <a:spcPts val="450"/>
              </a:spcBef>
              <a:buClrTx/>
              <a:buFontTx/>
              <a:buNone/>
              <a:tabLst>
                <a:tab pos="723900" algn="l"/>
                <a:tab pos="1447800" algn="l"/>
                <a:tab pos="2171700" algn="l"/>
                <a:tab pos="2895600" algn="l"/>
                <a:tab pos="3619500" algn="l"/>
                <a:tab pos="4343400" algn="l"/>
                <a:tab pos="5067300" algn="l"/>
              </a:tabLst>
            </a:pPr>
            <a:endParaRPr lang="pt-BR" sz="2400">
              <a:latin typeface="Arial" charset="0"/>
              <a:ea typeface="SimSun" charset="-122"/>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3E9BBC8C-1E1F-4C5F-ACFA-7B26FB8675A0}" type="slidenum">
              <a:rPr lang="pt-BR"/>
              <a:pPr/>
              <a:t>51</a:t>
            </a:fld>
            <a:endParaRPr lang="pt-BR"/>
          </a:p>
        </p:txBody>
      </p:sp>
      <p:sp>
        <p:nvSpPr>
          <p:cNvPr id="236545" name="Text Box 1"/>
          <p:cNvSpPr txBox="1">
            <a:spLocks noChangeArrowheads="1"/>
          </p:cNvSpPr>
          <p:nvPr/>
        </p:nvSpPr>
        <p:spPr bwMode="auto">
          <a:xfrm>
            <a:off x="3884613" y="8685213"/>
            <a:ext cx="2960687" cy="446087"/>
          </a:xfrm>
          <a:prstGeom prst="rect">
            <a:avLst/>
          </a:prstGeom>
          <a:noFill/>
          <a:ln w="9525">
            <a:noFill/>
            <a:round/>
            <a:headEnd/>
            <a:tailEnd/>
          </a:ln>
          <a:effectLst/>
        </p:spPr>
        <p:txBody>
          <a:bodyPr lIns="90000" tIns="46800" rIns="90000" bIns="46800" anchor="b"/>
          <a:lstStyle/>
          <a:p>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55FBECA0-93FF-430A-832C-F81F2955189E}" type="slidenum">
              <a:rPr lang="pt-BR" sz="1200">
                <a:solidFill>
                  <a:srgbClr val="000000"/>
                </a:solidFill>
              </a:rPr>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51</a:t>
            </a:fld>
            <a:endParaRPr lang="pt-BR" sz="1200">
              <a:solidFill>
                <a:srgbClr val="000000"/>
              </a:solidFill>
            </a:endParaRPr>
          </a:p>
        </p:txBody>
      </p:sp>
      <p:sp>
        <p:nvSpPr>
          <p:cNvPr id="236546" name="Text Box 2"/>
          <p:cNvSpPr txBox="1">
            <a:spLocks noChangeArrowheads="1"/>
          </p:cNvSpPr>
          <p:nvPr/>
        </p:nvSpPr>
        <p:spPr bwMode="auto">
          <a:xfrm>
            <a:off x="2143125" y="695325"/>
            <a:ext cx="2571750" cy="3429000"/>
          </a:xfrm>
          <a:prstGeom prst="rect">
            <a:avLst/>
          </a:prstGeom>
          <a:solidFill>
            <a:srgbClr val="FFFFFF"/>
          </a:solidFill>
          <a:ln w="9360">
            <a:solidFill>
              <a:srgbClr val="000000"/>
            </a:solidFill>
            <a:miter lim="800000"/>
            <a:headEnd/>
            <a:tailEnd/>
          </a:ln>
          <a:effectLst/>
        </p:spPr>
        <p:txBody>
          <a:bodyPr wrap="none" anchor="ctr"/>
          <a:lstStyle/>
          <a:p>
            <a:endParaRPr lang="pt-BR"/>
          </a:p>
        </p:txBody>
      </p:sp>
      <p:sp>
        <p:nvSpPr>
          <p:cNvPr id="236547" name="Rectangle 3"/>
          <p:cNvSpPr txBox="1">
            <a:spLocks noChangeArrowheads="1"/>
          </p:cNvSpPr>
          <p:nvPr>
            <p:ph type="body"/>
          </p:nvPr>
        </p:nvSpPr>
        <p:spPr bwMode="auto">
          <a:xfrm>
            <a:off x="685800" y="4343400"/>
            <a:ext cx="5483225" cy="4114800"/>
          </a:xfrm>
          <a:prstGeom prst="rect">
            <a:avLst/>
          </a:prstGeom>
          <a:noFill/>
          <a:ln>
            <a:round/>
            <a:headEnd/>
            <a:tailEnd/>
          </a:ln>
        </p:spPr>
        <p:txBody>
          <a:bodyPr wrap="none" anchor="ctr"/>
          <a:lstStyle/>
          <a:p>
            <a:pPr>
              <a:spcBef>
                <a:spcPts val="450"/>
              </a:spcBef>
              <a:buClrTx/>
              <a:buFontTx/>
              <a:buNone/>
              <a:tabLst>
                <a:tab pos="723900" algn="l"/>
                <a:tab pos="1447800" algn="l"/>
                <a:tab pos="2171700" algn="l"/>
                <a:tab pos="2895600" algn="l"/>
                <a:tab pos="3619500" algn="l"/>
                <a:tab pos="4343400" algn="l"/>
                <a:tab pos="5067300" algn="l"/>
              </a:tabLst>
            </a:pPr>
            <a:endParaRPr lang="pt-BR" sz="2400">
              <a:latin typeface="Arial" charset="0"/>
              <a:ea typeface="SimSun" charset="-122"/>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BC2107B1-B0E3-4241-961D-CAA57CE07648}" type="slidenum">
              <a:rPr lang="pt-BR"/>
              <a:pPr/>
              <a:t>52</a:t>
            </a:fld>
            <a:endParaRPr lang="pt-BR"/>
          </a:p>
        </p:txBody>
      </p:sp>
      <p:sp>
        <p:nvSpPr>
          <p:cNvPr id="237569" name="Text Box 1"/>
          <p:cNvSpPr txBox="1">
            <a:spLocks noChangeArrowheads="1"/>
          </p:cNvSpPr>
          <p:nvPr/>
        </p:nvSpPr>
        <p:spPr bwMode="auto">
          <a:xfrm>
            <a:off x="3884613" y="8685213"/>
            <a:ext cx="2960687" cy="446087"/>
          </a:xfrm>
          <a:prstGeom prst="rect">
            <a:avLst/>
          </a:prstGeom>
          <a:noFill/>
          <a:ln w="9525">
            <a:noFill/>
            <a:round/>
            <a:headEnd/>
            <a:tailEnd/>
          </a:ln>
          <a:effectLst/>
        </p:spPr>
        <p:txBody>
          <a:bodyPr lIns="90000" tIns="46800" rIns="90000" bIns="46800" anchor="b"/>
          <a:lstStyle/>
          <a:p>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AE8C5C0F-165B-4A39-9F72-4D472414DDA9}" type="slidenum">
              <a:rPr lang="pt-BR" sz="1200">
                <a:solidFill>
                  <a:srgbClr val="000000"/>
                </a:solidFill>
              </a:rPr>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52</a:t>
            </a:fld>
            <a:endParaRPr lang="pt-BR" sz="1200">
              <a:solidFill>
                <a:srgbClr val="000000"/>
              </a:solidFill>
            </a:endParaRPr>
          </a:p>
        </p:txBody>
      </p:sp>
      <p:sp>
        <p:nvSpPr>
          <p:cNvPr id="237570" name="Text Box 2"/>
          <p:cNvSpPr txBox="1">
            <a:spLocks noChangeArrowheads="1"/>
          </p:cNvSpPr>
          <p:nvPr/>
        </p:nvSpPr>
        <p:spPr bwMode="auto">
          <a:xfrm>
            <a:off x="2143125" y="695325"/>
            <a:ext cx="2571750" cy="3429000"/>
          </a:xfrm>
          <a:prstGeom prst="rect">
            <a:avLst/>
          </a:prstGeom>
          <a:solidFill>
            <a:srgbClr val="FFFFFF"/>
          </a:solidFill>
          <a:ln w="9360">
            <a:solidFill>
              <a:srgbClr val="000000"/>
            </a:solidFill>
            <a:miter lim="800000"/>
            <a:headEnd/>
            <a:tailEnd/>
          </a:ln>
          <a:effectLst/>
        </p:spPr>
        <p:txBody>
          <a:bodyPr wrap="none" anchor="ctr"/>
          <a:lstStyle/>
          <a:p>
            <a:endParaRPr lang="pt-BR"/>
          </a:p>
        </p:txBody>
      </p:sp>
      <p:sp>
        <p:nvSpPr>
          <p:cNvPr id="237571" name="Rectangle 3"/>
          <p:cNvSpPr txBox="1">
            <a:spLocks noChangeArrowheads="1"/>
          </p:cNvSpPr>
          <p:nvPr>
            <p:ph type="body"/>
          </p:nvPr>
        </p:nvSpPr>
        <p:spPr bwMode="auto">
          <a:xfrm>
            <a:off x="685800" y="4343400"/>
            <a:ext cx="5483225" cy="4114800"/>
          </a:xfrm>
          <a:prstGeom prst="rect">
            <a:avLst/>
          </a:prstGeom>
          <a:noFill/>
          <a:ln>
            <a:round/>
            <a:headEnd/>
            <a:tailEnd/>
          </a:ln>
        </p:spPr>
        <p:txBody>
          <a:bodyPr wrap="none" anchor="ctr"/>
          <a:lstStyle/>
          <a:p>
            <a:pPr>
              <a:spcBef>
                <a:spcPts val="450"/>
              </a:spcBef>
              <a:buClrTx/>
              <a:buFontTx/>
              <a:buNone/>
              <a:tabLst>
                <a:tab pos="723900" algn="l"/>
                <a:tab pos="1447800" algn="l"/>
                <a:tab pos="2171700" algn="l"/>
                <a:tab pos="2895600" algn="l"/>
                <a:tab pos="3619500" algn="l"/>
                <a:tab pos="4343400" algn="l"/>
                <a:tab pos="5067300" algn="l"/>
              </a:tabLst>
            </a:pPr>
            <a:endParaRPr lang="pt-BR" sz="2400">
              <a:latin typeface="Arial" charset="0"/>
              <a:ea typeface="SimSun" charset="-122"/>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951B7316-45D0-42CD-9305-64A520EDA90B}" type="slidenum">
              <a:rPr lang="pt-BR"/>
              <a:pPr/>
              <a:t>53</a:t>
            </a:fld>
            <a:endParaRPr lang="pt-BR"/>
          </a:p>
        </p:txBody>
      </p:sp>
      <p:sp>
        <p:nvSpPr>
          <p:cNvPr id="238593" name="Text Box 1"/>
          <p:cNvSpPr txBox="1">
            <a:spLocks noChangeArrowheads="1"/>
          </p:cNvSpPr>
          <p:nvPr/>
        </p:nvSpPr>
        <p:spPr bwMode="auto">
          <a:xfrm>
            <a:off x="3884613" y="8685213"/>
            <a:ext cx="2971800" cy="457200"/>
          </a:xfrm>
          <a:prstGeom prst="rect">
            <a:avLst/>
          </a:prstGeom>
          <a:noFill/>
          <a:ln w="9525">
            <a:noFill/>
            <a:round/>
            <a:headEnd/>
            <a:tailEnd/>
          </a:ln>
          <a:effectLst/>
        </p:spPr>
        <p:txBody>
          <a:bodyPr anchor="b"/>
          <a:lstStyle/>
          <a:p>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0A719B8B-76DD-4C63-923A-A369A5B0133D}" type="slidenum">
              <a:rPr lang="pt-BR" sz="1200">
                <a:solidFill>
                  <a:srgbClr val="000000"/>
                </a:solidFill>
              </a:rPr>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53</a:t>
            </a:fld>
            <a:endParaRPr lang="pt-BR" sz="1200">
              <a:solidFill>
                <a:srgbClr val="000000"/>
              </a:solidFill>
            </a:endParaRPr>
          </a:p>
        </p:txBody>
      </p:sp>
      <p:sp>
        <p:nvSpPr>
          <p:cNvPr id="238594" name="Text Box 2"/>
          <p:cNvSpPr txBox="1">
            <a:spLocks noChangeArrowheads="1"/>
          </p:cNvSpPr>
          <p:nvPr/>
        </p:nvSpPr>
        <p:spPr bwMode="auto">
          <a:xfrm>
            <a:off x="2143125" y="695325"/>
            <a:ext cx="2571750" cy="3429000"/>
          </a:xfrm>
          <a:prstGeom prst="rect">
            <a:avLst/>
          </a:prstGeom>
          <a:solidFill>
            <a:srgbClr val="FFFFFF"/>
          </a:solidFill>
          <a:ln w="9360">
            <a:solidFill>
              <a:srgbClr val="000000"/>
            </a:solidFill>
            <a:miter lim="800000"/>
            <a:headEnd/>
            <a:tailEnd/>
          </a:ln>
          <a:effectLst/>
        </p:spPr>
        <p:txBody>
          <a:bodyPr wrap="none" anchor="ctr"/>
          <a:lstStyle/>
          <a:p>
            <a:endParaRPr lang="pt-BR"/>
          </a:p>
        </p:txBody>
      </p:sp>
      <p:sp>
        <p:nvSpPr>
          <p:cNvPr id="238595" name="Rectangle 3"/>
          <p:cNvSpPr txBox="1">
            <a:spLocks noChangeArrowheads="1"/>
          </p:cNvSpPr>
          <p:nvPr>
            <p:ph type="body"/>
          </p:nvPr>
        </p:nvSpPr>
        <p:spPr bwMode="auto">
          <a:xfrm>
            <a:off x="685800" y="4343400"/>
            <a:ext cx="5483225" cy="4114800"/>
          </a:xfrm>
          <a:prstGeom prst="rect">
            <a:avLst/>
          </a:prstGeom>
          <a:noFill/>
          <a:ln>
            <a:round/>
            <a:headEnd/>
            <a:tailEnd/>
          </a:ln>
        </p:spPr>
        <p:txBody>
          <a:bodyPr wrap="none" anchor="ctr"/>
          <a:lstStyle/>
          <a:p>
            <a:pPr>
              <a:spcBef>
                <a:spcPts val="450"/>
              </a:spcBef>
              <a:buClrTx/>
              <a:buFontTx/>
              <a:buNone/>
              <a:tabLst>
                <a:tab pos="723900" algn="l"/>
                <a:tab pos="1447800" algn="l"/>
                <a:tab pos="2171700" algn="l"/>
                <a:tab pos="2895600" algn="l"/>
                <a:tab pos="3619500" algn="l"/>
                <a:tab pos="4343400" algn="l"/>
                <a:tab pos="5067300" algn="l"/>
              </a:tabLst>
            </a:pPr>
            <a:endParaRPr lang="pt-BR" sz="2400">
              <a:latin typeface="Arial" charset="0"/>
              <a:ea typeface="SimSun" charset="-122"/>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09AAE5B0-ECD9-4079-9D59-38CD9FF79920}" type="slidenum">
              <a:rPr lang="pt-BR"/>
              <a:pPr/>
              <a:t>54</a:t>
            </a:fld>
            <a:endParaRPr lang="pt-BR"/>
          </a:p>
        </p:txBody>
      </p:sp>
      <p:sp>
        <p:nvSpPr>
          <p:cNvPr id="239617" name="Text Box 1"/>
          <p:cNvSpPr txBox="1">
            <a:spLocks noChangeArrowheads="1"/>
          </p:cNvSpPr>
          <p:nvPr/>
        </p:nvSpPr>
        <p:spPr bwMode="auto">
          <a:xfrm>
            <a:off x="3884613" y="8685213"/>
            <a:ext cx="2971800" cy="457200"/>
          </a:xfrm>
          <a:prstGeom prst="rect">
            <a:avLst/>
          </a:prstGeom>
          <a:noFill/>
          <a:ln w="9525">
            <a:noFill/>
            <a:round/>
            <a:headEnd/>
            <a:tailEnd/>
          </a:ln>
          <a:effectLst/>
        </p:spPr>
        <p:txBody>
          <a:bodyPr anchor="b"/>
          <a:lstStyle/>
          <a:p>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C8421691-93C1-45E2-B809-6FE21A345C63}" type="slidenum">
              <a:rPr lang="pt-BR" sz="1200">
                <a:solidFill>
                  <a:srgbClr val="000000"/>
                </a:solidFill>
              </a:rPr>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54</a:t>
            </a:fld>
            <a:endParaRPr lang="pt-BR" sz="1200">
              <a:solidFill>
                <a:srgbClr val="000000"/>
              </a:solidFill>
            </a:endParaRPr>
          </a:p>
        </p:txBody>
      </p:sp>
      <p:sp>
        <p:nvSpPr>
          <p:cNvPr id="239618" name="Text Box 2"/>
          <p:cNvSpPr txBox="1">
            <a:spLocks noChangeArrowheads="1"/>
          </p:cNvSpPr>
          <p:nvPr/>
        </p:nvSpPr>
        <p:spPr bwMode="auto">
          <a:xfrm>
            <a:off x="2143125" y="695325"/>
            <a:ext cx="2571750" cy="3429000"/>
          </a:xfrm>
          <a:prstGeom prst="rect">
            <a:avLst/>
          </a:prstGeom>
          <a:solidFill>
            <a:srgbClr val="FFFFFF"/>
          </a:solidFill>
          <a:ln w="9360">
            <a:solidFill>
              <a:srgbClr val="000000"/>
            </a:solidFill>
            <a:miter lim="800000"/>
            <a:headEnd/>
            <a:tailEnd/>
          </a:ln>
          <a:effectLst/>
        </p:spPr>
        <p:txBody>
          <a:bodyPr wrap="none" anchor="ctr"/>
          <a:lstStyle/>
          <a:p>
            <a:endParaRPr lang="pt-BR"/>
          </a:p>
        </p:txBody>
      </p:sp>
      <p:sp>
        <p:nvSpPr>
          <p:cNvPr id="239619" name="Rectangle 3"/>
          <p:cNvSpPr txBox="1">
            <a:spLocks noChangeArrowheads="1"/>
          </p:cNvSpPr>
          <p:nvPr>
            <p:ph type="body"/>
          </p:nvPr>
        </p:nvSpPr>
        <p:spPr bwMode="auto">
          <a:xfrm>
            <a:off x="685800" y="4343400"/>
            <a:ext cx="5483225" cy="4114800"/>
          </a:xfrm>
          <a:prstGeom prst="rect">
            <a:avLst/>
          </a:prstGeom>
          <a:noFill/>
          <a:ln>
            <a:round/>
            <a:headEnd/>
            <a:tailEnd/>
          </a:ln>
        </p:spPr>
        <p:txBody>
          <a:bodyPr wrap="none" anchor="ctr"/>
          <a:lstStyle/>
          <a:p>
            <a:pPr>
              <a:spcBef>
                <a:spcPts val="450"/>
              </a:spcBef>
              <a:buClrTx/>
              <a:buFontTx/>
              <a:buNone/>
              <a:tabLst>
                <a:tab pos="723900" algn="l"/>
                <a:tab pos="1447800" algn="l"/>
                <a:tab pos="2171700" algn="l"/>
                <a:tab pos="2895600" algn="l"/>
                <a:tab pos="3619500" algn="l"/>
                <a:tab pos="4343400" algn="l"/>
                <a:tab pos="5067300" algn="l"/>
              </a:tabLst>
            </a:pPr>
            <a:endParaRPr lang="pt-BR" sz="2400">
              <a:latin typeface="Arial" charset="0"/>
              <a:ea typeface="SimSun" charset="-122"/>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FA830641-8F38-4A8C-9321-27D28082AE78}" type="slidenum">
              <a:rPr lang="pt-BR"/>
              <a:pPr/>
              <a:t>55</a:t>
            </a:fld>
            <a:endParaRPr lang="pt-BR"/>
          </a:p>
        </p:txBody>
      </p:sp>
      <p:sp>
        <p:nvSpPr>
          <p:cNvPr id="240641" name="Text Box 1"/>
          <p:cNvSpPr txBox="1">
            <a:spLocks noChangeArrowheads="1"/>
          </p:cNvSpPr>
          <p:nvPr/>
        </p:nvSpPr>
        <p:spPr bwMode="auto">
          <a:xfrm>
            <a:off x="3884613" y="8685213"/>
            <a:ext cx="2971800" cy="457200"/>
          </a:xfrm>
          <a:prstGeom prst="rect">
            <a:avLst/>
          </a:prstGeom>
          <a:noFill/>
          <a:ln w="9525">
            <a:noFill/>
            <a:round/>
            <a:headEnd/>
            <a:tailEnd/>
          </a:ln>
          <a:effectLst/>
        </p:spPr>
        <p:txBody>
          <a:bodyPr anchor="b"/>
          <a:lstStyle/>
          <a:p>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2145C4E8-BC3A-41C4-9E5D-ADC6D57A9838}" type="slidenum">
              <a:rPr lang="pt-BR" sz="1200">
                <a:solidFill>
                  <a:srgbClr val="000000"/>
                </a:solidFill>
              </a:rPr>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55</a:t>
            </a:fld>
            <a:endParaRPr lang="pt-BR" sz="1200">
              <a:solidFill>
                <a:srgbClr val="000000"/>
              </a:solidFill>
            </a:endParaRPr>
          </a:p>
        </p:txBody>
      </p:sp>
      <p:sp>
        <p:nvSpPr>
          <p:cNvPr id="240642" name="Text Box 2"/>
          <p:cNvSpPr txBox="1">
            <a:spLocks noChangeArrowheads="1"/>
          </p:cNvSpPr>
          <p:nvPr/>
        </p:nvSpPr>
        <p:spPr bwMode="auto">
          <a:xfrm>
            <a:off x="2143125" y="695325"/>
            <a:ext cx="2571750" cy="3429000"/>
          </a:xfrm>
          <a:prstGeom prst="rect">
            <a:avLst/>
          </a:prstGeom>
          <a:solidFill>
            <a:srgbClr val="FFFFFF"/>
          </a:solidFill>
          <a:ln w="9360">
            <a:solidFill>
              <a:srgbClr val="000000"/>
            </a:solidFill>
            <a:miter lim="800000"/>
            <a:headEnd/>
            <a:tailEnd/>
          </a:ln>
          <a:effectLst/>
        </p:spPr>
        <p:txBody>
          <a:bodyPr wrap="none" anchor="ctr"/>
          <a:lstStyle/>
          <a:p>
            <a:endParaRPr lang="pt-BR"/>
          </a:p>
        </p:txBody>
      </p:sp>
      <p:sp>
        <p:nvSpPr>
          <p:cNvPr id="240643" name="Rectangle 3"/>
          <p:cNvSpPr txBox="1">
            <a:spLocks noChangeArrowheads="1"/>
          </p:cNvSpPr>
          <p:nvPr>
            <p:ph type="body"/>
          </p:nvPr>
        </p:nvSpPr>
        <p:spPr bwMode="auto">
          <a:xfrm>
            <a:off x="685800" y="4343400"/>
            <a:ext cx="5483225" cy="4114800"/>
          </a:xfrm>
          <a:prstGeom prst="rect">
            <a:avLst/>
          </a:prstGeom>
          <a:noFill/>
          <a:ln>
            <a:round/>
            <a:headEnd/>
            <a:tailEnd/>
          </a:ln>
        </p:spPr>
        <p:txBody>
          <a:bodyPr wrap="none" anchor="ctr"/>
          <a:lstStyle/>
          <a:p>
            <a:pPr>
              <a:spcBef>
                <a:spcPts val="450"/>
              </a:spcBef>
              <a:buClrTx/>
              <a:buFontTx/>
              <a:buNone/>
              <a:tabLst>
                <a:tab pos="723900" algn="l"/>
                <a:tab pos="1447800" algn="l"/>
                <a:tab pos="2171700" algn="l"/>
                <a:tab pos="2895600" algn="l"/>
                <a:tab pos="3619500" algn="l"/>
                <a:tab pos="4343400" algn="l"/>
                <a:tab pos="5067300" algn="l"/>
              </a:tabLst>
            </a:pPr>
            <a:endParaRPr lang="pt-BR" sz="2400">
              <a:latin typeface="Arial" charset="0"/>
              <a:ea typeface="SimSun" charset="-122"/>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C201F188-4611-44E1-9301-1588E8F61A56}" type="slidenum">
              <a:rPr lang="pt-BR"/>
              <a:pPr/>
              <a:t>56</a:t>
            </a:fld>
            <a:endParaRPr lang="pt-BR"/>
          </a:p>
        </p:txBody>
      </p:sp>
      <p:sp>
        <p:nvSpPr>
          <p:cNvPr id="241665" name="Text Box 1"/>
          <p:cNvSpPr txBox="1">
            <a:spLocks noChangeArrowheads="1"/>
          </p:cNvSpPr>
          <p:nvPr/>
        </p:nvSpPr>
        <p:spPr bwMode="auto">
          <a:xfrm>
            <a:off x="3884613" y="8685213"/>
            <a:ext cx="2971800" cy="457200"/>
          </a:xfrm>
          <a:prstGeom prst="rect">
            <a:avLst/>
          </a:prstGeom>
          <a:noFill/>
          <a:ln w="9525">
            <a:noFill/>
            <a:round/>
            <a:headEnd/>
            <a:tailEnd/>
          </a:ln>
          <a:effectLst/>
        </p:spPr>
        <p:txBody>
          <a:bodyPr anchor="b"/>
          <a:lstStyle/>
          <a:p>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3EE2A15D-EDB3-4698-BF90-D656FD0ED5DE}" type="slidenum">
              <a:rPr lang="pt-BR" sz="1200">
                <a:solidFill>
                  <a:srgbClr val="000000"/>
                </a:solidFill>
              </a:rPr>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56</a:t>
            </a:fld>
            <a:endParaRPr lang="pt-BR" sz="1200">
              <a:solidFill>
                <a:srgbClr val="000000"/>
              </a:solidFill>
            </a:endParaRPr>
          </a:p>
        </p:txBody>
      </p:sp>
      <p:sp>
        <p:nvSpPr>
          <p:cNvPr id="241666" name="Text Box 2"/>
          <p:cNvSpPr txBox="1">
            <a:spLocks noChangeArrowheads="1"/>
          </p:cNvSpPr>
          <p:nvPr/>
        </p:nvSpPr>
        <p:spPr bwMode="auto">
          <a:xfrm>
            <a:off x="2143125" y="695325"/>
            <a:ext cx="2571750" cy="3429000"/>
          </a:xfrm>
          <a:prstGeom prst="rect">
            <a:avLst/>
          </a:prstGeom>
          <a:solidFill>
            <a:srgbClr val="FFFFFF"/>
          </a:solidFill>
          <a:ln w="9360">
            <a:solidFill>
              <a:srgbClr val="000000"/>
            </a:solidFill>
            <a:miter lim="800000"/>
            <a:headEnd/>
            <a:tailEnd/>
          </a:ln>
          <a:effectLst/>
        </p:spPr>
        <p:txBody>
          <a:bodyPr wrap="none" anchor="ctr"/>
          <a:lstStyle/>
          <a:p>
            <a:endParaRPr lang="pt-BR"/>
          </a:p>
        </p:txBody>
      </p:sp>
      <p:sp>
        <p:nvSpPr>
          <p:cNvPr id="241667" name="Rectangle 3"/>
          <p:cNvSpPr txBox="1">
            <a:spLocks noChangeArrowheads="1"/>
          </p:cNvSpPr>
          <p:nvPr>
            <p:ph type="body"/>
          </p:nvPr>
        </p:nvSpPr>
        <p:spPr bwMode="auto">
          <a:xfrm>
            <a:off x="685800" y="4343400"/>
            <a:ext cx="5483225" cy="4114800"/>
          </a:xfrm>
          <a:prstGeom prst="rect">
            <a:avLst/>
          </a:prstGeom>
          <a:noFill/>
          <a:ln>
            <a:round/>
            <a:headEnd/>
            <a:tailEnd/>
          </a:ln>
        </p:spPr>
        <p:txBody>
          <a:bodyPr wrap="none" anchor="ctr"/>
          <a:lstStyle/>
          <a:p>
            <a:pPr>
              <a:spcBef>
                <a:spcPts val="450"/>
              </a:spcBef>
              <a:buClrTx/>
              <a:buFontTx/>
              <a:buNone/>
              <a:tabLst>
                <a:tab pos="723900" algn="l"/>
                <a:tab pos="1447800" algn="l"/>
                <a:tab pos="2171700" algn="l"/>
                <a:tab pos="2895600" algn="l"/>
                <a:tab pos="3619500" algn="l"/>
                <a:tab pos="4343400" algn="l"/>
                <a:tab pos="5067300" algn="l"/>
              </a:tabLst>
            </a:pPr>
            <a:endParaRPr lang="pt-BR" sz="2400">
              <a:latin typeface="Arial" charset="0"/>
              <a:ea typeface="SimSun" charset="-122"/>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DF7D4F9B-0592-49B1-B3B1-59A466880151}" type="slidenum">
              <a:rPr lang="pt-BR"/>
              <a:pPr/>
              <a:t>57</a:t>
            </a:fld>
            <a:endParaRPr lang="pt-BR"/>
          </a:p>
        </p:txBody>
      </p:sp>
      <p:sp>
        <p:nvSpPr>
          <p:cNvPr id="242689" name="Text Box 1"/>
          <p:cNvSpPr txBox="1">
            <a:spLocks noChangeArrowheads="1"/>
          </p:cNvSpPr>
          <p:nvPr/>
        </p:nvSpPr>
        <p:spPr bwMode="auto">
          <a:xfrm>
            <a:off x="3884613" y="8685213"/>
            <a:ext cx="2960687" cy="446087"/>
          </a:xfrm>
          <a:prstGeom prst="rect">
            <a:avLst/>
          </a:prstGeom>
          <a:noFill/>
          <a:ln w="9525">
            <a:noFill/>
            <a:round/>
            <a:headEnd/>
            <a:tailEnd/>
          </a:ln>
          <a:effectLst/>
        </p:spPr>
        <p:txBody>
          <a:bodyPr lIns="90000" tIns="46800" rIns="90000" bIns="46800" anchor="b"/>
          <a:lstStyle/>
          <a:p>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98B45512-1402-4EAF-B260-EC5DAA238BAC}" type="slidenum">
              <a:rPr lang="pt-BR" sz="1200">
                <a:solidFill>
                  <a:srgbClr val="000000"/>
                </a:solidFill>
              </a:rPr>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57</a:t>
            </a:fld>
            <a:endParaRPr lang="pt-BR" sz="1200">
              <a:solidFill>
                <a:srgbClr val="000000"/>
              </a:solidFill>
            </a:endParaRPr>
          </a:p>
        </p:txBody>
      </p:sp>
      <p:sp>
        <p:nvSpPr>
          <p:cNvPr id="242690" name="Text Box 2"/>
          <p:cNvSpPr txBox="1">
            <a:spLocks noChangeArrowheads="1"/>
          </p:cNvSpPr>
          <p:nvPr/>
        </p:nvSpPr>
        <p:spPr bwMode="auto">
          <a:xfrm>
            <a:off x="2143125" y="695325"/>
            <a:ext cx="2571750" cy="3429000"/>
          </a:xfrm>
          <a:prstGeom prst="rect">
            <a:avLst/>
          </a:prstGeom>
          <a:solidFill>
            <a:srgbClr val="FFFFFF"/>
          </a:solidFill>
          <a:ln w="9360">
            <a:solidFill>
              <a:srgbClr val="000000"/>
            </a:solidFill>
            <a:miter lim="800000"/>
            <a:headEnd/>
            <a:tailEnd/>
          </a:ln>
          <a:effectLst/>
        </p:spPr>
        <p:txBody>
          <a:bodyPr wrap="none" anchor="ctr"/>
          <a:lstStyle/>
          <a:p>
            <a:endParaRPr lang="pt-BR"/>
          </a:p>
        </p:txBody>
      </p:sp>
      <p:sp>
        <p:nvSpPr>
          <p:cNvPr id="242691" name="Rectangle 3"/>
          <p:cNvSpPr txBox="1">
            <a:spLocks noChangeArrowheads="1"/>
          </p:cNvSpPr>
          <p:nvPr>
            <p:ph type="body"/>
          </p:nvPr>
        </p:nvSpPr>
        <p:spPr bwMode="auto">
          <a:xfrm>
            <a:off x="685800" y="4343400"/>
            <a:ext cx="5483225" cy="4114800"/>
          </a:xfrm>
          <a:prstGeom prst="rect">
            <a:avLst/>
          </a:prstGeom>
          <a:noFill/>
          <a:ln>
            <a:round/>
            <a:headEnd/>
            <a:tailEnd/>
          </a:ln>
        </p:spPr>
        <p:txBody>
          <a:bodyPr wrap="none" anchor="ctr"/>
          <a:lstStyle/>
          <a:p>
            <a:pPr>
              <a:spcBef>
                <a:spcPts val="450"/>
              </a:spcBef>
              <a:buClrTx/>
              <a:buFontTx/>
              <a:buNone/>
              <a:tabLst>
                <a:tab pos="723900" algn="l"/>
                <a:tab pos="1447800" algn="l"/>
                <a:tab pos="2171700" algn="l"/>
                <a:tab pos="2895600" algn="l"/>
                <a:tab pos="3619500" algn="l"/>
                <a:tab pos="4343400" algn="l"/>
                <a:tab pos="5067300" algn="l"/>
              </a:tabLst>
            </a:pPr>
            <a:endParaRPr lang="pt-BR" sz="2400">
              <a:latin typeface="Arial" charset="0"/>
              <a:ea typeface="SimSun" charset="-122"/>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3EE9D399-0E01-436E-94E9-1C3E58CD464A}" type="slidenum">
              <a:rPr lang="pt-BR"/>
              <a:pPr/>
              <a:t>58</a:t>
            </a:fld>
            <a:endParaRPr lang="pt-BR"/>
          </a:p>
        </p:txBody>
      </p:sp>
      <p:sp>
        <p:nvSpPr>
          <p:cNvPr id="243713" name="Text Box 1"/>
          <p:cNvSpPr txBox="1">
            <a:spLocks noChangeArrowheads="1"/>
          </p:cNvSpPr>
          <p:nvPr/>
        </p:nvSpPr>
        <p:spPr bwMode="auto">
          <a:xfrm>
            <a:off x="3884613" y="8685213"/>
            <a:ext cx="2960687" cy="446087"/>
          </a:xfrm>
          <a:prstGeom prst="rect">
            <a:avLst/>
          </a:prstGeom>
          <a:noFill/>
          <a:ln w="9525">
            <a:noFill/>
            <a:round/>
            <a:headEnd/>
            <a:tailEnd/>
          </a:ln>
          <a:effectLst/>
        </p:spPr>
        <p:txBody>
          <a:bodyPr lIns="90000" tIns="46800" rIns="90000" bIns="46800" anchor="b"/>
          <a:lstStyle/>
          <a:p>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2755FA70-C68A-4137-8B76-0D7B238BAA71}" type="slidenum">
              <a:rPr lang="pt-BR" sz="1200">
                <a:solidFill>
                  <a:srgbClr val="000000"/>
                </a:solidFill>
              </a:rPr>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58</a:t>
            </a:fld>
            <a:endParaRPr lang="pt-BR" sz="1200">
              <a:solidFill>
                <a:srgbClr val="000000"/>
              </a:solidFill>
            </a:endParaRPr>
          </a:p>
        </p:txBody>
      </p:sp>
      <p:sp>
        <p:nvSpPr>
          <p:cNvPr id="243714" name="Text Box 2"/>
          <p:cNvSpPr txBox="1">
            <a:spLocks noChangeArrowheads="1"/>
          </p:cNvSpPr>
          <p:nvPr/>
        </p:nvSpPr>
        <p:spPr bwMode="auto">
          <a:xfrm>
            <a:off x="2143125" y="695325"/>
            <a:ext cx="2571750" cy="3429000"/>
          </a:xfrm>
          <a:prstGeom prst="rect">
            <a:avLst/>
          </a:prstGeom>
          <a:solidFill>
            <a:srgbClr val="FFFFFF"/>
          </a:solidFill>
          <a:ln w="9360">
            <a:solidFill>
              <a:srgbClr val="000000"/>
            </a:solidFill>
            <a:miter lim="800000"/>
            <a:headEnd/>
            <a:tailEnd/>
          </a:ln>
          <a:effectLst/>
        </p:spPr>
        <p:txBody>
          <a:bodyPr wrap="none" anchor="ctr"/>
          <a:lstStyle/>
          <a:p>
            <a:endParaRPr lang="pt-BR"/>
          </a:p>
        </p:txBody>
      </p:sp>
      <p:sp>
        <p:nvSpPr>
          <p:cNvPr id="243715" name="Rectangle 3"/>
          <p:cNvSpPr txBox="1">
            <a:spLocks noChangeArrowheads="1"/>
          </p:cNvSpPr>
          <p:nvPr>
            <p:ph type="body"/>
          </p:nvPr>
        </p:nvSpPr>
        <p:spPr bwMode="auto">
          <a:xfrm>
            <a:off x="685800" y="4343400"/>
            <a:ext cx="5483225" cy="4114800"/>
          </a:xfrm>
          <a:prstGeom prst="rect">
            <a:avLst/>
          </a:prstGeom>
          <a:noFill/>
          <a:ln>
            <a:round/>
            <a:headEnd/>
            <a:tailEnd/>
          </a:ln>
        </p:spPr>
        <p:txBody>
          <a:bodyPr wrap="none" anchor="ctr"/>
          <a:lstStyle/>
          <a:p>
            <a:pPr>
              <a:spcBef>
                <a:spcPts val="450"/>
              </a:spcBef>
              <a:buClrTx/>
              <a:buFontTx/>
              <a:buNone/>
              <a:tabLst>
                <a:tab pos="723900" algn="l"/>
                <a:tab pos="1447800" algn="l"/>
                <a:tab pos="2171700" algn="l"/>
                <a:tab pos="2895600" algn="l"/>
                <a:tab pos="3619500" algn="l"/>
                <a:tab pos="4343400" algn="l"/>
                <a:tab pos="5067300" algn="l"/>
              </a:tabLst>
            </a:pPr>
            <a:endParaRPr lang="pt-BR" sz="2400">
              <a:latin typeface="Arial" charset="0"/>
              <a:ea typeface="SimSun" charset="-122"/>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375F903C-41AF-4CE5-BB10-B1A119FCC64F}" type="slidenum">
              <a:rPr lang="pt-BR"/>
              <a:pPr/>
              <a:t>59</a:t>
            </a:fld>
            <a:endParaRPr lang="pt-BR"/>
          </a:p>
        </p:txBody>
      </p:sp>
      <p:sp>
        <p:nvSpPr>
          <p:cNvPr id="244737" name="Text Box 1"/>
          <p:cNvSpPr txBox="1">
            <a:spLocks noChangeArrowheads="1"/>
          </p:cNvSpPr>
          <p:nvPr/>
        </p:nvSpPr>
        <p:spPr bwMode="auto">
          <a:xfrm>
            <a:off x="3884613" y="8685213"/>
            <a:ext cx="2960687" cy="446087"/>
          </a:xfrm>
          <a:prstGeom prst="rect">
            <a:avLst/>
          </a:prstGeom>
          <a:noFill/>
          <a:ln w="9525">
            <a:noFill/>
            <a:round/>
            <a:headEnd/>
            <a:tailEnd/>
          </a:ln>
          <a:effectLst/>
        </p:spPr>
        <p:txBody>
          <a:bodyPr lIns="90000" tIns="46800" rIns="90000" bIns="46800" anchor="b"/>
          <a:lstStyle/>
          <a:p>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ABEF1B80-83BA-48D5-9449-A3A9CFB78A69}" type="slidenum">
              <a:rPr lang="pt-BR" sz="1200">
                <a:solidFill>
                  <a:srgbClr val="000000"/>
                </a:solidFill>
              </a:rPr>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59</a:t>
            </a:fld>
            <a:endParaRPr lang="pt-BR" sz="1200">
              <a:solidFill>
                <a:srgbClr val="000000"/>
              </a:solidFill>
            </a:endParaRPr>
          </a:p>
        </p:txBody>
      </p:sp>
      <p:sp>
        <p:nvSpPr>
          <p:cNvPr id="244738" name="Text Box 2"/>
          <p:cNvSpPr txBox="1">
            <a:spLocks noChangeArrowheads="1"/>
          </p:cNvSpPr>
          <p:nvPr/>
        </p:nvSpPr>
        <p:spPr bwMode="auto">
          <a:xfrm>
            <a:off x="2143125" y="695325"/>
            <a:ext cx="2571750" cy="3429000"/>
          </a:xfrm>
          <a:prstGeom prst="rect">
            <a:avLst/>
          </a:prstGeom>
          <a:solidFill>
            <a:srgbClr val="FFFFFF"/>
          </a:solidFill>
          <a:ln w="9360">
            <a:solidFill>
              <a:srgbClr val="000000"/>
            </a:solidFill>
            <a:miter lim="800000"/>
            <a:headEnd/>
            <a:tailEnd/>
          </a:ln>
          <a:effectLst/>
        </p:spPr>
        <p:txBody>
          <a:bodyPr wrap="none" anchor="ctr"/>
          <a:lstStyle/>
          <a:p>
            <a:endParaRPr lang="pt-BR"/>
          </a:p>
        </p:txBody>
      </p:sp>
      <p:sp>
        <p:nvSpPr>
          <p:cNvPr id="244739" name="Rectangle 3"/>
          <p:cNvSpPr txBox="1">
            <a:spLocks noChangeArrowheads="1"/>
          </p:cNvSpPr>
          <p:nvPr>
            <p:ph type="body"/>
          </p:nvPr>
        </p:nvSpPr>
        <p:spPr bwMode="auto">
          <a:xfrm>
            <a:off x="685800" y="4343400"/>
            <a:ext cx="5483225" cy="4114800"/>
          </a:xfrm>
          <a:prstGeom prst="rect">
            <a:avLst/>
          </a:prstGeom>
          <a:noFill/>
          <a:ln>
            <a:round/>
            <a:headEnd/>
            <a:tailEnd/>
          </a:ln>
        </p:spPr>
        <p:txBody>
          <a:bodyPr wrap="none" anchor="ctr"/>
          <a:lstStyle/>
          <a:p>
            <a:pPr>
              <a:spcBef>
                <a:spcPts val="450"/>
              </a:spcBef>
              <a:buClrTx/>
              <a:buFontTx/>
              <a:buNone/>
              <a:tabLst>
                <a:tab pos="723900" algn="l"/>
                <a:tab pos="1447800" algn="l"/>
                <a:tab pos="2171700" algn="l"/>
                <a:tab pos="2895600" algn="l"/>
                <a:tab pos="3619500" algn="l"/>
                <a:tab pos="4343400" algn="l"/>
                <a:tab pos="5067300" algn="l"/>
              </a:tabLst>
            </a:pPr>
            <a:endParaRPr lang="pt-BR" sz="2400">
              <a:latin typeface="Arial" charset="0"/>
              <a:ea typeface="SimSun"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C6BC56A9-122A-4C97-AFEC-78FDB7BDCBB4}" type="slidenum">
              <a:rPr lang="pt-BR"/>
              <a:pPr/>
              <a:t>6</a:t>
            </a:fld>
            <a:endParaRPr lang="pt-BR"/>
          </a:p>
        </p:txBody>
      </p:sp>
      <p:sp>
        <p:nvSpPr>
          <p:cNvPr id="190465" name="Text Box 1"/>
          <p:cNvSpPr txBox="1">
            <a:spLocks noChangeArrowheads="1"/>
          </p:cNvSpPr>
          <p:nvPr/>
        </p:nvSpPr>
        <p:spPr bwMode="auto">
          <a:xfrm>
            <a:off x="3884613" y="8685213"/>
            <a:ext cx="2971800" cy="457200"/>
          </a:xfrm>
          <a:prstGeom prst="rect">
            <a:avLst/>
          </a:prstGeom>
          <a:noFill/>
          <a:ln w="9525">
            <a:noFill/>
            <a:round/>
            <a:headEnd/>
            <a:tailEnd/>
          </a:ln>
          <a:effectLst/>
        </p:spPr>
        <p:txBody>
          <a:bodyPr anchor="b"/>
          <a:lstStyle/>
          <a:p>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97318B33-E551-4195-93EC-7375E10530F1}" type="slidenum">
              <a:rPr lang="pt-BR" sz="1200">
                <a:solidFill>
                  <a:srgbClr val="000000"/>
                </a:solidFill>
              </a:rPr>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6</a:t>
            </a:fld>
            <a:endParaRPr lang="pt-BR" sz="1200">
              <a:solidFill>
                <a:srgbClr val="000000"/>
              </a:solidFill>
            </a:endParaRPr>
          </a:p>
        </p:txBody>
      </p:sp>
      <p:sp>
        <p:nvSpPr>
          <p:cNvPr id="190466" name="Text Box 2"/>
          <p:cNvSpPr txBox="1">
            <a:spLocks noChangeArrowheads="1"/>
          </p:cNvSpPr>
          <p:nvPr/>
        </p:nvSpPr>
        <p:spPr bwMode="auto">
          <a:xfrm>
            <a:off x="2143125" y="695325"/>
            <a:ext cx="2571750" cy="3429000"/>
          </a:xfrm>
          <a:prstGeom prst="rect">
            <a:avLst/>
          </a:prstGeom>
          <a:solidFill>
            <a:srgbClr val="FFFFFF"/>
          </a:solidFill>
          <a:ln w="9360">
            <a:solidFill>
              <a:srgbClr val="000000"/>
            </a:solidFill>
            <a:miter lim="800000"/>
            <a:headEnd/>
            <a:tailEnd/>
          </a:ln>
          <a:effectLst/>
        </p:spPr>
        <p:txBody>
          <a:bodyPr wrap="none" anchor="ctr"/>
          <a:lstStyle/>
          <a:p>
            <a:endParaRPr lang="pt-BR"/>
          </a:p>
        </p:txBody>
      </p:sp>
      <p:sp>
        <p:nvSpPr>
          <p:cNvPr id="190467" name="Rectangle 3"/>
          <p:cNvSpPr txBox="1">
            <a:spLocks noChangeArrowheads="1"/>
          </p:cNvSpPr>
          <p:nvPr>
            <p:ph type="body"/>
          </p:nvPr>
        </p:nvSpPr>
        <p:spPr bwMode="auto">
          <a:xfrm>
            <a:off x="685800" y="4343400"/>
            <a:ext cx="5483225" cy="4114800"/>
          </a:xfrm>
          <a:prstGeom prst="rect">
            <a:avLst/>
          </a:prstGeom>
          <a:noFill/>
          <a:ln>
            <a:round/>
            <a:headEnd/>
            <a:tailEnd/>
          </a:ln>
        </p:spPr>
        <p:txBody>
          <a:bodyPr wrap="none" anchor="ctr"/>
          <a:lstStyle/>
          <a:p>
            <a:pPr>
              <a:spcBef>
                <a:spcPts val="450"/>
              </a:spcBef>
              <a:buClrTx/>
              <a:buFontTx/>
              <a:buNone/>
              <a:tabLst>
                <a:tab pos="723900" algn="l"/>
                <a:tab pos="1447800" algn="l"/>
                <a:tab pos="2171700" algn="l"/>
                <a:tab pos="2895600" algn="l"/>
                <a:tab pos="3619500" algn="l"/>
                <a:tab pos="4343400" algn="l"/>
                <a:tab pos="5067300" algn="l"/>
              </a:tabLst>
            </a:pPr>
            <a:endParaRPr lang="pt-BR" sz="2400">
              <a:latin typeface="Arial" charset="0"/>
              <a:ea typeface="SimSun" charset="-122"/>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02B330C1-30AA-4E50-8112-98E036E73705}" type="slidenum">
              <a:rPr lang="pt-BR"/>
              <a:pPr/>
              <a:t>60</a:t>
            </a:fld>
            <a:endParaRPr lang="pt-BR"/>
          </a:p>
        </p:txBody>
      </p:sp>
      <p:sp>
        <p:nvSpPr>
          <p:cNvPr id="245761" name="Text Box 1"/>
          <p:cNvSpPr txBox="1">
            <a:spLocks noChangeArrowheads="1"/>
          </p:cNvSpPr>
          <p:nvPr/>
        </p:nvSpPr>
        <p:spPr bwMode="auto">
          <a:xfrm>
            <a:off x="3884613" y="8685213"/>
            <a:ext cx="2971800" cy="457200"/>
          </a:xfrm>
          <a:prstGeom prst="rect">
            <a:avLst/>
          </a:prstGeom>
          <a:noFill/>
          <a:ln w="9525">
            <a:noFill/>
            <a:round/>
            <a:headEnd/>
            <a:tailEnd/>
          </a:ln>
          <a:effectLst/>
        </p:spPr>
        <p:txBody>
          <a:bodyPr anchor="b"/>
          <a:lstStyle/>
          <a:p>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74E8BC36-02A0-4F8E-93DF-EDF1E1595FB8}" type="slidenum">
              <a:rPr lang="pt-BR" sz="1200">
                <a:solidFill>
                  <a:srgbClr val="000000"/>
                </a:solidFill>
              </a:rPr>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60</a:t>
            </a:fld>
            <a:endParaRPr lang="pt-BR" sz="1200">
              <a:solidFill>
                <a:srgbClr val="000000"/>
              </a:solidFill>
            </a:endParaRPr>
          </a:p>
        </p:txBody>
      </p:sp>
      <p:sp>
        <p:nvSpPr>
          <p:cNvPr id="245762" name="Text Box 2"/>
          <p:cNvSpPr txBox="1">
            <a:spLocks noChangeArrowheads="1"/>
          </p:cNvSpPr>
          <p:nvPr/>
        </p:nvSpPr>
        <p:spPr bwMode="auto">
          <a:xfrm>
            <a:off x="2143125" y="695325"/>
            <a:ext cx="2571750" cy="3429000"/>
          </a:xfrm>
          <a:prstGeom prst="rect">
            <a:avLst/>
          </a:prstGeom>
          <a:solidFill>
            <a:srgbClr val="FFFFFF"/>
          </a:solidFill>
          <a:ln w="9360">
            <a:solidFill>
              <a:srgbClr val="000000"/>
            </a:solidFill>
            <a:miter lim="800000"/>
            <a:headEnd/>
            <a:tailEnd/>
          </a:ln>
          <a:effectLst/>
        </p:spPr>
        <p:txBody>
          <a:bodyPr wrap="none" anchor="ctr"/>
          <a:lstStyle/>
          <a:p>
            <a:endParaRPr lang="pt-BR"/>
          </a:p>
        </p:txBody>
      </p:sp>
      <p:sp>
        <p:nvSpPr>
          <p:cNvPr id="245763" name="Rectangle 3"/>
          <p:cNvSpPr txBox="1">
            <a:spLocks noChangeArrowheads="1"/>
          </p:cNvSpPr>
          <p:nvPr>
            <p:ph type="body"/>
          </p:nvPr>
        </p:nvSpPr>
        <p:spPr bwMode="auto">
          <a:xfrm>
            <a:off x="685800" y="4343400"/>
            <a:ext cx="5483225" cy="4114800"/>
          </a:xfrm>
          <a:prstGeom prst="rect">
            <a:avLst/>
          </a:prstGeom>
          <a:noFill/>
          <a:ln>
            <a:round/>
            <a:headEnd/>
            <a:tailEnd/>
          </a:ln>
        </p:spPr>
        <p:txBody>
          <a:bodyPr wrap="none" anchor="ctr"/>
          <a:lstStyle/>
          <a:p>
            <a:pPr>
              <a:spcBef>
                <a:spcPts val="450"/>
              </a:spcBef>
              <a:buClrTx/>
              <a:buFontTx/>
              <a:buNone/>
              <a:tabLst>
                <a:tab pos="723900" algn="l"/>
                <a:tab pos="1447800" algn="l"/>
                <a:tab pos="2171700" algn="l"/>
                <a:tab pos="2895600" algn="l"/>
                <a:tab pos="3619500" algn="l"/>
                <a:tab pos="4343400" algn="l"/>
                <a:tab pos="5067300" algn="l"/>
              </a:tabLst>
            </a:pPr>
            <a:endParaRPr lang="pt-BR" sz="2400">
              <a:latin typeface="Arial" charset="0"/>
              <a:ea typeface="SimSun" charset="-122"/>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0FA8B666-6822-4541-8C97-F542DAC9DB1C}" type="slidenum">
              <a:rPr lang="pt-BR"/>
              <a:pPr/>
              <a:t>61</a:t>
            </a:fld>
            <a:endParaRPr lang="pt-BR"/>
          </a:p>
        </p:txBody>
      </p:sp>
      <p:sp>
        <p:nvSpPr>
          <p:cNvPr id="246785" name="Text Box 1"/>
          <p:cNvSpPr txBox="1">
            <a:spLocks noChangeArrowheads="1"/>
          </p:cNvSpPr>
          <p:nvPr/>
        </p:nvSpPr>
        <p:spPr bwMode="auto">
          <a:xfrm>
            <a:off x="3884613" y="8685213"/>
            <a:ext cx="2971800" cy="457200"/>
          </a:xfrm>
          <a:prstGeom prst="rect">
            <a:avLst/>
          </a:prstGeom>
          <a:noFill/>
          <a:ln w="9525">
            <a:noFill/>
            <a:round/>
            <a:headEnd/>
            <a:tailEnd/>
          </a:ln>
          <a:effectLst/>
        </p:spPr>
        <p:txBody>
          <a:bodyPr anchor="b"/>
          <a:lstStyle/>
          <a:p>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1FE7CFAC-AFE3-4AB3-BDDE-50BC503BC9A4}" type="slidenum">
              <a:rPr lang="pt-BR" sz="1200">
                <a:solidFill>
                  <a:srgbClr val="000000"/>
                </a:solidFill>
              </a:rPr>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61</a:t>
            </a:fld>
            <a:endParaRPr lang="pt-BR" sz="1200">
              <a:solidFill>
                <a:srgbClr val="000000"/>
              </a:solidFill>
            </a:endParaRPr>
          </a:p>
        </p:txBody>
      </p:sp>
      <p:sp>
        <p:nvSpPr>
          <p:cNvPr id="246786" name="Text Box 2"/>
          <p:cNvSpPr txBox="1">
            <a:spLocks noChangeArrowheads="1"/>
          </p:cNvSpPr>
          <p:nvPr/>
        </p:nvSpPr>
        <p:spPr bwMode="auto">
          <a:xfrm>
            <a:off x="2143125" y="695325"/>
            <a:ext cx="2571750" cy="3429000"/>
          </a:xfrm>
          <a:prstGeom prst="rect">
            <a:avLst/>
          </a:prstGeom>
          <a:solidFill>
            <a:srgbClr val="FFFFFF"/>
          </a:solidFill>
          <a:ln w="9360">
            <a:solidFill>
              <a:srgbClr val="000000"/>
            </a:solidFill>
            <a:miter lim="800000"/>
            <a:headEnd/>
            <a:tailEnd/>
          </a:ln>
          <a:effectLst/>
        </p:spPr>
        <p:txBody>
          <a:bodyPr wrap="none" anchor="ctr"/>
          <a:lstStyle/>
          <a:p>
            <a:endParaRPr lang="pt-BR"/>
          </a:p>
        </p:txBody>
      </p:sp>
      <p:sp>
        <p:nvSpPr>
          <p:cNvPr id="246787" name="Rectangle 3"/>
          <p:cNvSpPr txBox="1">
            <a:spLocks noChangeArrowheads="1"/>
          </p:cNvSpPr>
          <p:nvPr>
            <p:ph type="body"/>
          </p:nvPr>
        </p:nvSpPr>
        <p:spPr bwMode="auto">
          <a:xfrm>
            <a:off x="685800" y="4343400"/>
            <a:ext cx="5483225" cy="4114800"/>
          </a:xfrm>
          <a:prstGeom prst="rect">
            <a:avLst/>
          </a:prstGeom>
          <a:noFill/>
          <a:ln>
            <a:round/>
            <a:headEnd/>
            <a:tailEnd/>
          </a:ln>
        </p:spPr>
        <p:txBody>
          <a:bodyPr wrap="none" anchor="ctr"/>
          <a:lstStyle/>
          <a:p>
            <a:pPr>
              <a:spcBef>
                <a:spcPts val="450"/>
              </a:spcBef>
              <a:buClrTx/>
              <a:buFontTx/>
              <a:buNone/>
              <a:tabLst>
                <a:tab pos="723900" algn="l"/>
                <a:tab pos="1447800" algn="l"/>
                <a:tab pos="2171700" algn="l"/>
                <a:tab pos="2895600" algn="l"/>
                <a:tab pos="3619500" algn="l"/>
                <a:tab pos="4343400" algn="l"/>
                <a:tab pos="5067300" algn="l"/>
              </a:tabLst>
            </a:pPr>
            <a:endParaRPr lang="pt-BR" sz="2400">
              <a:latin typeface="Arial" charset="0"/>
              <a:ea typeface="SimSun" charset="-122"/>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66BACECC-4A84-4767-8DEF-C0AD178ECE74}" type="slidenum">
              <a:rPr lang="pt-BR"/>
              <a:pPr/>
              <a:t>62</a:t>
            </a:fld>
            <a:endParaRPr lang="pt-BR"/>
          </a:p>
        </p:txBody>
      </p:sp>
      <p:sp>
        <p:nvSpPr>
          <p:cNvPr id="247809" name="Text Box 1"/>
          <p:cNvSpPr txBox="1">
            <a:spLocks noChangeArrowheads="1"/>
          </p:cNvSpPr>
          <p:nvPr/>
        </p:nvSpPr>
        <p:spPr bwMode="auto">
          <a:xfrm>
            <a:off x="3884613" y="8685213"/>
            <a:ext cx="2960687" cy="446087"/>
          </a:xfrm>
          <a:prstGeom prst="rect">
            <a:avLst/>
          </a:prstGeom>
          <a:noFill/>
          <a:ln w="9525">
            <a:noFill/>
            <a:round/>
            <a:headEnd/>
            <a:tailEnd/>
          </a:ln>
          <a:effectLst/>
        </p:spPr>
        <p:txBody>
          <a:bodyPr lIns="90000" tIns="46800" rIns="90000" bIns="46800" anchor="b"/>
          <a:lstStyle/>
          <a:p>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EB977EF5-1E20-483E-A751-FE877CBF8B4B}" type="slidenum">
              <a:rPr lang="pt-BR" sz="1200">
                <a:solidFill>
                  <a:srgbClr val="000000"/>
                </a:solidFill>
              </a:rPr>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62</a:t>
            </a:fld>
            <a:endParaRPr lang="pt-BR" sz="1200">
              <a:solidFill>
                <a:srgbClr val="000000"/>
              </a:solidFill>
            </a:endParaRPr>
          </a:p>
        </p:txBody>
      </p:sp>
      <p:sp>
        <p:nvSpPr>
          <p:cNvPr id="247810" name="Text Box 2"/>
          <p:cNvSpPr txBox="1">
            <a:spLocks noChangeArrowheads="1"/>
          </p:cNvSpPr>
          <p:nvPr/>
        </p:nvSpPr>
        <p:spPr bwMode="auto">
          <a:xfrm>
            <a:off x="2143125" y="695325"/>
            <a:ext cx="2571750" cy="3429000"/>
          </a:xfrm>
          <a:prstGeom prst="rect">
            <a:avLst/>
          </a:prstGeom>
          <a:solidFill>
            <a:srgbClr val="FFFFFF"/>
          </a:solidFill>
          <a:ln w="9360">
            <a:solidFill>
              <a:srgbClr val="000000"/>
            </a:solidFill>
            <a:miter lim="800000"/>
            <a:headEnd/>
            <a:tailEnd/>
          </a:ln>
          <a:effectLst/>
        </p:spPr>
        <p:txBody>
          <a:bodyPr wrap="none" anchor="ctr"/>
          <a:lstStyle/>
          <a:p>
            <a:endParaRPr lang="pt-BR"/>
          </a:p>
        </p:txBody>
      </p:sp>
      <p:sp>
        <p:nvSpPr>
          <p:cNvPr id="247811" name="Rectangle 3"/>
          <p:cNvSpPr txBox="1">
            <a:spLocks noChangeArrowheads="1"/>
          </p:cNvSpPr>
          <p:nvPr>
            <p:ph type="body"/>
          </p:nvPr>
        </p:nvSpPr>
        <p:spPr bwMode="auto">
          <a:xfrm>
            <a:off x="685800" y="4343400"/>
            <a:ext cx="5483225" cy="4114800"/>
          </a:xfrm>
          <a:prstGeom prst="rect">
            <a:avLst/>
          </a:prstGeom>
          <a:noFill/>
          <a:ln>
            <a:round/>
            <a:headEnd/>
            <a:tailEnd/>
          </a:ln>
        </p:spPr>
        <p:txBody>
          <a:bodyPr wrap="none" anchor="ctr"/>
          <a:lstStyle/>
          <a:p>
            <a:pPr>
              <a:spcBef>
                <a:spcPts val="450"/>
              </a:spcBef>
              <a:buClrTx/>
              <a:buFontTx/>
              <a:buNone/>
              <a:tabLst>
                <a:tab pos="723900" algn="l"/>
                <a:tab pos="1447800" algn="l"/>
                <a:tab pos="2171700" algn="l"/>
                <a:tab pos="2895600" algn="l"/>
                <a:tab pos="3619500" algn="l"/>
                <a:tab pos="4343400" algn="l"/>
                <a:tab pos="5067300" algn="l"/>
              </a:tabLst>
            </a:pPr>
            <a:endParaRPr lang="pt-BR" sz="2400">
              <a:latin typeface="Arial" charset="0"/>
              <a:ea typeface="SimSun" charset="-122"/>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9D9EC70E-1F23-4896-A227-A865D055BBD2}" type="slidenum">
              <a:rPr lang="pt-BR"/>
              <a:pPr/>
              <a:t>63</a:t>
            </a:fld>
            <a:endParaRPr lang="pt-BR"/>
          </a:p>
        </p:txBody>
      </p:sp>
      <p:sp>
        <p:nvSpPr>
          <p:cNvPr id="248833" name="Text Box 1"/>
          <p:cNvSpPr txBox="1">
            <a:spLocks noChangeArrowheads="1"/>
          </p:cNvSpPr>
          <p:nvPr/>
        </p:nvSpPr>
        <p:spPr bwMode="auto">
          <a:xfrm>
            <a:off x="3884613" y="8685213"/>
            <a:ext cx="2960687" cy="446087"/>
          </a:xfrm>
          <a:prstGeom prst="rect">
            <a:avLst/>
          </a:prstGeom>
          <a:noFill/>
          <a:ln w="9525">
            <a:noFill/>
            <a:round/>
            <a:headEnd/>
            <a:tailEnd/>
          </a:ln>
          <a:effectLst/>
        </p:spPr>
        <p:txBody>
          <a:bodyPr lIns="90000" tIns="46800" rIns="90000" bIns="46800" anchor="b"/>
          <a:lstStyle/>
          <a:p>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B4BE630C-F8CA-4FB0-BB97-D3E5BB4ACD4E}" type="slidenum">
              <a:rPr lang="pt-BR" sz="1200">
                <a:solidFill>
                  <a:srgbClr val="000000"/>
                </a:solidFill>
              </a:rPr>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63</a:t>
            </a:fld>
            <a:endParaRPr lang="pt-BR" sz="1200">
              <a:solidFill>
                <a:srgbClr val="000000"/>
              </a:solidFill>
            </a:endParaRPr>
          </a:p>
        </p:txBody>
      </p:sp>
      <p:sp>
        <p:nvSpPr>
          <p:cNvPr id="248834" name="Text Box 2"/>
          <p:cNvSpPr txBox="1">
            <a:spLocks noChangeArrowheads="1"/>
          </p:cNvSpPr>
          <p:nvPr/>
        </p:nvSpPr>
        <p:spPr bwMode="auto">
          <a:xfrm>
            <a:off x="2143125" y="695325"/>
            <a:ext cx="2571750" cy="3429000"/>
          </a:xfrm>
          <a:prstGeom prst="rect">
            <a:avLst/>
          </a:prstGeom>
          <a:solidFill>
            <a:srgbClr val="FFFFFF"/>
          </a:solidFill>
          <a:ln w="9360">
            <a:solidFill>
              <a:srgbClr val="000000"/>
            </a:solidFill>
            <a:miter lim="800000"/>
            <a:headEnd/>
            <a:tailEnd/>
          </a:ln>
          <a:effectLst/>
        </p:spPr>
        <p:txBody>
          <a:bodyPr wrap="none" anchor="ctr"/>
          <a:lstStyle/>
          <a:p>
            <a:endParaRPr lang="pt-BR"/>
          </a:p>
        </p:txBody>
      </p:sp>
      <p:sp>
        <p:nvSpPr>
          <p:cNvPr id="248835" name="Rectangle 3"/>
          <p:cNvSpPr txBox="1">
            <a:spLocks noChangeArrowheads="1"/>
          </p:cNvSpPr>
          <p:nvPr>
            <p:ph type="body"/>
          </p:nvPr>
        </p:nvSpPr>
        <p:spPr bwMode="auto">
          <a:xfrm>
            <a:off x="685800" y="4343400"/>
            <a:ext cx="5483225" cy="4114800"/>
          </a:xfrm>
          <a:prstGeom prst="rect">
            <a:avLst/>
          </a:prstGeom>
          <a:noFill/>
          <a:ln>
            <a:round/>
            <a:headEnd/>
            <a:tailEnd/>
          </a:ln>
        </p:spPr>
        <p:txBody>
          <a:bodyPr wrap="none" anchor="ctr"/>
          <a:lstStyle/>
          <a:p>
            <a:pPr>
              <a:spcBef>
                <a:spcPts val="450"/>
              </a:spcBef>
              <a:buClrTx/>
              <a:buFontTx/>
              <a:buNone/>
              <a:tabLst>
                <a:tab pos="723900" algn="l"/>
                <a:tab pos="1447800" algn="l"/>
                <a:tab pos="2171700" algn="l"/>
                <a:tab pos="2895600" algn="l"/>
                <a:tab pos="3619500" algn="l"/>
                <a:tab pos="4343400" algn="l"/>
                <a:tab pos="5067300" algn="l"/>
              </a:tabLst>
            </a:pPr>
            <a:endParaRPr lang="pt-BR" sz="2400">
              <a:latin typeface="Arial" charset="0"/>
              <a:ea typeface="SimSun" charset="-122"/>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0C9E6474-BFEF-4936-A463-E38E41AFD791}" type="slidenum">
              <a:rPr lang="pt-BR"/>
              <a:pPr/>
              <a:t>64</a:t>
            </a:fld>
            <a:endParaRPr lang="pt-BR"/>
          </a:p>
        </p:txBody>
      </p:sp>
      <p:sp>
        <p:nvSpPr>
          <p:cNvPr id="249857" name="Text Box 1"/>
          <p:cNvSpPr txBox="1">
            <a:spLocks noChangeArrowheads="1"/>
          </p:cNvSpPr>
          <p:nvPr/>
        </p:nvSpPr>
        <p:spPr bwMode="auto">
          <a:xfrm>
            <a:off x="3884613" y="8685213"/>
            <a:ext cx="2960687" cy="446087"/>
          </a:xfrm>
          <a:prstGeom prst="rect">
            <a:avLst/>
          </a:prstGeom>
          <a:noFill/>
          <a:ln w="9525">
            <a:noFill/>
            <a:round/>
            <a:headEnd/>
            <a:tailEnd/>
          </a:ln>
          <a:effectLst/>
        </p:spPr>
        <p:txBody>
          <a:bodyPr lIns="90000" tIns="46800" rIns="90000" bIns="46800" anchor="b"/>
          <a:lstStyle/>
          <a:p>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3D7D2D68-E2AB-4993-A98A-DBF9922F4BAC}" type="slidenum">
              <a:rPr lang="pt-BR" sz="1200">
                <a:solidFill>
                  <a:srgbClr val="000000"/>
                </a:solidFill>
              </a:rPr>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64</a:t>
            </a:fld>
            <a:endParaRPr lang="pt-BR" sz="1200">
              <a:solidFill>
                <a:srgbClr val="000000"/>
              </a:solidFill>
            </a:endParaRPr>
          </a:p>
        </p:txBody>
      </p:sp>
      <p:sp>
        <p:nvSpPr>
          <p:cNvPr id="249858" name="Text Box 2"/>
          <p:cNvSpPr txBox="1">
            <a:spLocks noChangeArrowheads="1"/>
          </p:cNvSpPr>
          <p:nvPr/>
        </p:nvSpPr>
        <p:spPr bwMode="auto">
          <a:xfrm>
            <a:off x="2143125" y="695325"/>
            <a:ext cx="2571750" cy="3429000"/>
          </a:xfrm>
          <a:prstGeom prst="rect">
            <a:avLst/>
          </a:prstGeom>
          <a:solidFill>
            <a:srgbClr val="FFFFFF"/>
          </a:solidFill>
          <a:ln w="9360">
            <a:solidFill>
              <a:srgbClr val="000000"/>
            </a:solidFill>
            <a:miter lim="800000"/>
            <a:headEnd/>
            <a:tailEnd/>
          </a:ln>
          <a:effectLst/>
        </p:spPr>
        <p:txBody>
          <a:bodyPr wrap="none" anchor="ctr"/>
          <a:lstStyle/>
          <a:p>
            <a:endParaRPr lang="pt-BR"/>
          </a:p>
        </p:txBody>
      </p:sp>
      <p:sp>
        <p:nvSpPr>
          <p:cNvPr id="249859" name="Rectangle 3"/>
          <p:cNvSpPr txBox="1">
            <a:spLocks noChangeArrowheads="1"/>
          </p:cNvSpPr>
          <p:nvPr>
            <p:ph type="body"/>
          </p:nvPr>
        </p:nvSpPr>
        <p:spPr bwMode="auto">
          <a:xfrm>
            <a:off x="685800" y="4343400"/>
            <a:ext cx="5483225" cy="4114800"/>
          </a:xfrm>
          <a:prstGeom prst="rect">
            <a:avLst/>
          </a:prstGeom>
          <a:noFill/>
          <a:ln>
            <a:round/>
            <a:headEnd/>
            <a:tailEnd/>
          </a:ln>
        </p:spPr>
        <p:txBody>
          <a:bodyPr wrap="none" anchor="ctr"/>
          <a:lstStyle/>
          <a:p>
            <a:pPr>
              <a:spcBef>
                <a:spcPts val="450"/>
              </a:spcBef>
              <a:buClrTx/>
              <a:buFontTx/>
              <a:buNone/>
              <a:tabLst>
                <a:tab pos="723900" algn="l"/>
                <a:tab pos="1447800" algn="l"/>
                <a:tab pos="2171700" algn="l"/>
                <a:tab pos="2895600" algn="l"/>
                <a:tab pos="3619500" algn="l"/>
                <a:tab pos="4343400" algn="l"/>
                <a:tab pos="5067300" algn="l"/>
              </a:tabLst>
            </a:pPr>
            <a:endParaRPr lang="pt-BR" sz="2400">
              <a:latin typeface="Arial" charset="0"/>
              <a:ea typeface="SimSun" charset="-122"/>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FBF05886-4AC1-47D2-990D-A0D09BE83E2E}" type="slidenum">
              <a:rPr lang="pt-BR"/>
              <a:pPr/>
              <a:t>65</a:t>
            </a:fld>
            <a:endParaRPr lang="pt-BR"/>
          </a:p>
        </p:txBody>
      </p:sp>
      <p:sp>
        <p:nvSpPr>
          <p:cNvPr id="250881" name="Text Box 1"/>
          <p:cNvSpPr txBox="1">
            <a:spLocks noChangeArrowheads="1"/>
          </p:cNvSpPr>
          <p:nvPr/>
        </p:nvSpPr>
        <p:spPr bwMode="auto">
          <a:xfrm>
            <a:off x="3884613" y="8685213"/>
            <a:ext cx="2960687" cy="446087"/>
          </a:xfrm>
          <a:prstGeom prst="rect">
            <a:avLst/>
          </a:prstGeom>
          <a:noFill/>
          <a:ln w="9525">
            <a:noFill/>
            <a:round/>
            <a:headEnd/>
            <a:tailEnd/>
          </a:ln>
          <a:effectLst/>
        </p:spPr>
        <p:txBody>
          <a:bodyPr lIns="90000" tIns="46800" rIns="90000" bIns="46800" anchor="b"/>
          <a:lstStyle/>
          <a:p>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9B510C55-0F88-43AA-8544-FA73083E49B4}" type="slidenum">
              <a:rPr lang="pt-BR" sz="1200">
                <a:solidFill>
                  <a:srgbClr val="000000"/>
                </a:solidFill>
              </a:rPr>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65</a:t>
            </a:fld>
            <a:endParaRPr lang="pt-BR" sz="1200">
              <a:solidFill>
                <a:srgbClr val="000000"/>
              </a:solidFill>
            </a:endParaRPr>
          </a:p>
        </p:txBody>
      </p:sp>
      <p:sp>
        <p:nvSpPr>
          <p:cNvPr id="250882" name="Text Box 2"/>
          <p:cNvSpPr txBox="1">
            <a:spLocks noChangeArrowheads="1"/>
          </p:cNvSpPr>
          <p:nvPr/>
        </p:nvSpPr>
        <p:spPr bwMode="auto">
          <a:xfrm>
            <a:off x="2143125" y="695325"/>
            <a:ext cx="2571750" cy="3429000"/>
          </a:xfrm>
          <a:prstGeom prst="rect">
            <a:avLst/>
          </a:prstGeom>
          <a:solidFill>
            <a:srgbClr val="FFFFFF"/>
          </a:solidFill>
          <a:ln w="9360">
            <a:solidFill>
              <a:srgbClr val="000000"/>
            </a:solidFill>
            <a:miter lim="800000"/>
            <a:headEnd/>
            <a:tailEnd/>
          </a:ln>
          <a:effectLst/>
        </p:spPr>
        <p:txBody>
          <a:bodyPr wrap="none" anchor="ctr"/>
          <a:lstStyle/>
          <a:p>
            <a:endParaRPr lang="pt-BR"/>
          </a:p>
        </p:txBody>
      </p:sp>
      <p:sp>
        <p:nvSpPr>
          <p:cNvPr id="250883" name="Rectangle 3"/>
          <p:cNvSpPr txBox="1">
            <a:spLocks noChangeArrowheads="1"/>
          </p:cNvSpPr>
          <p:nvPr>
            <p:ph type="body"/>
          </p:nvPr>
        </p:nvSpPr>
        <p:spPr bwMode="auto">
          <a:xfrm>
            <a:off x="685800" y="4343400"/>
            <a:ext cx="5483225" cy="4114800"/>
          </a:xfrm>
          <a:prstGeom prst="rect">
            <a:avLst/>
          </a:prstGeom>
          <a:noFill/>
          <a:ln>
            <a:round/>
            <a:headEnd/>
            <a:tailEnd/>
          </a:ln>
        </p:spPr>
        <p:txBody>
          <a:bodyPr wrap="none" anchor="ctr"/>
          <a:lstStyle/>
          <a:p>
            <a:pPr>
              <a:spcBef>
                <a:spcPts val="450"/>
              </a:spcBef>
              <a:buClrTx/>
              <a:buFontTx/>
              <a:buNone/>
              <a:tabLst>
                <a:tab pos="723900" algn="l"/>
                <a:tab pos="1447800" algn="l"/>
                <a:tab pos="2171700" algn="l"/>
                <a:tab pos="2895600" algn="l"/>
                <a:tab pos="3619500" algn="l"/>
                <a:tab pos="4343400" algn="l"/>
                <a:tab pos="5067300" algn="l"/>
              </a:tabLst>
            </a:pPr>
            <a:endParaRPr lang="pt-BR" sz="2400">
              <a:latin typeface="Arial" charset="0"/>
              <a:ea typeface="SimSun" charset="-122"/>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99FC888A-8D95-467B-BD78-42B65B375637}" type="slidenum">
              <a:rPr lang="pt-BR"/>
              <a:pPr/>
              <a:t>66</a:t>
            </a:fld>
            <a:endParaRPr lang="pt-BR"/>
          </a:p>
        </p:txBody>
      </p:sp>
      <p:sp>
        <p:nvSpPr>
          <p:cNvPr id="251905" name="Text Box 1"/>
          <p:cNvSpPr txBox="1">
            <a:spLocks noChangeArrowheads="1"/>
          </p:cNvSpPr>
          <p:nvPr/>
        </p:nvSpPr>
        <p:spPr bwMode="auto">
          <a:xfrm>
            <a:off x="3884613" y="8685213"/>
            <a:ext cx="2960687" cy="446087"/>
          </a:xfrm>
          <a:prstGeom prst="rect">
            <a:avLst/>
          </a:prstGeom>
          <a:noFill/>
          <a:ln w="9525">
            <a:noFill/>
            <a:round/>
            <a:headEnd/>
            <a:tailEnd/>
          </a:ln>
          <a:effectLst/>
        </p:spPr>
        <p:txBody>
          <a:bodyPr lIns="90000" tIns="46800" rIns="90000" bIns="46800" anchor="b"/>
          <a:lstStyle/>
          <a:p>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F1F1242A-57BD-4676-BE2A-6A47C5F25999}" type="slidenum">
              <a:rPr lang="pt-BR" sz="1200">
                <a:solidFill>
                  <a:srgbClr val="000000"/>
                </a:solidFill>
              </a:rPr>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66</a:t>
            </a:fld>
            <a:endParaRPr lang="pt-BR" sz="1200">
              <a:solidFill>
                <a:srgbClr val="000000"/>
              </a:solidFill>
            </a:endParaRPr>
          </a:p>
        </p:txBody>
      </p:sp>
      <p:sp>
        <p:nvSpPr>
          <p:cNvPr id="251906" name="Text Box 2"/>
          <p:cNvSpPr txBox="1">
            <a:spLocks noChangeArrowheads="1"/>
          </p:cNvSpPr>
          <p:nvPr/>
        </p:nvSpPr>
        <p:spPr bwMode="auto">
          <a:xfrm>
            <a:off x="2143125" y="695325"/>
            <a:ext cx="2571750" cy="3429000"/>
          </a:xfrm>
          <a:prstGeom prst="rect">
            <a:avLst/>
          </a:prstGeom>
          <a:solidFill>
            <a:srgbClr val="FFFFFF"/>
          </a:solidFill>
          <a:ln w="9360">
            <a:solidFill>
              <a:srgbClr val="000000"/>
            </a:solidFill>
            <a:miter lim="800000"/>
            <a:headEnd/>
            <a:tailEnd/>
          </a:ln>
          <a:effectLst/>
        </p:spPr>
        <p:txBody>
          <a:bodyPr wrap="none" anchor="ctr"/>
          <a:lstStyle/>
          <a:p>
            <a:endParaRPr lang="pt-BR"/>
          </a:p>
        </p:txBody>
      </p:sp>
      <p:sp>
        <p:nvSpPr>
          <p:cNvPr id="251907" name="Rectangle 3"/>
          <p:cNvSpPr txBox="1">
            <a:spLocks noChangeArrowheads="1"/>
          </p:cNvSpPr>
          <p:nvPr>
            <p:ph type="body"/>
          </p:nvPr>
        </p:nvSpPr>
        <p:spPr bwMode="auto">
          <a:xfrm>
            <a:off x="685800" y="4343400"/>
            <a:ext cx="5483225" cy="4114800"/>
          </a:xfrm>
          <a:prstGeom prst="rect">
            <a:avLst/>
          </a:prstGeom>
          <a:noFill/>
          <a:ln>
            <a:round/>
            <a:headEnd/>
            <a:tailEnd/>
          </a:ln>
        </p:spPr>
        <p:txBody>
          <a:bodyPr wrap="none" anchor="ctr"/>
          <a:lstStyle/>
          <a:p>
            <a:pPr>
              <a:spcBef>
                <a:spcPts val="450"/>
              </a:spcBef>
              <a:buClrTx/>
              <a:buFontTx/>
              <a:buNone/>
              <a:tabLst>
                <a:tab pos="723900" algn="l"/>
                <a:tab pos="1447800" algn="l"/>
                <a:tab pos="2171700" algn="l"/>
                <a:tab pos="2895600" algn="l"/>
                <a:tab pos="3619500" algn="l"/>
                <a:tab pos="4343400" algn="l"/>
                <a:tab pos="5067300" algn="l"/>
              </a:tabLst>
            </a:pPr>
            <a:endParaRPr lang="pt-BR" sz="2400">
              <a:latin typeface="Arial" charset="0"/>
              <a:ea typeface="SimSun" charset="-122"/>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AF7A5445-F46F-446F-9A2D-D5E6F97EAF97}" type="slidenum">
              <a:rPr lang="pt-BR"/>
              <a:pPr/>
              <a:t>67</a:t>
            </a:fld>
            <a:endParaRPr lang="pt-BR"/>
          </a:p>
        </p:txBody>
      </p:sp>
      <p:sp>
        <p:nvSpPr>
          <p:cNvPr id="252929" name="Text Box 1"/>
          <p:cNvSpPr txBox="1">
            <a:spLocks noChangeArrowheads="1"/>
          </p:cNvSpPr>
          <p:nvPr/>
        </p:nvSpPr>
        <p:spPr bwMode="auto">
          <a:xfrm>
            <a:off x="3884613" y="8685213"/>
            <a:ext cx="2960687" cy="446087"/>
          </a:xfrm>
          <a:prstGeom prst="rect">
            <a:avLst/>
          </a:prstGeom>
          <a:noFill/>
          <a:ln w="9525">
            <a:noFill/>
            <a:round/>
            <a:headEnd/>
            <a:tailEnd/>
          </a:ln>
          <a:effectLst/>
        </p:spPr>
        <p:txBody>
          <a:bodyPr lIns="90000" tIns="46800" rIns="90000" bIns="46800" anchor="b"/>
          <a:lstStyle/>
          <a:p>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B685E04C-9C49-4CD1-B53F-8CDABD55950D}" type="slidenum">
              <a:rPr lang="pt-BR" sz="1200">
                <a:solidFill>
                  <a:srgbClr val="000000"/>
                </a:solidFill>
              </a:rPr>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67</a:t>
            </a:fld>
            <a:endParaRPr lang="pt-BR" sz="1200">
              <a:solidFill>
                <a:srgbClr val="000000"/>
              </a:solidFill>
            </a:endParaRPr>
          </a:p>
        </p:txBody>
      </p:sp>
      <p:sp>
        <p:nvSpPr>
          <p:cNvPr id="252930" name="Text Box 2"/>
          <p:cNvSpPr txBox="1">
            <a:spLocks noChangeArrowheads="1"/>
          </p:cNvSpPr>
          <p:nvPr/>
        </p:nvSpPr>
        <p:spPr bwMode="auto">
          <a:xfrm>
            <a:off x="2143125" y="695325"/>
            <a:ext cx="2571750" cy="3429000"/>
          </a:xfrm>
          <a:prstGeom prst="rect">
            <a:avLst/>
          </a:prstGeom>
          <a:solidFill>
            <a:srgbClr val="FFFFFF"/>
          </a:solidFill>
          <a:ln w="9360">
            <a:solidFill>
              <a:srgbClr val="000000"/>
            </a:solidFill>
            <a:miter lim="800000"/>
            <a:headEnd/>
            <a:tailEnd/>
          </a:ln>
          <a:effectLst/>
        </p:spPr>
        <p:txBody>
          <a:bodyPr wrap="none" anchor="ctr"/>
          <a:lstStyle/>
          <a:p>
            <a:endParaRPr lang="pt-BR"/>
          </a:p>
        </p:txBody>
      </p:sp>
      <p:sp>
        <p:nvSpPr>
          <p:cNvPr id="252931" name="Rectangle 3"/>
          <p:cNvSpPr txBox="1">
            <a:spLocks noChangeArrowheads="1"/>
          </p:cNvSpPr>
          <p:nvPr>
            <p:ph type="body"/>
          </p:nvPr>
        </p:nvSpPr>
        <p:spPr bwMode="auto">
          <a:xfrm>
            <a:off x="685800" y="4343400"/>
            <a:ext cx="5483225" cy="4114800"/>
          </a:xfrm>
          <a:prstGeom prst="rect">
            <a:avLst/>
          </a:prstGeom>
          <a:noFill/>
          <a:ln>
            <a:round/>
            <a:headEnd/>
            <a:tailEnd/>
          </a:ln>
        </p:spPr>
        <p:txBody>
          <a:bodyPr wrap="none" anchor="ctr"/>
          <a:lstStyle/>
          <a:p>
            <a:pPr>
              <a:spcBef>
                <a:spcPts val="450"/>
              </a:spcBef>
              <a:buClrTx/>
              <a:buFontTx/>
              <a:buNone/>
              <a:tabLst>
                <a:tab pos="723900" algn="l"/>
                <a:tab pos="1447800" algn="l"/>
                <a:tab pos="2171700" algn="l"/>
                <a:tab pos="2895600" algn="l"/>
                <a:tab pos="3619500" algn="l"/>
                <a:tab pos="4343400" algn="l"/>
                <a:tab pos="5067300" algn="l"/>
              </a:tabLst>
            </a:pPr>
            <a:endParaRPr lang="pt-BR" sz="2400">
              <a:latin typeface="Arial" charset="0"/>
              <a:ea typeface="SimSun" charset="-122"/>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72355EC7-93C5-44ED-ADF6-8FA0E582999A}" type="slidenum">
              <a:rPr lang="pt-BR"/>
              <a:pPr/>
              <a:t>68</a:t>
            </a:fld>
            <a:endParaRPr lang="pt-BR"/>
          </a:p>
        </p:txBody>
      </p:sp>
      <p:sp>
        <p:nvSpPr>
          <p:cNvPr id="253953" name="Text Box 1"/>
          <p:cNvSpPr txBox="1">
            <a:spLocks noChangeArrowheads="1"/>
          </p:cNvSpPr>
          <p:nvPr/>
        </p:nvSpPr>
        <p:spPr bwMode="auto">
          <a:xfrm>
            <a:off x="3884613" y="8685213"/>
            <a:ext cx="2971800" cy="457200"/>
          </a:xfrm>
          <a:prstGeom prst="rect">
            <a:avLst/>
          </a:prstGeom>
          <a:noFill/>
          <a:ln w="9525">
            <a:noFill/>
            <a:round/>
            <a:headEnd/>
            <a:tailEnd/>
          </a:ln>
          <a:effectLst/>
        </p:spPr>
        <p:txBody>
          <a:bodyPr anchor="b"/>
          <a:lstStyle/>
          <a:p>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818C9C42-D5C1-4FF6-9CF6-9A3002DDBE71}" type="slidenum">
              <a:rPr lang="pt-BR" sz="1200">
                <a:solidFill>
                  <a:srgbClr val="000000"/>
                </a:solidFill>
              </a:rPr>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68</a:t>
            </a:fld>
            <a:endParaRPr lang="pt-BR" sz="1200">
              <a:solidFill>
                <a:srgbClr val="000000"/>
              </a:solidFill>
            </a:endParaRPr>
          </a:p>
        </p:txBody>
      </p:sp>
      <p:sp>
        <p:nvSpPr>
          <p:cNvPr id="253954" name="Text Box 2"/>
          <p:cNvSpPr txBox="1">
            <a:spLocks noChangeArrowheads="1"/>
          </p:cNvSpPr>
          <p:nvPr/>
        </p:nvSpPr>
        <p:spPr bwMode="auto">
          <a:xfrm>
            <a:off x="2143125" y="695325"/>
            <a:ext cx="2571750" cy="3429000"/>
          </a:xfrm>
          <a:prstGeom prst="rect">
            <a:avLst/>
          </a:prstGeom>
          <a:solidFill>
            <a:srgbClr val="FFFFFF"/>
          </a:solidFill>
          <a:ln w="9360">
            <a:solidFill>
              <a:srgbClr val="000000"/>
            </a:solidFill>
            <a:miter lim="800000"/>
            <a:headEnd/>
            <a:tailEnd/>
          </a:ln>
          <a:effectLst/>
        </p:spPr>
        <p:txBody>
          <a:bodyPr wrap="none" anchor="ctr"/>
          <a:lstStyle/>
          <a:p>
            <a:endParaRPr lang="pt-BR"/>
          </a:p>
        </p:txBody>
      </p:sp>
      <p:sp>
        <p:nvSpPr>
          <p:cNvPr id="253955" name="Rectangle 3"/>
          <p:cNvSpPr txBox="1">
            <a:spLocks noChangeArrowheads="1"/>
          </p:cNvSpPr>
          <p:nvPr>
            <p:ph type="body"/>
          </p:nvPr>
        </p:nvSpPr>
        <p:spPr bwMode="auto">
          <a:xfrm>
            <a:off x="685800" y="4343400"/>
            <a:ext cx="5483225" cy="4114800"/>
          </a:xfrm>
          <a:prstGeom prst="rect">
            <a:avLst/>
          </a:prstGeom>
          <a:noFill/>
          <a:ln>
            <a:round/>
            <a:headEnd/>
            <a:tailEnd/>
          </a:ln>
        </p:spPr>
        <p:txBody>
          <a:bodyPr wrap="none" anchor="ctr"/>
          <a:lstStyle/>
          <a:p>
            <a:pPr>
              <a:spcBef>
                <a:spcPts val="450"/>
              </a:spcBef>
              <a:buClrTx/>
              <a:buFontTx/>
              <a:buNone/>
              <a:tabLst>
                <a:tab pos="723900" algn="l"/>
                <a:tab pos="1447800" algn="l"/>
                <a:tab pos="2171700" algn="l"/>
                <a:tab pos="2895600" algn="l"/>
                <a:tab pos="3619500" algn="l"/>
                <a:tab pos="4343400" algn="l"/>
                <a:tab pos="5067300" algn="l"/>
              </a:tabLst>
            </a:pPr>
            <a:endParaRPr lang="pt-BR" sz="2400">
              <a:latin typeface="Arial" charset="0"/>
              <a:ea typeface="SimSun" charset="-122"/>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4BC000BD-7E7C-4E2D-8659-4F92DF1FBE66}" type="slidenum">
              <a:rPr lang="pt-BR"/>
              <a:pPr/>
              <a:t>69</a:t>
            </a:fld>
            <a:endParaRPr lang="pt-BR"/>
          </a:p>
        </p:txBody>
      </p:sp>
      <p:sp>
        <p:nvSpPr>
          <p:cNvPr id="254977" name="Text Box 1"/>
          <p:cNvSpPr txBox="1">
            <a:spLocks noChangeArrowheads="1"/>
          </p:cNvSpPr>
          <p:nvPr/>
        </p:nvSpPr>
        <p:spPr bwMode="auto">
          <a:xfrm>
            <a:off x="3884613" y="8685213"/>
            <a:ext cx="2971800" cy="457200"/>
          </a:xfrm>
          <a:prstGeom prst="rect">
            <a:avLst/>
          </a:prstGeom>
          <a:noFill/>
          <a:ln w="9525">
            <a:noFill/>
            <a:round/>
            <a:headEnd/>
            <a:tailEnd/>
          </a:ln>
          <a:effectLst/>
        </p:spPr>
        <p:txBody>
          <a:bodyPr anchor="b"/>
          <a:lstStyle/>
          <a:p>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5C00727C-967F-4171-8E11-CDAD45110478}" type="slidenum">
              <a:rPr lang="pt-BR" sz="1200">
                <a:solidFill>
                  <a:srgbClr val="000000"/>
                </a:solidFill>
              </a:rPr>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69</a:t>
            </a:fld>
            <a:endParaRPr lang="pt-BR" sz="1200">
              <a:solidFill>
                <a:srgbClr val="000000"/>
              </a:solidFill>
            </a:endParaRPr>
          </a:p>
        </p:txBody>
      </p:sp>
      <p:sp>
        <p:nvSpPr>
          <p:cNvPr id="254978" name="Text Box 2"/>
          <p:cNvSpPr txBox="1">
            <a:spLocks noChangeArrowheads="1"/>
          </p:cNvSpPr>
          <p:nvPr/>
        </p:nvSpPr>
        <p:spPr bwMode="auto">
          <a:xfrm>
            <a:off x="2143125" y="695325"/>
            <a:ext cx="2571750" cy="3429000"/>
          </a:xfrm>
          <a:prstGeom prst="rect">
            <a:avLst/>
          </a:prstGeom>
          <a:solidFill>
            <a:srgbClr val="FFFFFF"/>
          </a:solidFill>
          <a:ln w="9360">
            <a:solidFill>
              <a:srgbClr val="000000"/>
            </a:solidFill>
            <a:miter lim="800000"/>
            <a:headEnd/>
            <a:tailEnd/>
          </a:ln>
          <a:effectLst/>
        </p:spPr>
        <p:txBody>
          <a:bodyPr wrap="none" anchor="ctr"/>
          <a:lstStyle/>
          <a:p>
            <a:endParaRPr lang="pt-BR"/>
          </a:p>
        </p:txBody>
      </p:sp>
      <p:sp>
        <p:nvSpPr>
          <p:cNvPr id="254979" name="Rectangle 3"/>
          <p:cNvSpPr txBox="1">
            <a:spLocks noChangeArrowheads="1"/>
          </p:cNvSpPr>
          <p:nvPr>
            <p:ph type="body"/>
          </p:nvPr>
        </p:nvSpPr>
        <p:spPr bwMode="auto">
          <a:xfrm>
            <a:off x="685800" y="4343400"/>
            <a:ext cx="5483225" cy="4114800"/>
          </a:xfrm>
          <a:prstGeom prst="rect">
            <a:avLst/>
          </a:prstGeom>
          <a:noFill/>
          <a:ln>
            <a:round/>
            <a:headEnd/>
            <a:tailEnd/>
          </a:ln>
        </p:spPr>
        <p:txBody>
          <a:bodyPr wrap="none" anchor="ctr"/>
          <a:lstStyle/>
          <a:p>
            <a:pPr>
              <a:spcBef>
                <a:spcPts val="450"/>
              </a:spcBef>
              <a:buClrTx/>
              <a:buFontTx/>
              <a:buNone/>
              <a:tabLst>
                <a:tab pos="723900" algn="l"/>
                <a:tab pos="1447800" algn="l"/>
                <a:tab pos="2171700" algn="l"/>
                <a:tab pos="2895600" algn="l"/>
                <a:tab pos="3619500" algn="l"/>
                <a:tab pos="4343400" algn="l"/>
                <a:tab pos="5067300" algn="l"/>
              </a:tabLst>
            </a:pPr>
            <a:endParaRPr lang="pt-BR" sz="2400">
              <a:latin typeface="Arial" charset="0"/>
              <a:ea typeface="SimSun"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D357E77A-B0A4-4FE9-B9B4-3ACC0DF06B01}" type="slidenum">
              <a:rPr lang="pt-BR"/>
              <a:pPr/>
              <a:t>7</a:t>
            </a:fld>
            <a:endParaRPr lang="pt-BR"/>
          </a:p>
        </p:txBody>
      </p:sp>
      <p:sp>
        <p:nvSpPr>
          <p:cNvPr id="191489" name="Text Box 1"/>
          <p:cNvSpPr txBox="1">
            <a:spLocks noChangeArrowheads="1"/>
          </p:cNvSpPr>
          <p:nvPr/>
        </p:nvSpPr>
        <p:spPr bwMode="auto">
          <a:xfrm>
            <a:off x="3884613" y="8685213"/>
            <a:ext cx="2971800" cy="457200"/>
          </a:xfrm>
          <a:prstGeom prst="rect">
            <a:avLst/>
          </a:prstGeom>
          <a:noFill/>
          <a:ln w="9525">
            <a:noFill/>
            <a:round/>
            <a:headEnd/>
            <a:tailEnd/>
          </a:ln>
          <a:effectLst/>
        </p:spPr>
        <p:txBody>
          <a:bodyPr anchor="b"/>
          <a:lstStyle/>
          <a:p>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5B7B55B3-D154-4FD0-80D8-AECCD00AEA7D}" type="slidenum">
              <a:rPr lang="pt-BR" sz="1200">
                <a:solidFill>
                  <a:srgbClr val="000000"/>
                </a:solidFill>
              </a:rPr>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7</a:t>
            </a:fld>
            <a:endParaRPr lang="pt-BR" sz="1200">
              <a:solidFill>
                <a:srgbClr val="000000"/>
              </a:solidFill>
            </a:endParaRPr>
          </a:p>
        </p:txBody>
      </p:sp>
      <p:sp>
        <p:nvSpPr>
          <p:cNvPr id="191490" name="Text Box 2"/>
          <p:cNvSpPr txBox="1">
            <a:spLocks noChangeArrowheads="1"/>
          </p:cNvSpPr>
          <p:nvPr/>
        </p:nvSpPr>
        <p:spPr bwMode="auto">
          <a:xfrm>
            <a:off x="2143125" y="695325"/>
            <a:ext cx="2571750" cy="3429000"/>
          </a:xfrm>
          <a:prstGeom prst="rect">
            <a:avLst/>
          </a:prstGeom>
          <a:solidFill>
            <a:srgbClr val="FFFFFF"/>
          </a:solidFill>
          <a:ln w="9360">
            <a:solidFill>
              <a:srgbClr val="000000"/>
            </a:solidFill>
            <a:miter lim="800000"/>
            <a:headEnd/>
            <a:tailEnd/>
          </a:ln>
          <a:effectLst/>
        </p:spPr>
        <p:txBody>
          <a:bodyPr wrap="none" anchor="ctr"/>
          <a:lstStyle/>
          <a:p>
            <a:endParaRPr lang="pt-BR"/>
          </a:p>
        </p:txBody>
      </p:sp>
      <p:sp>
        <p:nvSpPr>
          <p:cNvPr id="191491" name="Rectangle 3"/>
          <p:cNvSpPr txBox="1">
            <a:spLocks noChangeArrowheads="1"/>
          </p:cNvSpPr>
          <p:nvPr>
            <p:ph type="body"/>
          </p:nvPr>
        </p:nvSpPr>
        <p:spPr bwMode="auto">
          <a:xfrm>
            <a:off x="685800" y="4343400"/>
            <a:ext cx="5483225" cy="4114800"/>
          </a:xfrm>
          <a:prstGeom prst="rect">
            <a:avLst/>
          </a:prstGeom>
          <a:noFill/>
          <a:ln>
            <a:round/>
            <a:headEnd/>
            <a:tailEnd/>
          </a:ln>
        </p:spPr>
        <p:txBody>
          <a:bodyPr wrap="none" anchor="ctr"/>
          <a:lstStyle/>
          <a:p>
            <a:pPr>
              <a:spcBef>
                <a:spcPts val="450"/>
              </a:spcBef>
              <a:buClrTx/>
              <a:buFontTx/>
              <a:buNone/>
              <a:tabLst>
                <a:tab pos="723900" algn="l"/>
                <a:tab pos="1447800" algn="l"/>
                <a:tab pos="2171700" algn="l"/>
                <a:tab pos="2895600" algn="l"/>
                <a:tab pos="3619500" algn="l"/>
                <a:tab pos="4343400" algn="l"/>
                <a:tab pos="5067300" algn="l"/>
              </a:tabLst>
            </a:pPr>
            <a:endParaRPr lang="pt-BR" sz="2400">
              <a:latin typeface="Arial" charset="0"/>
              <a:ea typeface="SimSun" charset="-122"/>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6D7CE55D-69E2-4E0F-9894-D325EA7B7DDD}" type="slidenum">
              <a:rPr lang="pt-BR"/>
              <a:pPr/>
              <a:t>70</a:t>
            </a:fld>
            <a:endParaRPr lang="pt-BR"/>
          </a:p>
        </p:txBody>
      </p:sp>
      <p:sp>
        <p:nvSpPr>
          <p:cNvPr id="256001" name="Text Box 1"/>
          <p:cNvSpPr txBox="1">
            <a:spLocks noChangeArrowheads="1"/>
          </p:cNvSpPr>
          <p:nvPr/>
        </p:nvSpPr>
        <p:spPr bwMode="auto">
          <a:xfrm>
            <a:off x="3884613" y="8685213"/>
            <a:ext cx="2971800" cy="457200"/>
          </a:xfrm>
          <a:prstGeom prst="rect">
            <a:avLst/>
          </a:prstGeom>
          <a:noFill/>
          <a:ln w="9525">
            <a:noFill/>
            <a:round/>
            <a:headEnd/>
            <a:tailEnd/>
          </a:ln>
          <a:effectLst/>
        </p:spPr>
        <p:txBody>
          <a:bodyPr anchor="b"/>
          <a:lstStyle/>
          <a:p>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9BA6FC81-9A4A-427F-A50D-CD8A13CA38D8}" type="slidenum">
              <a:rPr lang="pt-BR" sz="1200">
                <a:solidFill>
                  <a:srgbClr val="000000"/>
                </a:solidFill>
              </a:rPr>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70</a:t>
            </a:fld>
            <a:endParaRPr lang="pt-BR" sz="1200">
              <a:solidFill>
                <a:srgbClr val="000000"/>
              </a:solidFill>
            </a:endParaRPr>
          </a:p>
        </p:txBody>
      </p:sp>
      <p:sp>
        <p:nvSpPr>
          <p:cNvPr id="256002" name="Text Box 2"/>
          <p:cNvSpPr txBox="1">
            <a:spLocks noChangeArrowheads="1"/>
          </p:cNvSpPr>
          <p:nvPr/>
        </p:nvSpPr>
        <p:spPr bwMode="auto">
          <a:xfrm>
            <a:off x="2143125" y="695325"/>
            <a:ext cx="2571750" cy="3429000"/>
          </a:xfrm>
          <a:prstGeom prst="rect">
            <a:avLst/>
          </a:prstGeom>
          <a:solidFill>
            <a:srgbClr val="FFFFFF"/>
          </a:solidFill>
          <a:ln w="9360">
            <a:solidFill>
              <a:srgbClr val="000000"/>
            </a:solidFill>
            <a:miter lim="800000"/>
            <a:headEnd/>
            <a:tailEnd/>
          </a:ln>
          <a:effectLst/>
        </p:spPr>
        <p:txBody>
          <a:bodyPr wrap="none" anchor="ctr"/>
          <a:lstStyle/>
          <a:p>
            <a:endParaRPr lang="pt-BR"/>
          </a:p>
        </p:txBody>
      </p:sp>
      <p:sp>
        <p:nvSpPr>
          <p:cNvPr id="256003" name="Rectangle 3"/>
          <p:cNvSpPr txBox="1">
            <a:spLocks noChangeArrowheads="1"/>
          </p:cNvSpPr>
          <p:nvPr>
            <p:ph type="body"/>
          </p:nvPr>
        </p:nvSpPr>
        <p:spPr bwMode="auto">
          <a:xfrm>
            <a:off x="685800" y="4343400"/>
            <a:ext cx="5483225" cy="4114800"/>
          </a:xfrm>
          <a:prstGeom prst="rect">
            <a:avLst/>
          </a:prstGeom>
          <a:noFill/>
          <a:ln>
            <a:round/>
            <a:headEnd/>
            <a:tailEnd/>
          </a:ln>
        </p:spPr>
        <p:txBody>
          <a:bodyPr wrap="none" anchor="ctr"/>
          <a:lstStyle/>
          <a:p>
            <a:pPr>
              <a:spcBef>
                <a:spcPts val="450"/>
              </a:spcBef>
              <a:buClrTx/>
              <a:buFontTx/>
              <a:buNone/>
              <a:tabLst>
                <a:tab pos="723900" algn="l"/>
                <a:tab pos="1447800" algn="l"/>
                <a:tab pos="2171700" algn="l"/>
                <a:tab pos="2895600" algn="l"/>
                <a:tab pos="3619500" algn="l"/>
                <a:tab pos="4343400" algn="l"/>
                <a:tab pos="5067300" algn="l"/>
              </a:tabLst>
            </a:pPr>
            <a:endParaRPr lang="pt-BR" sz="2400">
              <a:latin typeface="Arial" charset="0"/>
              <a:ea typeface="SimSun" charset="-122"/>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F6E3A160-5D02-429D-946F-22D32C07013A}" type="slidenum">
              <a:rPr lang="pt-BR"/>
              <a:pPr/>
              <a:t>71</a:t>
            </a:fld>
            <a:endParaRPr lang="pt-BR"/>
          </a:p>
        </p:txBody>
      </p:sp>
      <p:sp>
        <p:nvSpPr>
          <p:cNvPr id="257025" name="Text Box 1"/>
          <p:cNvSpPr txBox="1">
            <a:spLocks noChangeArrowheads="1"/>
          </p:cNvSpPr>
          <p:nvPr/>
        </p:nvSpPr>
        <p:spPr bwMode="auto">
          <a:xfrm>
            <a:off x="3884613" y="8685213"/>
            <a:ext cx="2971800" cy="457200"/>
          </a:xfrm>
          <a:prstGeom prst="rect">
            <a:avLst/>
          </a:prstGeom>
          <a:noFill/>
          <a:ln w="9525">
            <a:noFill/>
            <a:round/>
            <a:headEnd/>
            <a:tailEnd/>
          </a:ln>
          <a:effectLst/>
        </p:spPr>
        <p:txBody>
          <a:bodyPr anchor="b"/>
          <a:lstStyle/>
          <a:p>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C8FA686B-DC2E-4515-A7ED-8DF95C574F4F}" type="slidenum">
              <a:rPr lang="pt-BR" sz="1200">
                <a:solidFill>
                  <a:srgbClr val="000000"/>
                </a:solidFill>
              </a:rPr>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71</a:t>
            </a:fld>
            <a:endParaRPr lang="pt-BR" sz="1200">
              <a:solidFill>
                <a:srgbClr val="000000"/>
              </a:solidFill>
            </a:endParaRPr>
          </a:p>
        </p:txBody>
      </p:sp>
      <p:sp>
        <p:nvSpPr>
          <p:cNvPr id="257026" name="Text Box 2"/>
          <p:cNvSpPr txBox="1">
            <a:spLocks noChangeArrowheads="1"/>
          </p:cNvSpPr>
          <p:nvPr/>
        </p:nvSpPr>
        <p:spPr bwMode="auto">
          <a:xfrm>
            <a:off x="2143125" y="695325"/>
            <a:ext cx="2571750" cy="3429000"/>
          </a:xfrm>
          <a:prstGeom prst="rect">
            <a:avLst/>
          </a:prstGeom>
          <a:solidFill>
            <a:srgbClr val="FFFFFF"/>
          </a:solidFill>
          <a:ln w="9360">
            <a:solidFill>
              <a:srgbClr val="000000"/>
            </a:solidFill>
            <a:miter lim="800000"/>
            <a:headEnd/>
            <a:tailEnd/>
          </a:ln>
          <a:effectLst/>
        </p:spPr>
        <p:txBody>
          <a:bodyPr wrap="none" anchor="ctr"/>
          <a:lstStyle/>
          <a:p>
            <a:endParaRPr lang="pt-BR"/>
          </a:p>
        </p:txBody>
      </p:sp>
      <p:sp>
        <p:nvSpPr>
          <p:cNvPr id="257027" name="Rectangle 3"/>
          <p:cNvSpPr txBox="1">
            <a:spLocks noChangeArrowheads="1"/>
          </p:cNvSpPr>
          <p:nvPr>
            <p:ph type="body"/>
          </p:nvPr>
        </p:nvSpPr>
        <p:spPr bwMode="auto">
          <a:xfrm>
            <a:off x="685800" y="4343400"/>
            <a:ext cx="5483225" cy="4114800"/>
          </a:xfrm>
          <a:prstGeom prst="rect">
            <a:avLst/>
          </a:prstGeom>
          <a:noFill/>
          <a:ln>
            <a:round/>
            <a:headEnd/>
            <a:tailEnd/>
          </a:ln>
        </p:spPr>
        <p:txBody>
          <a:bodyPr wrap="none" anchor="ctr"/>
          <a:lstStyle/>
          <a:p>
            <a:pPr>
              <a:spcBef>
                <a:spcPts val="450"/>
              </a:spcBef>
              <a:buClrTx/>
              <a:buFontTx/>
              <a:buNone/>
              <a:tabLst>
                <a:tab pos="723900" algn="l"/>
                <a:tab pos="1447800" algn="l"/>
                <a:tab pos="2171700" algn="l"/>
                <a:tab pos="2895600" algn="l"/>
                <a:tab pos="3619500" algn="l"/>
                <a:tab pos="4343400" algn="l"/>
                <a:tab pos="5067300" algn="l"/>
              </a:tabLst>
            </a:pPr>
            <a:endParaRPr lang="pt-BR" sz="2400">
              <a:latin typeface="Arial" charset="0"/>
              <a:ea typeface="SimSun" charset="-122"/>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53B7FCA6-9635-489C-A48C-23BE8A64BDAA}" type="slidenum">
              <a:rPr lang="pt-BR"/>
              <a:pPr/>
              <a:t>72</a:t>
            </a:fld>
            <a:endParaRPr lang="pt-BR"/>
          </a:p>
        </p:txBody>
      </p:sp>
      <p:sp>
        <p:nvSpPr>
          <p:cNvPr id="258049" name="Text Box 1"/>
          <p:cNvSpPr txBox="1">
            <a:spLocks noChangeArrowheads="1"/>
          </p:cNvSpPr>
          <p:nvPr/>
        </p:nvSpPr>
        <p:spPr bwMode="auto">
          <a:xfrm>
            <a:off x="3884613" y="8685213"/>
            <a:ext cx="2971800" cy="457200"/>
          </a:xfrm>
          <a:prstGeom prst="rect">
            <a:avLst/>
          </a:prstGeom>
          <a:noFill/>
          <a:ln w="9525">
            <a:noFill/>
            <a:round/>
            <a:headEnd/>
            <a:tailEnd/>
          </a:ln>
          <a:effectLst/>
        </p:spPr>
        <p:txBody>
          <a:bodyPr anchor="b"/>
          <a:lstStyle/>
          <a:p>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25C2AF5C-8ECA-466B-9558-1B6E5C06A156}" type="slidenum">
              <a:rPr lang="pt-BR" sz="1200">
                <a:solidFill>
                  <a:srgbClr val="000000"/>
                </a:solidFill>
              </a:rPr>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72</a:t>
            </a:fld>
            <a:endParaRPr lang="pt-BR" sz="1200">
              <a:solidFill>
                <a:srgbClr val="000000"/>
              </a:solidFill>
            </a:endParaRPr>
          </a:p>
        </p:txBody>
      </p:sp>
      <p:sp>
        <p:nvSpPr>
          <p:cNvPr id="258050" name="Text Box 2"/>
          <p:cNvSpPr txBox="1">
            <a:spLocks noChangeArrowheads="1"/>
          </p:cNvSpPr>
          <p:nvPr/>
        </p:nvSpPr>
        <p:spPr bwMode="auto">
          <a:xfrm>
            <a:off x="2143125" y="695325"/>
            <a:ext cx="2571750" cy="3429000"/>
          </a:xfrm>
          <a:prstGeom prst="rect">
            <a:avLst/>
          </a:prstGeom>
          <a:solidFill>
            <a:srgbClr val="FFFFFF"/>
          </a:solidFill>
          <a:ln w="9360">
            <a:solidFill>
              <a:srgbClr val="000000"/>
            </a:solidFill>
            <a:miter lim="800000"/>
            <a:headEnd/>
            <a:tailEnd/>
          </a:ln>
          <a:effectLst/>
        </p:spPr>
        <p:txBody>
          <a:bodyPr wrap="none" anchor="ctr"/>
          <a:lstStyle/>
          <a:p>
            <a:endParaRPr lang="pt-BR"/>
          </a:p>
        </p:txBody>
      </p:sp>
      <p:sp>
        <p:nvSpPr>
          <p:cNvPr id="258051" name="Rectangle 3"/>
          <p:cNvSpPr txBox="1">
            <a:spLocks noChangeArrowheads="1"/>
          </p:cNvSpPr>
          <p:nvPr>
            <p:ph type="body"/>
          </p:nvPr>
        </p:nvSpPr>
        <p:spPr bwMode="auto">
          <a:xfrm>
            <a:off x="685800" y="4343400"/>
            <a:ext cx="5483225" cy="4114800"/>
          </a:xfrm>
          <a:prstGeom prst="rect">
            <a:avLst/>
          </a:prstGeom>
          <a:noFill/>
          <a:ln>
            <a:round/>
            <a:headEnd/>
            <a:tailEnd/>
          </a:ln>
        </p:spPr>
        <p:txBody>
          <a:bodyPr wrap="none" anchor="ctr"/>
          <a:lstStyle/>
          <a:p>
            <a:pPr>
              <a:spcBef>
                <a:spcPts val="450"/>
              </a:spcBef>
              <a:buClrTx/>
              <a:buFontTx/>
              <a:buNone/>
              <a:tabLst>
                <a:tab pos="723900" algn="l"/>
                <a:tab pos="1447800" algn="l"/>
                <a:tab pos="2171700" algn="l"/>
                <a:tab pos="2895600" algn="l"/>
                <a:tab pos="3619500" algn="l"/>
                <a:tab pos="4343400" algn="l"/>
                <a:tab pos="5067300" algn="l"/>
              </a:tabLst>
            </a:pPr>
            <a:endParaRPr lang="pt-BR" sz="2400">
              <a:latin typeface="Arial" charset="0"/>
              <a:ea typeface="SimSun" charset="-122"/>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CBA4450A-645C-492B-8905-1F7B93CB9B1D}" type="slidenum">
              <a:rPr lang="pt-BR"/>
              <a:pPr/>
              <a:t>73</a:t>
            </a:fld>
            <a:endParaRPr lang="pt-BR"/>
          </a:p>
        </p:txBody>
      </p:sp>
      <p:sp>
        <p:nvSpPr>
          <p:cNvPr id="259073" name="Text Box 1"/>
          <p:cNvSpPr txBox="1">
            <a:spLocks noChangeArrowheads="1"/>
          </p:cNvSpPr>
          <p:nvPr/>
        </p:nvSpPr>
        <p:spPr bwMode="auto">
          <a:xfrm>
            <a:off x="3884613" y="8685213"/>
            <a:ext cx="2971800" cy="457200"/>
          </a:xfrm>
          <a:prstGeom prst="rect">
            <a:avLst/>
          </a:prstGeom>
          <a:noFill/>
          <a:ln w="9525">
            <a:noFill/>
            <a:round/>
            <a:headEnd/>
            <a:tailEnd/>
          </a:ln>
          <a:effectLst/>
        </p:spPr>
        <p:txBody>
          <a:bodyPr anchor="b"/>
          <a:lstStyle/>
          <a:p>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A76A7F6F-AB71-4728-8D03-FA6E0232FB64}" type="slidenum">
              <a:rPr lang="pt-BR" sz="1200">
                <a:solidFill>
                  <a:srgbClr val="000000"/>
                </a:solidFill>
              </a:rPr>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73</a:t>
            </a:fld>
            <a:endParaRPr lang="pt-BR" sz="1200">
              <a:solidFill>
                <a:srgbClr val="000000"/>
              </a:solidFill>
            </a:endParaRPr>
          </a:p>
        </p:txBody>
      </p:sp>
      <p:sp>
        <p:nvSpPr>
          <p:cNvPr id="259074" name="Text Box 2"/>
          <p:cNvSpPr txBox="1">
            <a:spLocks noChangeArrowheads="1"/>
          </p:cNvSpPr>
          <p:nvPr/>
        </p:nvSpPr>
        <p:spPr bwMode="auto">
          <a:xfrm>
            <a:off x="2143125" y="695325"/>
            <a:ext cx="2571750" cy="3429000"/>
          </a:xfrm>
          <a:prstGeom prst="rect">
            <a:avLst/>
          </a:prstGeom>
          <a:solidFill>
            <a:srgbClr val="FFFFFF"/>
          </a:solidFill>
          <a:ln w="9360">
            <a:solidFill>
              <a:srgbClr val="000000"/>
            </a:solidFill>
            <a:miter lim="800000"/>
            <a:headEnd/>
            <a:tailEnd/>
          </a:ln>
          <a:effectLst/>
        </p:spPr>
        <p:txBody>
          <a:bodyPr wrap="none" anchor="ctr"/>
          <a:lstStyle/>
          <a:p>
            <a:endParaRPr lang="pt-BR"/>
          </a:p>
        </p:txBody>
      </p:sp>
      <p:sp>
        <p:nvSpPr>
          <p:cNvPr id="259075" name="Rectangle 3"/>
          <p:cNvSpPr txBox="1">
            <a:spLocks noChangeArrowheads="1"/>
          </p:cNvSpPr>
          <p:nvPr>
            <p:ph type="body"/>
          </p:nvPr>
        </p:nvSpPr>
        <p:spPr bwMode="auto">
          <a:xfrm>
            <a:off x="685800" y="4343400"/>
            <a:ext cx="5483225" cy="4114800"/>
          </a:xfrm>
          <a:prstGeom prst="rect">
            <a:avLst/>
          </a:prstGeom>
          <a:noFill/>
          <a:ln>
            <a:round/>
            <a:headEnd/>
            <a:tailEnd/>
          </a:ln>
        </p:spPr>
        <p:txBody>
          <a:bodyPr wrap="none" anchor="ctr"/>
          <a:lstStyle/>
          <a:p>
            <a:pPr>
              <a:spcBef>
                <a:spcPts val="450"/>
              </a:spcBef>
              <a:buClrTx/>
              <a:buFontTx/>
              <a:buNone/>
              <a:tabLst>
                <a:tab pos="723900" algn="l"/>
                <a:tab pos="1447800" algn="l"/>
                <a:tab pos="2171700" algn="l"/>
                <a:tab pos="2895600" algn="l"/>
                <a:tab pos="3619500" algn="l"/>
                <a:tab pos="4343400" algn="l"/>
                <a:tab pos="5067300" algn="l"/>
              </a:tabLst>
            </a:pPr>
            <a:endParaRPr lang="pt-BR" sz="2400">
              <a:latin typeface="Arial" charset="0"/>
              <a:ea typeface="SimSun" charset="-122"/>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31475E65-0A58-4BD2-B237-50313B2779A7}" type="slidenum">
              <a:rPr lang="pt-BR"/>
              <a:pPr/>
              <a:t>74</a:t>
            </a:fld>
            <a:endParaRPr lang="pt-BR"/>
          </a:p>
        </p:txBody>
      </p:sp>
      <p:sp>
        <p:nvSpPr>
          <p:cNvPr id="260097" name="Text Box 1"/>
          <p:cNvSpPr txBox="1">
            <a:spLocks noChangeArrowheads="1"/>
          </p:cNvSpPr>
          <p:nvPr/>
        </p:nvSpPr>
        <p:spPr bwMode="auto">
          <a:xfrm>
            <a:off x="3884613" y="8685213"/>
            <a:ext cx="2971800" cy="457200"/>
          </a:xfrm>
          <a:prstGeom prst="rect">
            <a:avLst/>
          </a:prstGeom>
          <a:noFill/>
          <a:ln w="9525">
            <a:noFill/>
            <a:round/>
            <a:headEnd/>
            <a:tailEnd/>
          </a:ln>
          <a:effectLst/>
        </p:spPr>
        <p:txBody>
          <a:bodyPr anchor="b"/>
          <a:lstStyle/>
          <a:p>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7024A033-F0B0-4005-B02D-0E7D284EF520}" type="slidenum">
              <a:rPr lang="pt-BR" sz="1200">
                <a:solidFill>
                  <a:srgbClr val="000000"/>
                </a:solidFill>
              </a:rPr>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74</a:t>
            </a:fld>
            <a:endParaRPr lang="pt-BR" sz="1200">
              <a:solidFill>
                <a:srgbClr val="000000"/>
              </a:solidFill>
            </a:endParaRPr>
          </a:p>
        </p:txBody>
      </p:sp>
      <p:sp>
        <p:nvSpPr>
          <p:cNvPr id="260098" name="Text Box 2"/>
          <p:cNvSpPr txBox="1">
            <a:spLocks noChangeArrowheads="1"/>
          </p:cNvSpPr>
          <p:nvPr/>
        </p:nvSpPr>
        <p:spPr bwMode="auto">
          <a:xfrm>
            <a:off x="2143125" y="695325"/>
            <a:ext cx="2571750" cy="3429000"/>
          </a:xfrm>
          <a:prstGeom prst="rect">
            <a:avLst/>
          </a:prstGeom>
          <a:solidFill>
            <a:srgbClr val="FFFFFF"/>
          </a:solidFill>
          <a:ln w="9360">
            <a:solidFill>
              <a:srgbClr val="000000"/>
            </a:solidFill>
            <a:miter lim="800000"/>
            <a:headEnd/>
            <a:tailEnd/>
          </a:ln>
          <a:effectLst/>
        </p:spPr>
        <p:txBody>
          <a:bodyPr wrap="none" anchor="ctr"/>
          <a:lstStyle/>
          <a:p>
            <a:endParaRPr lang="pt-BR"/>
          </a:p>
        </p:txBody>
      </p:sp>
      <p:sp>
        <p:nvSpPr>
          <p:cNvPr id="260099" name="Rectangle 3"/>
          <p:cNvSpPr txBox="1">
            <a:spLocks noChangeArrowheads="1"/>
          </p:cNvSpPr>
          <p:nvPr>
            <p:ph type="body"/>
          </p:nvPr>
        </p:nvSpPr>
        <p:spPr bwMode="auto">
          <a:xfrm>
            <a:off x="685800" y="4343400"/>
            <a:ext cx="5483225" cy="4114800"/>
          </a:xfrm>
          <a:prstGeom prst="rect">
            <a:avLst/>
          </a:prstGeom>
          <a:noFill/>
          <a:ln>
            <a:round/>
            <a:headEnd/>
            <a:tailEnd/>
          </a:ln>
        </p:spPr>
        <p:txBody>
          <a:bodyPr wrap="none" anchor="ctr"/>
          <a:lstStyle/>
          <a:p>
            <a:pPr>
              <a:spcBef>
                <a:spcPts val="450"/>
              </a:spcBef>
              <a:buClrTx/>
              <a:buFontTx/>
              <a:buNone/>
              <a:tabLst>
                <a:tab pos="723900" algn="l"/>
                <a:tab pos="1447800" algn="l"/>
                <a:tab pos="2171700" algn="l"/>
                <a:tab pos="2895600" algn="l"/>
                <a:tab pos="3619500" algn="l"/>
                <a:tab pos="4343400" algn="l"/>
                <a:tab pos="5067300" algn="l"/>
              </a:tabLst>
            </a:pPr>
            <a:endParaRPr lang="pt-BR" sz="2400">
              <a:latin typeface="Arial" charset="0"/>
              <a:ea typeface="SimSun" charset="-122"/>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2826E1A0-C0C2-4688-B3E7-3A1F41D714A6}" type="slidenum">
              <a:rPr lang="pt-BR"/>
              <a:pPr/>
              <a:t>75</a:t>
            </a:fld>
            <a:endParaRPr lang="pt-BR"/>
          </a:p>
        </p:txBody>
      </p:sp>
      <p:sp>
        <p:nvSpPr>
          <p:cNvPr id="261121" name="Text Box 1"/>
          <p:cNvSpPr txBox="1">
            <a:spLocks noChangeArrowheads="1"/>
          </p:cNvSpPr>
          <p:nvPr/>
        </p:nvSpPr>
        <p:spPr bwMode="auto">
          <a:xfrm>
            <a:off x="3884613" y="8685213"/>
            <a:ext cx="2971800" cy="457200"/>
          </a:xfrm>
          <a:prstGeom prst="rect">
            <a:avLst/>
          </a:prstGeom>
          <a:noFill/>
          <a:ln w="9525">
            <a:noFill/>
            <a:round/>
            <a:headEnd/>
            <a:tailEnd/>
          </a:ln>
          <a:effectLst/>
        </p:spPr>
        <p:txBody>
          <a:bodyPr anchor="b"/>
          <a:lstStyle/>
          <a:p>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24D48BFF-6510-40F2-BA46-1B73BF961447}" type="slidenum">
              <a:rPr lang="pt-BR" sz="1200">
                <a:solidFill>
                  <a:srgbClr val="000000"/>
                </a:solidFill>
              </a:rPr>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75</a:t>
            </a:fld>
            <a:endParaRPr lang="pt-BR" sz="1200">
              <a:solidFill>
                <a:srgbClr val="000000"/>
              </a:solidFill>
            </a:endParaRPr>
          </a:p>
        </p:txBody>
      </p:sp>
      <p:sp>
        <p:nvSpPr>
          <p:cNvPr id="261122" name="Text Box 2"/>
          <p:cNvSpPr txBox="1">
            <a:spLocks noChangeArrowheads="1"/>
          </p:cNvSpPr>
          <p:nvPr/>
        </p:nvSpPr>
        <p:spPr bwMode="auto">
          <a:xfrm>
            <a:off x="2143125" y="695325"/>
            <a:ext cx="2571750" cy="3429000"/>
          </a:xfrm>
          <a:prstGeom prst="rect">
            <a:avLst/>
          </a:prstGeom>
          <a:solidFill>
            <a:srgbClr val="FFFFFF"/>
          </a:solidFill>
          <a:ln w="9360">
            <a:solidFill>
              <a:srgbClr val="000000"/>
            </a:solidFill>
            <a:miter lim="800000"/>
            <a:headEnd/>
            <a:tailEnd/>
          </a:ln>
          <a:effectLst/>
        </p:spPr>
        <p:txBody>
          <a:bodyPr wrap="none" anchor="ctr"/>
          <a:lstStyle/>
          <a:p>
            <a:endParaRPr lang="pt-BR"/>
          </a:p>
        </p:txBody>
      </p:sp>
      <p:sp>
        <p:nvSpPr>
          <p:cNvPr id="261123" name="Rectangle 3"/>
          <p:cNvSpPr txBox="1">
            <a:spLocks noChangeArrowheads="1"/>
          </p:cNvSpPr>
          <p:nvPr>
            <p:ph type="body"/>
          </p:nvPr>
        </p:nvSpPr>
        <p:spPr bwMode="auto">
          <a:xfrm>
            <a:off x="685800" y="4343400"/>
            <a:ext cx="5483225" cy="4114800"/>
          </a:xfrm>
          <a:prstGeom prst="rect">
            <a:avLst/>
          </a:prstGeom>
          <a:noFill/>
          <a:ln>
            <a:round/>
            <a:headEnd/>
            <a:tailEnd/>
          </a:ln>
        </p:spPr>
        <p:txBody>
          <a:bodyPr wrap="none" anchor="ctr"/>
          <a:lstStyle/>
          <a:p>
            <a:pPr>
              <a:spcBef>
                <a:spcPts val="450"/>
              </a:spcBef>
              <a:buClrTx/>
              <a:buFontTx/>
              <a:buNone/>
              <a:tabLst>
                <a:tab pos="723900" algn="l"/>
                <a:tab pos="1447800" algn="l"/>
                <a:tab pos="2171700" algn="l"/>
                <a:tab pos="2895600" algn="l"/>
                <a:tab pos="3619500" algn="l"/>
                <a:tab pos="4343400" algn="l"/>
                <a:tab pos="5067300" algn="l"/>
              </a:tabLst>
            </a:pPr>
            <a:endParaRPr lang="pt-BR" sz="2400">
              <a:latin typeface="Arial" charset="0"/>
              <a:ea typeface="SimSun" charset="-122"/>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31A95FE1-0554-4E3F-AC73-C99AE828343E}" type="slidenum">
              <a:rPr lang="pt-BR"/>
              <a:pPr/>
              <a:t>76</a:t>
            </a:fld>
            <a:endParaRPr lang="pt-BR"/>
          </a:p>
        </p:txBody>
      </p:sp>
      <p:sp>
        <p:nvSpPr>
          <p:cNvPr id="262145" name="Text Box 1"/>
          <p:cNvSpPr txBox="1">
            <a:spLocks noChangeArrowheads="1"/>
          </p:cNvSpPr>
          <p:nvPr/>
        </p:nvSpPr>
        <p:spPr bwMode="auto">
          <a:xfrm>
            <a:off x="3884613" y="8685213"/>
            <a:ext cx="2971800" cy="457200"/>
          </a:xfrm>
          <a:prstGeom prst="rect">
            <a:avLst/>
          </a:prstGeom>
          <a:noFill/>
          <a:ln w="9525">
            <a:noFill/>
            <a:round/>
            <a:headEnd/>
            <a:tailEnd/>
          </a:ln>
          <a:effectLst/>
        </p:spPr>
        <p:txBody>
          <a:bodyPr anchor="b"/>
          <a:lstStyle/>
          <a:p>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F0BA0303-640C-4767-932D-4AF12D6F5349}" type="slidenum">
              <a:rPr lang="pt-BR" sz="1200">
                <a:solidFill>
                  <a:srgbClr val="000000"/>
                </a:solidFill>
              </a:rPr>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76</a:t>
            </a:fld>
            <a:endParaRPr lang="pt-BR" sz="1200">
              <a:solidFill>
                <a:srgbClr val="000000"/>
              </a:solidFill>
            </a:endParaRPr>
          </a:p>
        </p:txBody>
      </p:sp>
      <p:sp>
        <p:nvSpPr>
          <p:cNvPr id="262146" name="Text Box 2"/>
          <p:cNvSpPr txBox="1">
            <a:spLocks noChangeArrowheads="1"/>
          </p:cNvSpPr>
          <p:nvPr/>
        </p:nvSpPr>
        <p:spPr bwMode="auto">
          <a:xfrm>
            <a:off x="2143125" y="695325"/>
            <a:ext cx="2571750" cy="3429000"/>
          </a:xfrm>
          <a:prstGeom prst="rect">
            <a:avLst/>
          </a:prstGeom>
          <a:solidFill>
            <a:srgbClr val="FFFFFF"/>
          </a:solidFill>
          <a:ln w="9360">
            <a:solidFill>
              <a:srgbClr val="000000"/>
            </a:solidFill>
            <a:miter lim="800000"/>
            <a:headEnd/>
            <a:tailEnd/>
          </a:ln>
          <a:effectLst/>
        </p:spPr>
        <p:txBody>
          <a:bodyPr wrap="none" anchor="ctr"/>
          <a:lstStyle/>
          <a:p>
            <a:endParaRPr lang="pt-BR"/>
          </a:p>
        </p:txBody>
      </p:sp>
      <p:sp>
        <p:nvSpPr>
          <p:cNvPr id="262147" name="Rectangle 3"/>
          <p:cNvSpPr txBox="1">
            <a:spLocks noChangeArrowheads="1"/>
          </p:cNvSpPr>
          <p:nvPr>
            <p:ph type="body"/>
          </p:nvPr>
        </p:nvSpPr>
        <p:spPr bwMode="auto">
          <a:xfrm>
            <a:off x="685800" y="4343400"/>
            <a:ext cx="5483225" cy="4114800"/>
          </a:xfrm>
          <a:prstGeom prst="rect">
            <a:avLst/>
          </a:prstGeom>
          <a:noFill/>
          <a:ln>
            <a:round/>
            <a:headEnd/>
            <a:tailEnd/>
          </a:ln>
        </p:spPr>
        <p:txBody>
          <a:bodyPr wrap="none" anchor="ctr"/>
          <a:lstStyle/>
          <a:p>
            <a:pPr>
              <a:spcBef>
                <a:spcPts val="450"/>
              </a:spcBef>
              <a:buClrTx/>
              <a:buFontTx/>
              <a:buNone/>
              <a:tabLst>
                <a:tab pos="723900" algn="l"/>
                <a:tab pos="1447800" algn="l"/>
                <a:tab pos="2171700" algn="l"/>
                <a:tab pos="2895600" algn="l"/>
                <a:tab pos="3619500" algn="l"/>
                <a:tab pos="4343400" algn="l"/>
                <a:tab pos="5067300" algn="l"/>
              </a:tabLst>
            </a:pPr>
            <a:endParaRPr lang="pt-BR" sz="2400">
              <a:latin typeface="Arial" charset="0"/>
              <a:ea typeface="SimSun" charset="-122"/>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673BFCE3-2410-43E0-9872-BD0F419B0FC1}" type="slidenum">
              <a:rPr lang="pt-BR"/>
              <a:pPr/>
              <a:t>77</a:t>
            </a:fld>
            <a:endParaRPr lang="pt-BR"/>
          </a:p>
        </p:txBody>
      </p:sp>
      <p:sp>
        <p:nvSpPr>
          <p:cNvPr id="263169" name="Text Box 1"/>
          <p:cNvSpPr txBox="1">
            <a:spLocks noChangeArrowheads="1"/>
          </p:cNvSpPr>
          <p:nvPr/>
        </p:nvSpPr>
        <p:spPr bwMode="auto">
          <a:xfrm>
            <a:off x="3884613" y="8685213"/>
            <a:ext cx="2960687" cy="446087"/>
          </a:xfrm>
          <a:prstGeom prst="rect">
            <a:avLst/>
          </a:prstGeom>
          <a:noFill/>
          <a:ln w="9525">
            <a:noFill/>
            <a:round/>
            <a:headEnd/>
            <a:tailEnd/>
          </a:ln>
          <a:effectLst/>
        </p:spPr>
        <p:txBody>
          <a:bodyPr lIns="90000" tIns="46800" rIns="90000" bIns="46800" anchor="b"/>
          <a:lstStyle/>
          <a:p>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67A299F8-DCBA-4505-A28C-F61EE5DBDF3B}" type="slidenum">
              <a:rPr lang="pt-BR" sz="1200">
                <a:solidFill>
                  <a:srgbClr val="000000"/>
                </a:solidFill>
              </a:rPr>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77</a:t>
            </a:fld>
            <a:endParaRPr lang="pt-BR" sz="1200">
              <a:solidFill>
                <a:srgbClr val="000000"/>
              </a:solidFill>
            </a:endParaRPr>
          </a:p>
        </p:txBody>
      </p:sp>
      <p:sp>
        <p:nvSpPr>
          <p:cNvPr id="263170" name="Text Box 2"/>
          <p:cNvSpPr txBox="1">
            <a:spLocks noChangeArrowheads="1"/>
          </p:cNvSpPr>
          <p:nvPr/>
        </p:nvSpPr>
        <p:spPr bwMode="auto">
          <a:xfrm>
            <a:off x="2143125" y="695325"/>
            <a:ext cx="2571750" cy="3429000"/>
          </a:xfrm>
          <a:prstGeom prst="rect">
            <a:avLst/>
          </a:prstGeom>
          <a:solidFill>
            <a:srgbClr val="FFFFFF"/>
          </a:solidFill>
          <a:ln w="9360">
            <a:solidFill>
              <a:srgbClr val="000000"/>
            </a:solidFill>
            <a:miter lim="800000"/>
            <a:headEnd/>
            <a:tailEnd/>
          </a:ln>
          <a:effectLst/>
        </p:spPr>
        <p:txBody>
          <a:bodyPr wrap="none" anchor="ctr"/>
          <a:lstStyle/>
          <a:p>
            <a:endParaRPr lang="pt-BR"/>
          </a:p>
        </p:txBody>
      </p:sp>
      <p:sp>
        <p:nvSpPr>
          <p:cNvPr id="263171" name="Rectangle 3"/>
          <p:cNvSpPr txBox="1">
            <a:spLocks noChangeArrowheads="1"/>
          </p:cNvSpPr>
          <p:nvPr>
            <p:ph type="body"/>
          </p:nvPr>
        </p:nvSpPr>
        <p:spPr bwMode="auto">
          <a:xfrm>
            <a:off x="685800" y="4343400"/>
            <a:ext cx="5483225" cy="4114800"/>
          </a:xfrm>
          <a:prstGeom prst="rect">
            <a:avLst/>
          </a:prstGeom>
          <a:noFill/>
          <a:ln>
            <a:round/>
            <a:headEnd/>
            <a:tailEnd/>
          </a:ln>
        </p:spPr>
        <p:txBody>
          <a:bodyPr wrap="none" anchor="ctr"/>
          <a:lstStyle/>
          <a:p>
            <a:pPr>
              <a:spcBef>
                <a:spcPts val="450"/>
              </a:spcBef>
              <a:buClrTx/>
              <a:buFontTx/>
              <a:buNone/>
              <a:tabLst>
                <a:tab pos="723900" algn="l"/>
                <a:tab pos="1447800" algn="l"/>
                <a:tab pos="2171700" algn="l"/>
                <a:tab pos="2895600" algn="l"/>
                <a:tab pos="3619500" algn="l"/>
                <a:tab pos="4343400" algn="l"/>
                <a:tab pos="5067300" algn="l"/>
              </a:tabLst>
            </a:pPr>
            <a:endParaRPr lang="pt-BR" sz="2400">
              <a:latin typeface="Arial" charset="0"/>
              <a:ea typeface="SimSun" charset="-122"/>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643CB188-2AC4-42CF-81B3-B6331792DC1E}" type="slidenum">
              <a:rPr lang="pt-BR"/>
              <a:pPr/>
              <a:t>78</a:t>
            </a:fld>
            <a:endParaRPr lang="pt-BR"/>
          </a:p>
        </p:txBody>
      </p:sp>
      <p:sp>
        <p:nvSpPr>
          <p:cNvPr id="264193" name="Text Box 1"/>
          <p:cNvSpPr txBox="1">
            <a:spLocks noChangeArrowheads="1"/>
          </p:cNvSpPr>
          <p:nvPr/>
        </p:nvSpPr>
        <p:spPr bwMode="auto">
          <a:xfrm>
            <a:off x="3884613" y="8685213"/>
            <a:ext cx="2967037" cy="452437"/>
          </a:xfrm>
          <a:prstGeom prst="rect">
            <a:avLst/>
          </a:prstGeom>
          <a:noFill/>
          <a:ln w="9525">
            <a:noFill/>
            <a:round/>
            <a:headEnd/>
            <a:tailEnd/>
          </a:ln>
          <a:effectLst/>
        </p:spPr>
        <p:txBody>
          <a:bodyPr lIns="90000" tIns="46800" rIns="90000" bIns="46800" anchor="b"/>
          <a:lstStyle/>
          <a:p>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8185F1BF-6E89-436E-85CC-ACF82330AE70}" type="slidenum">
              <a:rPr lang="en-GB" sz="1200">
                <a:solidFill>
                  <a:srgbClr val="000000"/>
                </a:solidFill>
              </a:rPr>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78</a:t>
            </a:fld>
            <a:endParaRPr lang="en-GB" sz="1200">
              <a:solidFill>
                <a:srgbClr val="000000"/>
              </a:solidFill>
            </a:endParaRPr>
          </a:p>
        </p:txBody>
      </p:sp>
      <p:sp>
        <p:nvSpPr>
          <p:cNvPr id="264194" name="Text Box 2"/>
          <p:cNvSpPr txBox="1">
            <a:spLocks noChangeArrowheads="1"/>
          </p:cNvSpPr>
          <p:nvPr/>
        </p:nvSpPr>
        <p:spPr bwMode="auto">
          <a:xfrm>
            <a:off x="2190750" y="706438"/>
            <a:ext cx="2628900" cy="3486150"/>
          </a:xfrm>
          <a:prstGeom prst="rect">
            <a:avLst/>
          </a:prstGeom>
          <a:solidFill>
            <a:srgbClr val="FFFFFF"/>
          </a:solidFill>
          <a:ln w="9360">
            <a:solidFill>
              <a:srgbClr val="000000"/>
            </a:solidFill>
            <a:miter lim="800000"/>
            <a:headEnd/>
            <a:tailEnd/>
          </a:ln>
          <a:effectLst/>
        </p:spPr>
        <p:txBody>
          <a:bodyPr wrap="none" anchor="ctr"/>
          <a:lstStyle/>
          <a:p>
            <a:endParaRPr lang="pt-BR"/>
          </a:p>
        </p:txBody>
      </p:sp>
      <p:sp>
        <p:nvSpPr>
          <p:cNvPr id="264195" name="Rectangle 3"/>
          <p:cNvSpPr txBox="1">
            <a:spLocks noChangeArrowheads="1"/>
          </p:cNvSpPr>
          <p:nvPr>
            <p:ph type="body"/>
          </p:nvPr>
        </p:nvSpPr>
        <p:spPr bwMode="auto">
          <a:xfrm>
            <a:off x="685800" y="4343400"/>
            <a:ext cx="5486400" cy="4114800"/>
          </a:xfrm>
          <a:prstGeom prst="rect">
            <a:avLst/>
          </a:prstGeom>
          <a:noFill/>
          <a:ln>
            <a:round/>
            <a:headEnd/>
            <a:tailEnd/>
          </a:ln>
        </p:spPr>
        <p:txBody>
          <a:bodyPr wrap="none" anchor="ctr"/>
          <a:lstStyle/>
          <a:p>
            <a:endParaRPr lang="pt-B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1FD5B32C-023F-4779-8385-4111BE7B1437}" type="slidenum">
              <a:rPr lang="pt-BR"/>
              <a:pPr/>
              <a:t>79</a:t>
            </a:fld>
            <a:endParaRPr lang="pt-BR"/>
          </a:p>
        </p:txBody>
      </p:sp>
      <p:sp>
        <p:nvSpPr>
          <p:cNvPr id="265217" name="Text Box 1"/>
          <p:cNvSpPr txBox="1">
            <a:spLocks noChangeArrowheads="1"/>
          </p:cNvSpPr>
          <p:nvPr/>
        </p:nvSpPr>
        <p:spPr bwMode="auto">
          <a:xfrm>
            <a:off x="3884613" y="8685213"/>
            <a:ext cx="2967037" cy="452437"/>
          </a:xfrm>
          <a:prstGeom prst="rect">
            <a:avLst/>
          </a:prstGeom>
          <a:noFill/>
          <a:ln w="9525">
            <a:noFill/>
            <a:round/>
            <a:headEnd/>
            <a:tailEnd/>
          </a:ln>
          <a:effectLst/>
        </p:spPr>
        <p:txBody>
          <a:bodyPr lIns="90000" tIns="46800" rIns="90000" bIns="46800" anchor="b"/>
          <a:lstStyle/>
          <a:p>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8468263F-9993-4EFA-BB3C-F3849EDBD257}" type="slidenum">
              <a:rPr lang="en-GB" sz="1200">
                <a:solidFill>
                  <a:srgbClr val="000000"/>
                </a:solidFill>
              </a:rPr>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79</a:t>
            </a:fld>
            <a:endParaRPr lang="en-GB" sz="1200">
              <a:solidFill>
                <a:srgbClr val="000000"/>
              </a:solidFill>
            </a:endParaRPr>
          </a:p>
        </p:txBody>
      </p:sp>
      <p:sp>
        <p:nvSpPr>
          <p:cNvPr id="265218" name="Text Box 2"/>
          <p:cNvSpPr txBox="1">
            <a:spLocks noChangeArrowheads="1"/>
          </p:cNvSpPr>
          <p:nvPr/>
        </p:nvSpPr>
        <p:spPr bwMode="auto">
          <a:xfrm>
            <a:off x="2190750" y="706438"/>
            <a:ext cx="2628900" cy="3486150"/>
          </a:xfrm>
          <a:prstGeom prst="rect">
            <a:avLst/>
          </a:prstGeom>
          <a:solidFill>
            <a:srgbClr val="FFFFFF"/>
          </a:solidFill>
          <a:ln w="9360">
            <a:solidFill>
              <a:srgbClr val="000000"/>
            </a:solidFill>
            <a:miter lim="800000"/>
            <a:headEnd/>
            <a:tailEnd/>
          </a:ln>
          <a:effectLst/>
        </p:spPr>
        <p:txBody>
          <a:bodyPr wrap="none" anchor="ctr"/>
          <a:lstStyle/>
          <a:p>
            <a:endParaRPr lang="pt-BR"/>
          </a:p>
        </p:txBody>
      </p:sp>
      <p:sp>
        <p:nvSpPr>
          <p:cNvPr id="265219" name="Rectangle 3"/>
          <p:cNvSpPr txBox="1">
            <a:spLocks noChangeArrowheads="1"/>
          </p:cNvSpPr>
          <p:nvPr>
            <p:ph type="body"/>
          </p:nvPr>
        </p:nvSpPr>
        <p:spPr bwMode="auto">
          <a:xfrm>
            <a:off x="685800" y="4343400"/>
            <a:ext cx="5486400" cy="4114800"/>
          </a:xfrm>
          <a:prstGeom prst="rect">
            <a:avLst/>
          </a:prstGeom>
          <a:noFill/>
          <a:ln>
            <a:round/>
            <a:headEnd/>
            <a:tailEnd/>
          </a:ln>
        </p:spPr>
        <p:txBody>
          <a:bodyPr wrap="none" anchor="ctr"/>
          <a:lstStyle/>
          <a:p>
            <a:endParaRPr lang="pt-B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6C5EDC15-C9AA-499B-B857-91A08B1C3381}" type="slidenum">
              <a:rPr lang="pt-BR"/>
              <a:pPr/>
              <a:t>8</a:t>
            </a:fld>
            <a:endParaRPr lang="pt-BR"/>
          </a:p>
        </p:txBody>
      </p:sp>
      <p:sp>
        <p:nvSpPr>
          <p:cNvPr id="192513" name="Text Box 1"/>
          <p:cNvSpPr txBox="1">
            <a:spLocks noChangeArrowheads="1"/>
          </p:cNvSpPr>
          <p:nvPr/>
        </p:nvSpPr>
        <p:spPr bwMode="auto">
          <a:xfrm>
            <a:off x="3884613" y="8685213"/>
            <a:ext cx="2971800" cy="457200"/>
          </a:xfrm>
          <a:prstGeom prst="rect">
            <a:avLst/>
          </a:prstGeom>
          <a:noFill/>
          <a:ln w="9525">
            <a:noFill/>
            <a:round/>
            <a:headEnd/>
            <a:tailEnd/>
          </a:ln>
          <a:effectLst/>
        </p:spPr>
        <p:txBody>
          <a:bodyPr anchor="b"/>
          <a:lstStyle/>
          <a:p>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D99A79AB-F877-4C6B-AC2C-647BE2EE511F}" type="slidenum">
              <a:rPr lang="pt-BR" sz="1200">
                <a:solidFill>
                  <a:srgbClr val="000000"/>
                </a:solidFill>
              </a:rPr>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8</a:t>
            </a:fld>
            <a:endParaRPr lang="pt-BR" sz="1200">
              <a:solidFill>
                <a:srgbClr val="000000"/>
              </a:solidFill>
            </a:endParaRPr>
          </a:p>
        </p:txBody>
      </p:sp>
      <p:sp>
        <p:nvSpPr>
          <p:cNvPr id="192514" name="Text Box 2"/>
          <p:cNvSpPr txBox="1">
            <a:spLocks noChangeArrowheads="1"/>
          </p:cNvSpPr>
          <p:nvPr/>
        </p:nvSpPr>
        <p:spPr bwMode="auto">
          <a:xfrm>
            <a:off x="2143125" y="695325"/>
            <a:ext cx="2571750" cy="3429000"/>
          </a:xfrm>
          <a:prstGeom prst="rect">
            <a:avLst/>
          </a:prstGeom>
          <a:solidFill>
            <a:srgbClr val="FFFFFF"/>
          </a:solidFill>
          <a:ln w="9360">
            <a:solidFill>
              <a:srgbClr val="000000"/>
            </a:solidFill>
            <a:miter lim="800000"/>
            <a:headEnd/>
            <a:tailEnd/>
          </a:ln>
          <a:effectLst/>
        </p:spPr>
        <p:txBody>
          <a:bodyPr wrap="none" anchor="ctr"/>
          <a:lstStyle/>
          <a:p>
            <a:endParaRPr lang="pt-BR"/>
          </a:p>
        </p:txBody>
      </p:sp>
      <p:sp>
        <p:nvSpPr>
          <p:cNvPr id="192515" name="Rectangle 3"/>
          <p:cNvSpPr txBox="1">
            <a:spLocks noChangeArrowheads="1"/>
          </p:cNvSpPr>
          <p:nvPr>
            <p:ph type="body"/>
          </p:nvPr>
        </p:nvSpPr>
        <p:spPr bwMode="auto">
          <a:xfrm>
            <a:off x="685800" y="4343400"/>
            <a:ext cx="5483225" cy="4114800"/>
          </a:xfrm>
          <a:prstGeom prst="rect">
            <a:avLst/>
          </a:prstGeom>
          <a:noFill/>
          <a:ln>
            <a:round/>
            <a:headEnd/>
            <a:tailEnd/>
          </a:ln>
        </p:spPr>
        <p:txBody>
          <a:bodyPr wrap="none" anchor="ctr"/>
          <a:lstStyle/>
          <a:p>
            <a:pPr>
              <a:spcBef>
                <a:spcPts val="450"/>
              </a:spcBef>
              <a:buClrTx/>
              <a:buFontTx/>
              <a:buNone/>
              <a:tabLst>
                <a:tab pos="723900" algn="l"/>
                <a:tab pos="1447800" algn="l"/>
                <a:tab pos="2171700" algn="l"/>
                <a:tab pos="2895600" algn="l"/>
                <a:tab pos="3619500" algn="l"/>
                <a:tab pos="4343400" algn="l"/>
                <a:tab pos="5067300" algn="l"/>
              </a:tabLst>
            </a:pPr>
            <a:endParaRPr lang="pt-BR" sz="2400">
              <a:latin typeface="Arial" charset="0"/>
              <a:ea typeface="SimSun" charset="-122"/>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B0D2F0D3-A66B-42AF-A3AC-E93C1264A6AF}" type="slidenum">
              <a:rPr lang="pt-BR"/>
              <a:pPr/>
              <a:t>80</a:t>
            </a:fld>
            <a:endParaRPr lang="pt-BR"/>
          </a:p>
        </p:txBody>
      </p:sp>
      <p:sp>
        <p:nvSpPr>
          <p:cNvPr id="266241" name="Text Box 1"/>
          <p:cNvSpPr txBox="1">
            <a:spLocks noChangeArrowheads="1"/>
          </p:cNvSpPr>
          <p:nvPr/>
        </p:nvSpPr>
        <p:spPr bwMode="auto">
          <a:xfrm>
            <a:off x="3884613" y="8685213"/>
            <a:ext cx="2967037" cy="452437"/>
          </a:xfrm>
          <a:prstGeom prst="rect">
            <a:avLst/>
          </a:prstGeom>
          <a:noFill/>
          <a:ln w="9525">
            <a:noFill/>
            <a:round/>
            <a:headEnd/>
            <a:tailEnd/>
          </a:ln>
          <a:effectLst/>
        </p:spPr>
        <p:txBody>
          <a:bodyPr lIns="90000" tIns="46800" rIns="90000" bIns="46800" anchor="b"/>
          <a:lstStyle/>
          <a:p>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D9CD1B11-038C-48AB-9839-11B9A0457AF9}" type="slidenum">
              <a:rPr lang="en-GB" sz="1200">
                <a:solidFill>
                  <a:srgbClr val="000000"/>
                </a:solidFill>
              </a:rPr>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80</a:t>
            </a:fld>
            <a:endParaRPr lang="en-GB" sz="1200">
              <a:solidFill>
                <a:srgbClr val="000000"/>
              </a:solidFill>
            </a:endParaRPr>
          </a:p>
        </p:txBody>
      </p:sp>
      <p:sp>
        <p:nvSpPr>
          <p:cNvPr id="266242" name="Text Box 2"/>
          <p:cNvSpPr txBox="1">
            <a:spLocks noChangeArrowheads="1"/>
          </p:cNvSpPr>
          <p:nvPr/>
        </p:nvSpPr>
        <p:spPr bwMode="auto">
          <a:xfrm>
            <a:off x="2190750" y="706438"/>
            <a:ext cx="2628900" cy="3486150"/>
          </a:xfrm>
          <a:prstGeom prst="rect">
            <a:avLst/>
          </a:prstGeom>
          <a:solidFill>
            <a:srgbClr val="FFFFFF"/>
          </a:solidFill>
          <a:ln w="9360">
            <a:solidFill>
              <a:srgbClr val="000000"/>
            </a:solidFill>
            <a:miter lim="800000"/>
            <a:headEnd/>
            <a:tailEnd/>
          </a:ln>
          <a:effectLst/>
        </p:spPr>
        <p:txBody>
          <a:bodyPr wrap="none" anchor="ctr"/>
          <a:lstStyle/>
          <a:p>
            <a:endParaRPr lang="pt-BR"/>
          </a:p>
        </p:txBody>
      </p:sp>
      <p:sp>
        <p:nvSpPr>
          <p:cNvPr id="266243" name="Rectangle 3"/>
          <p:cNvSpPr txBox="1">
            <a:spLocks noChangeArrowheads="1"/>
          </p:cNvSpPr>
          <p:nvPr>
            <p:ph type="body"/>
          </p:nvPr>
        </p:nvSpPr>
        <p:spPr bwMode="auto">
          <a:xfrm>
            <a:off x="685800" y="4343400"/>
            <a:ext cx="5486400" cy="4114800"/>
          </a:xfrm>
          <a:prstGeom prst="rect">
            <a:avLst/>
          </a:prstGeom>
          <a:noFill/>
          <a:ln>
            <a:round/>
            <a:headEnd/>
            <a:tailEnd/>
          </a:ln>
        </p:spPr>
        <p:txBody>
          <a:bodyPr wrap="none" anchor="ctr"/>
          <a:lstStyle/>
          <a:p>
            <a:endParaRPr lang="pt-B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5BC59B32-CF63-4997-B606-8B65AB6EA220}" type="slidenum">
              <a:rPr lang="pt-BR"/>
              <a:pPr/>
              <a:t>81</a:t>
            </a:fld>
            <a:endParaRPr lang="pt-BR"/>
          </a:p>
        </p:txBody>
      </p:sp>
      <p:sp>
        <p:nvSpPr>
          <p:cNvPr id="267265" name="Text Box 1"/>
          <p:cNvSpPr txBox="1">
            <a:spLocks noChangeArrowheads="1"/>
          </p:cNvSpPr>
          <p:nvPr/>
        </p:nvSpPr>
        <p:spPr bwMode="auto">
          <a:xfrm>
            <a:off x="3884613" y="8685213"/>
            <a:ext cx="2967037" cy="452437"/>
          </a:xfrm>
          <a:prstGeom prst="rect">
            <a:avLst/>
          </a:prstGeom>
          <a:noFill/>
          <a:ln w="9525">
            <a:noFill/>
            <a:round/>
            <a:headEnd/>
            <a:tailEnd/>
          </a:ln>
          <a:effectLst/>
        </p:spPr>
        <p:txBody>
          <a:bodyPr lIns="90000" tIns="46800" rIns="90000" bIns="46800" anchor="b"/>
          <a:lstStyle/>
          <a:p>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117D4A7E-42EF-4A6B-B489-FE8703992C26}" type="slidenum">
              <a:rPr lang="en-GB" sz="1200">
                <a:solidFill>
                  <a:srgbClr val="000000"/>
                </a:solidFill>
              </a:rPr>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81</a:t>
            </a:fld>
            <a:endParaRPr lang="en-GB" sz="1200">
              <a:solidFill>
                <a:srgbClr val="000000"/>
              </a:solidFill>
            </a:endParaRPr>
          </a:p>
        </p:txBody>
      </p:sp>
      <p:sp>
        <p:nvSpPr>
          <p:cNvPr id="267266" name="Text Box 2"/>
          <p:cNvSpPr txBox="1">
            <a:spLocks noChangeArrowheads="1"/>
          </p:cNvSpPr>
          <p:nvPr/>
        </p:nvSpPr>
        <p:spPr bwMode="auto">
          <a:xfrm>
            <a:off x="2190750" y="706438"/>
            <a:ext cx="2628900" cy="3486150"/>
          </a:xfrm>
          <a:prstGeom prst="rect">
            <a:avLst/>
          </a:prstGeom>
          <a:solidFill>
            <a:srgbClr val="FFFFFF"/>
          </a:solidFill>
          <a:ln w="9360">
            <a:solidFill>
              <a:srgbClr val="000000"/>
            </a:solidFill>
            <a:miter lim="800000"/>
            <a:headEnd/>
            <a:tailEnd/>
          </a:ln>
          <a:effectLst/>
        </p:spPr>
        <p:txBody>
          <a:bodyPr wrap="none" anchor="ctr"/>
          <a:lstStyle/>
          <a:p>
            <a:endParaRPr lang="pt-BR"/>
          </a:p>
        </p:txBody>
      </p:sp>
      <p:sp>
        <p:nvSpPr>
          <p:cNvPr id="267267" name="Rectangle 3"/>
          <p:cNvSpPr txBox="1">
            <a:spLocks noChangeArrowheads="1"/>
          </p:cNvSpPr>
          <p:nvPr>
            <p:ph type="body"/>
          </p:nvPr>
        </p:nvSpPr>
        <p:spPr bwMode="auto">
          <a:xfrm>
            <a:off x="685800" y="4343400"/>
            <a:ext cx="5486400" cy="4114800"/>
          </a:xfrm>
          <a:prstGeom prst="rect">
            <a:avLst/>
          </a:prstGeom>
          <a:noFill/>
          <a:ln>
            <a:round/>
            <a:headEnd/>
            <a:tailEnd/>
          </a:ln>
        </p:spPr>
        <p:txBody>
          <a:bodyPr wrap="none" anchor="ctr"/>
          <a:lstStyle/>
          <a:p>
            <a:endParaRPr lang="pt-B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CD9A0993-2CA3-44E3-A0B1-2533F86B24DC}" type="slidenum">
              <a:rPr lang="pt-BR"/>
              <a:pPr/>
              <a:t>82</a:t>
            </a:fld>
            <a:endParaRPr lang="pt-BR"/>
          </a:p>
        </p:txBody>
      </p:sp>
      <p:sp>
        <p:nvSpPr>
          <p:cNvPr id="268289" name="Text Box 1"/>
          <p:cNvSpPr txBox="1">
            <a:spLocks noChangeArrowheads="1"/>
          </p:cNvSpPr>
          <p:nvPr/>
        </p:nvSpPr>
        <p:spPr bwMode="auto">
          <a:xfrm>
            <a:off x="3884613" y="8685213"/>
            <a:ext cx="2967037" cy="452437"/>
          </a:xfrm>
          <a:prstGeom prst="rect">
            <a:avLst/>
          </a:prstGeom>
          <a:noFill/>
          <a:ln w="9525">
            <a:noFill/>
            <a:round/>
            <a:headEnd/>
            <a:tailEnd/>
          </a:ln>
          <a:effectLst/>
        </p:spPr>
        <p:txBody>
          <a:bodyPr lIns="90000" tIns="46800" rIns="90000" bIns="46800" anchor="b"/>
          <a:lstStyle/>
          <a:p>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14CA9635-1B23-4E2D-A172-FE2B3ED8AEAB}" type="slidenum">
              <a:rPr lang="en-GB" sz="1200">
                <a:solidFill>
                  <a:srgbClr val="000000"/>
                </a:solidFill>
              </a:rPr>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82</a:t>
            </a:fld>
            <a:endParaRPr lang="en-GB" sz="1200">
              <a:solidFill>
                <a:srgbClr val="000000"/>
              </a:solidFill>
            </a:endParaRPr>
          </a:p>
        </p:txBody>
      </p:sp>
      <p:sp>
        <p:nvSpPr>
          <p:cNvPr id="268290" name="Text Box 2"/>
          <p:cNvSpPr txBox="1">
            <a:spLocks noChangeArrowheads="1"/>
          </p:cNvSpPr>
          <p:nvPr/>
        </p:nvSpPr>
        <p:spPr bwMode="auto">
          <a:xfrm>
            <a:off x="2190750" y="706438"/>
            <a:ext cx="2628900" cy="3486150"/>
          </a:xfrm>
          <a:prstGeom prst="rect">
            <a:avLst/>
          </a:prstGeom>
          <a:solidFill>
            <a:srgbClr val="FFFFFF"/>
          </a:solidFill>
          <a:ln w="9360">
            <a:solidFill>
              <a:srgbClr val="000000"/>
            </a:solidFill>
            <a:miter lim="800000"/>
            <a:headEnd/>
            <a:tailEnd/>
          </a:ln>
          <a:effectLst/>
        </p:spPr>
        <p:txBody>
          <a:bodyPr wrap="none" anchor="ctr"/>
          <a:lstStyle/>
          <a:p>
            <a:endParaRPr lang="pt-BR"/>
          </a:p>
        </p:txBody>
      </p:sp>
      <p:sp>
        <p:nvSpPr>
          <p:cNvPr id="268291" name="Rectangle 3"/>
          <p:cNvSpPr txBox="1">
            <a:spLocks noChangeArrowheads="1"/>
          </p:cNvSpPr>
          <p:nvPr>
            <p:ph type="body"/>
          </p:nvPr>
        </p:nvSpPr>
        <p:spPr bwMode="auto">
          <a:xfrm>
            <a:off x="685800" y="4343400"/>
            <a:ext cx="5486400" cy="4114800"/>
          </a:xfrm>
          <a:prstGeom prst="rect">
            <a:avLst/>
          </a:prstGeom>
          <a:noFill/>
          <a:ln>
            <a:round/>
            <a:headEnd/>
            <a:tailEnd/>
          </a:ln>
        </p:spPr>
        <p:txBody>
          <a:bodyPr wrap="none" anchor="ctr"/>
          <a:lstStyle/>
          <a:p>
            <a:endParaRPr lang="pt-B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0B665F90-1367-41B4-B90D-25C711965143}" type="slidenum">
              <a:rPr lang="pt-BR"/>
              <a:pPr/>
              <a:t>83</a:t>
            </a:fld>
            <a:endParaRPr lang="pt-BR"/>
          </a:p>
        </p:txBody>
      </p:sp>
      <p:sp>
        <p:nvSpPr>
          <p:cNvPr id="269313" name="Text Box 1"/>
          <p:cNvSpPr txBox="1">
            <a:spLocks noChangeArrowheads="1"/>
          </p:cNvSpPr>
          <p:nvPr/>
        </p:nvSpPr>
        <p:spPr bwMode="auto">
          <a:xfrm>
            <a:off x="3970338" y="8829675"/>
            <a:ext cx="3038475" cy="465138"/>
          </a:xfrm>
          <a:prstGeom prst="rect">
            <a:avLst/>
          </a:prstGeom>
          <a:noFill/>
          <a:ln w="9525">
            <a:noFill/>
            <a:round/>
            <a:headEnd/>
            <a:tailEnd/>
          </a:ln>
          <a:effectLst/>
        </p:spPr>
        <p:txBody>
          <a:bodyPr lIns="93240" tIns="46440" rIns="93240" bIns="46440" anchor="b"/>
          <a:lstStyle/>
          <a:p>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3BC6E895-989E-4A56-8FF9-036B3B4D3472}" type="slidenum">
              <a:rPr lang="pt-BR" sz="1200">
                <a:solidFill>
                  <a:srgbClr val="000000"/>
                </a:solidFill>
              </a:rPr>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83</a:t>
            </a:fld>
            <a:endParaRPr lang="pt-BR" sz="1200">
              <a:solidFill>
                <a:srgbClr val="000000"/>
              </a:solidFill>
            </a:endParaRPr>
          </a:p>
        </p:txBody>
      </p:sp>
      <p:sp>
        <p:nvSpPr>
          <p:cNvPr id="269314" name="Text Box 2"/>
          <p:cNvSpPr txBox="1">
            <a:spLocks noChangeArrowheads="1"/>
          </p:cNvSpPr>
          <p:nvPr/>
        </p:nvSpPr>
        <p:spPr bwMode="auto">
          <a:xfrm>
            <a:off x="2190750" y="706438"/>
            <a:ext cx="2628900" cy="3486150"/>
          </a:xfrm>
          <a:prstGeom prst="rect">
            <a:avLst/>
          </a:prstGeom>
          <a:solidFill>
            <a:srgbClr val="FFFFFF"/>
          </a:solidFill>
          <a:ln w="9360">
            <a:solidFill>
              <a:srgbClr val="000000"/>
            </a:solidFill>
            <a:miter lim="800000"/>
            <a:headEnd/>
            <a:tailEnd/>
          </a:ln>
          <a:effectLst/>
        </p:spPr>
        <p:txBody>
          <a:bodyPr wrap="none" anchor="ctr"/>
          <a:lstStyle/>
          <a:p>
            <a:endParaRPr lang="pt-BR"/>
          </a:p>
        </p:txBody>
      </p:sp>
      <p:sp>
        <p:nvSpPr>
          <p:cNvPr id="269315" name="Rectangle 3"/>
          <p:cNvSpPr txBox="1">
            <a:spLocks noChangeArrowheads="1"/>
          </p:cNvSpPr>
          <p:nvPr>
            <p:ph type="body"/>
          </p:nvPr>
        </p:nvSpPr>
        <p:spPr bwMode="auto">
          <a:xfrm>
            <a:off x="685800" y="4343400"/>
            <a:ext cx="5486400" cy="4114800"/>
          </a:xfrm>
          <a:prstGeom prst="rect">
            <a:avLst/>
          </a:prstGeom>
          <a:noFill/>
          <a:ln>
            <a:round/>
            <a:headEnd/>
            <a:tailEnd/>
          </a:ln>
        </p:spPr>
        <p:txBody>
          <a:bodyPr wrap="none" anchor="ctr"/>
          <a:lstStyle/>
          <a:p>
            <a:endParaRPr lang="pt-BR"/>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F7906517-BA45-46BC-A737-F1AC44B3823B}" type="slidenum">
              <a:rPr lang="pt-BR"/>
              <a:pPr/>
              <a:t>84</a:t>
            </a:fld>
            <a:endParaRPr lang="pt-BR"/>
          </a:p>
        </p:txBody>
      </p:sp>
      <p:sp>
        <p:nvSpPr>
          <p:cNvPr id="270337" name="Text Box 1"/>
          <p:cNvSpPr txBox="1">
            <a:spLocks noChangeArrowheads="1"/>
          </p:cNvSpPr>
          <p:nvPr/>
        </p:nvSpPr>
        <p:spPr bwMode="auto">
          <a:xfrm>
            <a:off x="3970338" y="8829675"/>
            <a:ext cx="3038475" cy="465138"/>
          </a:xfrm>
          <a:prstGeom prst="rect">
            <a:avLst/>
          </a:prstGeom>
          <a:noFill/>
          <a:ln w="9525">
            <a:noFill/>
            <a:round/>
            <a:headEnd/>
            <a:tailEnd/>
          </a:ln>
          <a:effectLst/>
        </p:spPr>
        <p:txBody>
          <a:bodyPr lIns="93240" tIns="46440" rIns="93240" bIns="46440" anchor="b"/>
          <a:lstStyle/>
          <a:p>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E63BB4BD-5372-4B45-AB48-A4605E99065C}" type="slidenum">
              <a:rPr lang="pt-BR" sz="1200">
                <a:solidFill>
                  <a:srgbClr val="000000"/>
                </a:solidFill>
              </a:rPr>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84</a:t>
            </a:fld>
            <a:endParaRPr lang="pt-BR" sz="1200">
              <a:solidFill>
                <a:srgbClr val="000000"/>
              </a:solidFill>
            </a:endParaRPr>
          </a:p>
        </p:txBody>
      </p:sp>
      <p:sp>
        <p:nvSpPr>
          <p:cNvPr id="270338" name="Text Box 2"/>
          <p:cNvSpPr txBox="1">
            <a:spLocks noChangeArrowheads="1"/>
          </p:cNvSpPr>
          <p:nvPr/>
        </p:nvSpPr>
        <p:spPr bwMode="auto">
          <a:xfrm>
            <a:off x="2190750" y="706438"/>
            <a:ext cx="2628900" cy="3486150"/>
          </a:xfrm>
          <a:prstGeom prst="rect">
            <a:avLst/>
          </a:prstGeom>
          <a:solidFill>
            <a:srgbClr val="FFFFFF"/>
          </a:solidFill>
          <a:ln w="9360">
            <a:solidFill>
              <a:srgbClr val="000000"/>
            </a:solidFill>
            <a:miter lim="800000"/>
            <a:headEnd/>
            <a:tailEnd/>
          </a:ln>
          <a:effectLst/>
        </p:spPr>
        <p:txBody>
          <a:bodyPr wrap="none" anchor="ctr"/>
          <a:lstStyle/>
          <a:p>
            <a:endParaRPr lang="pt-BR"/>
          </a:p>
        </p:txBody>
      </p:sp>
      <p:sp>
        <p:nvSpPr>
          <p:cNvPr id="270339" name="Rectangle 3"/>
          <p:cNvSpPr txBox="1">
            <a:spLocks noChangeArrowheads="1"/>
          </p:cNvSpPr>
          <p:nvPr>
            <p:ph type="body"/>
          </p:nvPr>
        </p:nvSpPr>
        <p:spPr bwMode="auto">
          <a:xfrm>
            <a:off x="685800" y="4343400"/>
            <a:ext cx="5486400" cy="4114800"/>
          </a:xfrm>
          <a:prstGeom prst="rect">
            <a:avLst/>
          </a:prstGeom>
          <a:noFill/>
          <a:ln>
            <a:round/>
            <a:headEnd/>
            <a:tailEnd/>
          </a:ln>
        </p:spPr>
        <p:txBody>
          <a:bodyPr wrap="none" anchor="ctr"/>
          <a:lstStyle/>
          <a:p>
            <a:endParaRPr lang="pt-BR"/>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D98E3C61-5B82-4A11-8E64-809EA6AE55F9}" type="slidenum">
              <a:rPr lang="pt-BR"/>
              <a:pPr/>
              <a:t>85</a:t>
            </a:fld>
            <a:endParaRPr lang="pt-BR"/>
          </a:p>
        </p:txBody>
      </p:sp>
      <p:sp>
        <p:nvSpPr>
          <p:cNvPr id="271361" name="Text Box 1"/>
          <p:cNvSpPr txBox="1">
            <a:spLocks noChangeArrowheads="1"/>
          </p:cNvSpPr>
          <p:nvPr/>
        </p:nvSpPr>
        <p:spPr bwMode="auto">
          <a:xfrm>
            <a:off x="3970338" y="8829675"/>
            <a:ext cx="3038475" cy="465138"/>
          </a:xfrm>
          <a:prstGeom prst="rect">
            <a:avLst/>
          </a:prstGeom>
          <a:noFill/>
          <a:ln w="9525">
            <a:noFill/>
            <a:round/>
            <a:headEnd/>
            <a:tailEnd/>
          </a:ln>
          <a:effectLst/>
        </p:spPr>
        <p:txBody>
          <a:bodyPr lIns="93240" tIns="46440" rIns="93240" bIns="46440" anchor="b"/>
          <a:lstStyle/>
          <a:p>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2899604E-A5AB-4060-8BE0-35B74E3094AC}" type="slidenum">
              <a:rPr lang="pt-BR" sz="1200">
                <a:solidFill>
                  <a:srgbClr val="000000"/>
                </a:solidFill>
              </a:rPr>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85</a:t>
            </a:fld>
            <a:endParaRPr lang="pt-BR" sz="1200">
              <a:solidFill>
                <a:srgbClr val="000000"/>
              </a:solidFill>
            </a:endParaRPr>
          </a:p>
        </p:txBody>
      </p:sp>
      <p:sp>
        <p:nvSpPr>
          <p:cNvPr id="271362" name="Text Box 2"/>
          <p:cNvSpPr txBox="1">
            <a:spLocks noChangeArrowheads="1"/>
          </p:cNvSpPr>
          <p:nvPr/>
        </p:nvSpPr>
        <p:spPr bwMode="auto">
          <a:xfrm>
            <a:off x="2190750" y="706438"/>
            <a:ext cx="2628900" cy="3486150"/>
          </a:xfrm>
          <a:prstGeom prst="rect">
            <a:avLst/>
          </a:prstGeom>
          <a:solidFill>
            <a:srgbClr val="FFFFFF"/>
          </a:solidFill>
          <a:ln w="9360">
            <a:solidFill>
              <a:srgbClr val="000000"/>
            </a:solidFill>
            <a:miter lim="800000"/>
            <a:headEnd/>
            <a:tailEnd/>
          </a:ln>
          <a:effectLst/>
        </p:spPr>
        <p:txBody>
          <a:bodyPr wrap="none" anchor="ctr"/>
          <a:lstStyle/>
          <a:p>
            <a:endParaRPr lang="pt-BR"/>
          </a:p>
        </p:txBody>
      </p:sp>
      <p:sp>
        <p:nvSpPr>
          <p:cNvPr id="271363" name="Rectangle 3"/>
          <p:cNvSpPr txBox="1">
            <a:spLocks noChangeArrowheads="1"/>
          </p:cNvSpPr>
          <p:nvPr>
            <p:ph type="body"/>
          </p:nvPr>
        </p:nvSpPr>
        <p:spPr bwMode="auto">
          <a:xfrm>
            <a:off x="685800" y="4343400"/>
            <a:ext cx="5486400" cy="4114800"/>
          </a:xfrm>
          <a:prstGeom prst="rect">
            <a:avLst/>
          </a:prstGeom>
          <a:noFill/>
          <a:ln>
            <a:round/>
            <a:headEnd/>
            <a:tailEnd/>
          </a:ln>
        </p:spPr>
        <p:txBody>
          <a:bodyPr wrap="none" anchor="ctr"/>
          <a:lstStyle/>
          <a:p>
            <a:endParaRPr lang="pt-BR"/>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A80F0DEC-FF75-4C02-9940-DCAC47D4EB09}" type="slidenum">
              <a:rPr lang="pt-BR"/>
              <a:pPr/>
              <a:t>86</a:t>
            </a:fld>
            <a:endParaRPr lang="pt-BR"/>
          </a:p>
        </p:txBody>
      </p:sp>
      <p:sp>
        <p:nvSpPr>
          <p:cNvPr id="272385" name="Text Box 1"/>
          <p:cNvSpPr txBox="1">
            <a:spLocks noChangeArrowheads="1"/>
          </p:cNvSpPr>
          <p:nvPr/>
        </p:nvSpPr>
        <p:spPr bwMode="auto">
          <a:xfrm>
            <a:off x="3884613" y="8685213"/>
            <a:ext cx="2971800" cy="457200"/>
          </a:xfrm>
          <a:prstGeom prst="rect">
            <a:avLst/>
          </a:prstGeom>
          <a:noFill/>
          <a:ln w="9525">
            <a:noFill/>
            <a:round/>
            <a:headEnd/>
            <a:tailEnd/>
          </a:ln>
          <a:effectLst/>
        </p:spPr>
        <p:txBody>
          <a:bodyPr anchor="b"/>
          <a:lstStyle/>
          <a:p>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364B608E-7249-40FA-88A9-D22B6D7FBE9E}" type="slidenum">
              <a:rPr lang="pt-BR" sz="1200">
                <a:solidFill>
                  <a:srgbClr val="000000"/>
                </a:solidFill>
              </a:rPr>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86</a:t>
            </a:fld>
            <a:endParaRPr lang="pt-BR" sz="1200">
              <a:solidFill>
                <a:srgbClr val="000000"/>
              </a:solidFill>
            </a:endParaRPr>
          </a:p>
        </p:txBody>
      </p:sp>
      <p:sp>
        <p:nvSpPr>
          <p:cNvPr id="272386" name="Text Box 2"/>
          <p:cNvSpPr txBox="1">
            <a:spLocks noChangeArrowheads="1"/>
          </p:cNvSpPr>
          <p:nvPr/>
        </p:nvSpPr>
        <p:spPr bwMode="auto">
          <a:xfrm>
            <a:off x="2143125" y="695325"/>
            <a:ext cx="2571750" cy="3429000"/>
          </a:xfrm>
          <a:prstGeom prst="rect">
            <a:avLst/>
          </a:prstGeom>
          <a:solidFill>
            <a:srgbClr val="FFFFFF"/>
          </a:solidFill>
          <a:ln w="9360">
            <a:solidFill>
              <a:srgbClr val="000000"/>
            </a:solidFill>
            <a:miter lim="800000"/>
            <a:headEnd/>
            <a:tailEnd/>
          </a:ln>
          <a:effectLst/>
        </p:spPr>
        <p:txBody>
          <a:bodyPr wrap="none" anchor="ctr"/>
          <a:lstStyle/>
          <a:p>
            <a:endParaRPr lang="pt-BR"/>
          </a:p>
        </p:txBody>
      </p:sp>
      <p:sp>
        <p:nvSpPr>
          <p:cNvPr id="272387" name="Rectangle 3"/>
          <p:cNvSpPr txBox="1">
            <a:spLocks noChangeArrowheads="1"/>
          </p:cNvSpPr>
          <p:nvPr>
            <p:ph type="body"/>
          </p:nvPr>
        </p:nvSpPr>
        <p:spPr bwMode="auto">
          <a:xfrm>
            <a:off x="685800" y="4343400"/>
            <a:ext cx="5483225" cy="4114800"/>
          </a:xfrm>
          <a:prstGeom prst="rect">
            <a:avLst/>
          </a:prstGeom>
          <a:noFill/>
          <a:ln>
            <a:round/>
            <a:headEnd/>
            <a:tailEnd/>
          </a:ln>
        </p:spPr>
        <p:txBody>
          <a:bodyPr wrap="none" anchor="ctr"/>
          <a:lstStyle/>
          <a:p>
            <a:pPr eaLnBrk="1">
              <a:spcBef>
                <a:spcPct val="0"/>
              </a:spcBef>
              <a:tabLst>
                <a:tab pos="723900" algn="l"/>
                <a:tab pos="1447800" algn="l"/>
                <a:tab pos="2171700" algn="l"/>
                <a:tab pos="2895600" algn="l"/>
                <a:tab pos="3619500" algn="l"/>
                <a:tab pos="4343400" algn="l"/>
                <a:tab pos="5067300" algn="l"/>
              </a:tabLst>
            </a:pPr>
            <a:endParaRPr lang="pt-BR" sz="2400">
              <a:latin typeface="Arial" charset="0"/>
              <a:cs typeface="Arial Unicode MS" charset="0"/>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FB3F9401-17C1-4250-A1EE-A4DB5BD92EF0}" type="slidenum">
              <a:rPr lang="pt-BR"/>
              <a:pPr/>
              <a:t>87</a:t>
            </a:fld>
            <a:endParaRPr lang="pt-BR"/>
          </a:p>
        </p:txBody>
      </p:sp>
      <p:sp>
        <p:nvSpPr>
          <p:cNvPr id="273409" name="Text Box 1"/>
          <p:cNvSpPr txBox="1">
            <a:spLocks noChangeArrowheads="1"/>
          </p:cNvSpPr>
          <p:nvPr/>
        </p:nvSpPr>
        <p:spPr bwMode="auto">
          <a:xfrm>
            <a:off x="3884613" y="8685213"/>
            <a:ext cx="2960687" cy="446087"/>
          </a:xfrm>
          <a:prstGeom prst="rect">
            <a:avLst/>
          </a:prstGeom>
          <a:noFill/>
          <a:ln w="9525">
            <a:noFill/>
            <a:round/>
            <a:headEnd/>
            <a:tailEnd/>
          </a:ln>
          <a:effectLst/>
        </p:spPr>
        <p:txBody>
          <a:bodyPr lIns="90000" tIns="46800" rIns="90000" bIns="46800" anchor="b"/>
          <a:lstStyle/>
          <a:p>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37FD6A77-0ED5-4EF0-96C0-EF105F7217B1}" type="slidenum">
              <a:rPr lang="pt-BR" sz="1200">
                <a:solidFill>
                  <a:srgbClr val="000000"/>
                </a:solidFill>
              </a:rPr>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87</a:t>
            </a:fld>
            <a:endParaRPr lang="pt-BR" sz="1200">
              <a:solidFill>
                <a:srgbClr val="000000"/>
              </a:solidFill>
            </a:endParaRPr>
          </a:p>
        </p:txBody>
      </p:sp>
      <p:sp>
        <p:nvSpPr>
          <p:cNvPr id="273410" name="Text Box 2"/>
          <p:cNvSpPr txBox="1">
            <a:spLocks noChangeArrowheads="1"/>
          </p:cNvSpPr>
          <p:nvPr/>
        </p:nvSpPr>
        <p:spPr bwMode="auto">
          <a:xfrm>
            <a:off x="2143125" y="695325"/>
            <a:ext cx="2571750" cy="3429000"/>
          </a:xfrm>
          <a:prstGeom prst="rect">
            <a:avLst/>
          </a:prstGeom>
          <a:solidFill>
            <a:srgbClr val="FFFFFF"/>
          </a:solidFill>
          <a:ln w="9360">
            <a:solidFill>
              <a:srgbClr val="000000"/>
            </a:solidFill>
            <a:miter lim="800000"/>
            <a:headEnd/>
            <a:tailEnd/>
          </a:ln>
          <a:effectLst/>
        </p:spPr>
        <p:txBody>
          <a:bodyPr wrap="none" anchor="ctr"/>
          <a:lstStyle/>
          <a:p>
            <a:endParaRPr lang="pt-BR"/>
          </a:p>
        </p:txBody>
      </p:sp>
      <p:sp>
        <p:nvSpPr>
          <p:cNvPr id="273411" name="Rectangle 3"/>
          <p:cNvSpPr txBox="1">
            <a:spLocks noChangeArrowheads="1"/>
          </p:cNvSpPr>
          <p:nvPr>
            <p:ph type="body"/>
          </p:nvPr>
        </p:nvSpPr>
        <p:spPr bwMode="auto">
          <a:xfrm>
            <a:off x="685800" y="4343400"/>
            <a:ext cx="5483225" cy="4114800"/>
          </a:xfrm>
          <a:prstGeom prst="rect">
            <a:avLst/>
          </a:prstGeom>
          <a:noFill/>
          <a:ln>
            <a:round/>
            <a:headEnd/>
            <a:tailEnd/>
          </a:ln>
        </p:spPr>
        <p:txBody>
          <a:bodyPr wrap="none" anchor="ctr"/>
          <a:lstStyle/>
          <a:p>
            <a:pPr eaLnBrk="1">
              <a:spcBef>
                <a:spcPct val="0"/>
              </a:spcBef>
              <a:tabLst>
                <a:tab pos="723900" algn="l"/>
                <a:tab pos="1447800" algn="l"/>
                <a:tab pos="2171700" algn="l"/>
                <a:tab pos="2895600" algn="l"/>
                <a:tab pos="3619500" algn="l"/>
                <a:tab pos="4343400" algn="l"/>
                <a:tab pos="5067300" algn="l"/>
              </a:tabLst>
            </a:pPr>
            <a:endParaRPr lang="pt-BR" sz="2400">
              <a:latin typeface="Arial" charset="0"/>
              <a:cs typeface="Arial Unicode MS" charset="0"/>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BBDA202C-C34B-4EF1-8003-12C7FB87C2F0}" type="slidenum">
              <a:rPr lang="pt-BR"/>
              <a:pPr/>
              <a:t>88</a:t>
            </a:fld>
            <a:endParaRPr lang="pt-BR"/>
          </a:p>
        </p:txBody>
      </p:sp>
      <p:sp>
        <p:nvSpPr>
          <p:cNvPr id="274433" name="Text Box 1"/>
          <p:cNvSpPr txBox="1">
            <a:spLocks noChangeArrowheads="1"/>
          </p:cNvSpPr>
          <p:nvPr/>
        </p:nvSpPr>
        <p:spPr bwMode="auto">
          <a:xfrm>
            <a:off x="3884613" y="8685213"/>
            <a:ext cx="2971800" cy="457200"/>
          </a:xfrm>
          <a:prstGeom prst="rect">
            <a:avLst/>
          </a:prstGeom>
          <a:noFill/>
          <a:ln w="9525">
            <a:noFill/>
            <a:round/>
            <a:headEnd/>
            <a:tailEnd/>
          </a:ln>
          <a:effectLst/>
        </p:spPr>
        <p:txBody>
          <a:bodyPr anchor="b"/>
          <a:lstStyle/>
          <a:p>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C2122953-A4FD-4FF7-8EA2-FDF2AFC4377F}" type="slidenum">
              <a:rPr lang="pt-BR" sz="1200">
                <a:solidFill>
                  <a:srgbClr val="000000"/>
                </a:solidFill>
              </a:rPr>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88</a:t>
            </a:fld>
            <a:endParaRPr lang="pt-BR" sz="1200">
              <a:solidFill>
                <a:srgbClr val="000000"/>
              </a:solidFill>
            </a:endParaRPr>
          </a:p>
        </p:txBody>
      </p:sp>
      <p:sp>
        <p:nvSpPr>
          <p:cNvPr id="274434" name="Text Box 2"/>
          <p:cNvSpPr txBox="1">
            <a:spLocks noChangeArrowheads="1"/>
          </p:cNvSpPr>
          <p:nvPr/>
        </p:nvSpPr>
        <p:spPr bwMode="auto">
          <a:xfrm>
            <a:off x="2143125" y="695325"/>
            <a:ext cx="2571750" cy="3429000"/>
          </a:xfrm>
          <a:prstGeom prst="rect">
            <a:avLst/>
          </a:prstGeom>
          <a:solidFill>
            <a:srgbClr val="FFFFFF"/>
          </a:solidFill>
          <a:ln w="9360">
            <a:solidFill>
              <a:srgbClr val="000000"/>
            </a:solidFill>
            <a:miter lim="800000"/>
            <a:headEnd/>
            <a:tailEnd/>
          </a:ln>
          <a:effectLst/>
        </p:spPr>
        <p:txBody>
          <a:bodyPr wrap="none" anchor="ctr"/>
          <a:lstStyle/>
          <a:p>
            <a:endParaRPr lang="pt-BR"/>
          </a:p>
        </p:txBody>
      </p:sp>
      <p:sp>
        <p:nvSpPr>
          <p:cNvPr id="274435" name="Rectangle 3"/>
          <p:cNvSpPr txBox="1">
            <a:spLocks noChangeArrowheads="1"/>
          </p:cNvSpPr>
          <p:nvPr>
            <p:ph type="body"/>
          </p:nvPr>
        </p:nvSpPr>
        <p:spPr bwMode="auto">
          <a:xfrm>
            <a:off x="685800" y="4343400"/>
            <a:ext cx="5483225" cy="4114800"/>
          </a:xfrm>
          <a:prstGeom prst="rect">
            <a:avLst/>
          </a:prstGeom>
          <a:noFill/>
          <a:ln>
            <a:round/>
            <a:headEnd/>
            <a:tailEnd/>
          </a:ln>
        </p:spPr>
        <p:txBody>
          <a:bodyPr wrap="none" anchor="ctr"/>
          <a:lstStyle/>
          <a:p>
            <a:pPr eaLnBrk="1">
              <a:spcBef>
                <a:spcPct val="0"/>
              </a:spcBef>
              <a:tabLst>
                <a:tab pos="723900" algn="l"/>
                <a:tab pos="1447800" algn="l"/>
                <a:tab pos="2171700" algn="l"/>
                <a:tab pos="2895600" algn="l"/>
                <a:tab pos="3619500" algn="l"/>
                <a:tab pos="4343400" algn="l"/>
                <a:tab pos="5067300" algn="l"/>
              </a:tabLst>
            </a:pPr>
            <a:endParaRPr lang="pt-BR" sz="2400">
              <a:latin typeface="Arial" charset="0"/>
              <a:cs typeface="Arial Unicode MS" charset="0"/>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BB47A7D6-9CEC-43B4-8323-4972AD4646B9}" type="slidenum">
              <a:rPr lang="pt-BR"/>
              <a:pPr/>
              <a:t>89</a:t>
            </a:fld>
            <a:endParaRPr lang="pt-BR"/>
          </a:p>
        </p:txBody>
      </p:sp>
      <p:sp>
        <p:nvSpPr>
          <p:cNvPr id="275457" name="Text Box 1"/>
          <p:cNvSpPr txBox="1">
            <a:spLocks noChangeArrowheads="1"/>
          </p:cNvSpPr>
          <p:nvPr/>
        </p:nvSpPr>
        <p:spPr bwMode="auto">
          <a:xfrm>
            <a:off x="3884613" y="8685213"/>
            <a:ext cx="2971800" cy="457200"/>
          </a:xfrm>
          <a:prstGeom prst="rect">
            <a:avLst/>
          </a:prstGeom>
          <a:noFill/>
          <a:ln w="9525">
            <a:noFill/>
            <a:round/>
            <a:headEnd/>
            <a:tailEnd/>
          </a:ln>
          <a:effectLst/>
        </p:spPr>
        <p:txBody>
          <a:bodyPr anchor="b"/>
          <a:lstStyle/>
          <a:p>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5973FC3F-1B71-4554-93F5-E349E3A7164E}" type="slidenum">
              <a:rPr lang="pt-BR" sz="1200">
                <a:solidFill>
                  <a:srgbClr val="000000"/>
                </a:solidFill>
              </a:rPr>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89</a:t>
            </a:fld>
            <a:endParaRPr lang="pt-BR" sz="1200">
              <a:solidFill>
                <a:srgbClr val="000000"/>
              </a:solidFill>
            </a:endParaRPr>
          </a:p>
        </p:txBody>
      </p:sp>
      <p:sp>
        <p:nvSpPr>
          <p:cNvPr id="275458" name="Text Box 2"/>
          <p:cNvSpPr txBox="1">
            <a:spLocks noChangeArrowheads="1"/>
          </p:cNvSpPr>
          <p:nvPr/>
        </p:nvSpPr>
        <p:spPr bwMode="auto">
          <a:xfrm>
            <a:off x="2143125" y="695325"/>
            <a:ext cx="2571750" cy="3429000"/>
          </a:xfrm>
          <a:prstGeom prst="rect">
            <a:avLst/>
          </a:prstGeom>
          <a:solidFill>
            <a:srgbClr val="FFFFFF"/>
          </a:solidFill>
          <a:ln w="9360">
            <a:solidFill>
              <a:srgbClr val="000000"/>
            </a:solidFill>
            <a:miter lim="800000"/>
            <a:headEnd/>
            <a:tailEnd/>
          </a:ln>
          <a:effectLst/>
        </p:spPr>
        <p:txBody>
          <a:bodyPr wrap="none" anchor="ctr"/>
          <a:lstStyle/>
          <a:p>
            <a:endParaRPr lang="pt-BR"/>
          </a:p>
        </p:txBody>
      </p:sp>
      <p:sp>
        <p:nvSpPr>
          <p:cNvPr id="275459" name="Rectangle 3"/>
          <p:cNvSpPr txBox="1">
            <a:spLocks noChangeArrowheads="1"/>
          </p:cNvSpPr>
          <p:nvPr>
            <p:ph type="body"/>
          </p:nvPr>
        </p:nvSpPr>
        <p:spPr bwMode="auto">
          <a:xfrm>
            <a:off x="685800" y="4343400"/>
            <a:ext cx="5483225" cy="4114800"/>
          </a:xfrm>
          <a:prstGeom prst="rect">
            <a:avLst/>
          </a:prstGeom>
          <a:noFill/>
          <a:ln>
            <a:round/>
            <a:headEnd/>
            <a:tailEnd/>
          </a:ln>
        </p:spPr>
        <p:txBody>
          <a:bodyPr wrap="none" anchor="ctr"/>
          <a:lstStyle/>
          <a:p>
            <a:pPr eaLnBrk="1">
              <a:spcBef>
                <a:spcPct val="0"/>
              </a:spcBef>
              <a:tabLst>
                <a:tab pos="723900" algn="l"/>
                <a:tab pos="1447800" algn="l"/>
                <a:tab pos="2171700" algn="l"/>
                <a:tab pos="2895600" algn="l"/>
                <a:tab pos="3619500" algn="l"/>
                <a:tab pos="4343400" algn="l"/>
                <a:tab pos="5067300" algn="l"/>
              </a:tabLst>
            </a:pPr>
            <a:endParaRPr lang="pt-BR" sz="2400">
              <a:latin typeface="Arial" charset="0"/>
              <a:cs typeface="Arial Unicode MS"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0AB282C9-4257-4500-B174-61530883BCFD}" type="slidenum">
              <a:rPr lang="pt-BR"/>
              <a:pPr/>
              <a:t>9</a:t>
            </a:fld>
            <a:endParaRPr lang="pt-BR"/>
          </a:p>
        </p:txBody>
      </p:sp>
      <p:sp>
        <p:nvSpPr>
          <p:cNvPr id="193537" name="Text Box 1"/>
          <p:cNvSpPr txBox="1">
            <a:spLocks noChangeArrowheads="1"/>
          </p:cNvSpPr>
          <p:nvPr/>
        </p:nvSpPr>
        <p:spPr bwMode="auto">
          <a:xfrm>
            <a:off x="3884613" y="8685213"/>
            <a:ext cx="2971800" cy="457200"/>
          </a:xfrm>
          <a:prstGeom prst="rect">
            <a:avLst/>
          </a:prstGeom>
          <a:noFill/>
          <a:ln w="9525">
            <a:noFill/>
            <a:round/>
            <a:headEnd/>
            <a:tailEnd/>
          </a:ln>
          <a:effectLst/>
        </p:spPr>
        <p:txBody>
          <a:bodyPr anchor="b"/>
          <a:lstStyle/>
          <a:p>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A771E210-EBEC-4D7B-AF98-45ADBA9EF5C3}" type="slidenum">
              <a:rPr lang="pt-BR" sz="1200">
                <a:solidFill>
                  <a:srgbClr val="000000"/>
                </a:solidFill>
              </a:rPr>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9</a:t>
            </a:fld>
            <a:endParaRPr lang="pt-BR" sz="1200">
              <a:solidFill>
                <a:srgbClr val="000000"/>
              </a:solidFill>
            </a:endParaRPr>
          </a:p>
        </p:txBody>
      </p:sp>
      <p:sp>
        <p:nvSpPr>
          <p:cNvPr id="193538" name="Text Box 2"/>
          <p:cNvSpPr txBox="1">
            <a:spLocks noChangeArrowheads="1"/>
          </p:cNvSpPr>
          <p:nvPr/>
        </p:nvSpPr>
        <p:spPr bwMode="auto">
          <a:xfrm>
            <a:off x="2143125" y="695325"/>
            <a:ext cx="2571750" cy="3429000"/>
          </a:xfrm>
          <a:prstGeom prst="rect">
            <a:avLst/>
          </a:prstGeom>
          <a:solidFill>
            <a:srgbClr val="FFFFFF"/>
          </a:solidFill>
          <a:ln w="9360">
            <a:solidFill>
              <a:srgbClr val="000000"/>
            </a:solidFill>
            <a:miter lim="800000"/>
            <a:headEnd/>
            <a:tailEnd/>
          </a:ln>
          <a:effectLst/>
        </p:spPr>
        <p:txBody>
          <a:bodyPr wrap="none" anchor="ctr"/>
          <a:lstStyle/>
          <a:p>
            <a:endParaRPr lang="pt-BR"/>
          </a:p>
        </p:txBody>
      </p:sp>
      <p:sp>
        <p:nvSpPr>
          <p:cNvPr id="193539" name="Rectangle 3"/>
          <p:cNvSpPr txBox="1">
            <a:spLocks noChangeArrowheads="1"/>
          </p:cNvSpPr>
          <p:nvPr>
            <p:ph type="body"/>
          </p:nvPr>
        </p:nvSpPr>
        <p:spPr bwMode="auto">
          <a:xfrm>
            <a:off x="685800" y="4343400"/>
            <a:ext cx="5483225" cy="4114800"/>
          </a:xfrm>
          <a:prstGeom prst="rect">
            <a:avLst/>
          </a:prstGeom>
          <a:noFill/>
          <a:ln>
            <a:round/>
            <a:headEnd/>
            <a:tailEnd/>
          </a:ln>
        </p:spPr>
        <p:txBody>
          <a:bodyPr wrap="none" anchor="ctr"/>
          <a:lstStyle/>
          <a:p>
            <a:pPr>
              <a:spcBef>
                <a:spcPts val="450"/>
              </a:spcBef>
              <a:buClrTx/>
              <a:buFontTx/>
              <a:buNone/>
              <a:tabLst>
                <a:tab pos="723900" algn="l"/>
                <a:tab pos="1447800" algn="l"/>
                <a:tab pos="2171700" algn="l"/>
                <a:tab pos="2895600" algn="l"/>
                <a:tab pos="3619500" algn="l"/>
                <a:tab pos="4343400" algn="l"/>
                <a:tab pos="5067300" algn="l"/>
              </a:tabLst>
            </a:pPr>
            <a:endParaRPr lang="pt-BR" sz="2400">
              <a:latin typeface="Arial" charset="0"/>
              <a:ea typeface="SimSun" charset="-122"/>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714A7283-CD97-4FFF-A1AA-E0EE6F7DC5B7}" type="slidenum">
              <a:rPr lang="pt-BR"/>
              <a:pPr/>
              <a:t>90</a:t>
            </a:fld>
            <a:endParaRPr lang="pt-BR"/>
          </a:p>
        </p:txBody>
      </p:sp>
      <p:sp>
        <p:nvSpPr>
          <p:cNvPr id="276481" name="Text Box 1"/>
          <p:cNvSpPr txBox="1">
            <a:spLocks noChangeArrowheads="1"/>
          </p:cNvSpPr>
          <p:nvPr/>
        </p:nvSpPr>
        <p:spPr bwMode="auto">
          <a:xfrm>
            <a:off x="3884613" y="8685213"/>
            <a:ext cx="2971800" cy="457200"/>
          </a:xfrm>
          <a:prstGeom prst="rect">
            <a:avLst/>
          </a:prstGeom>
          <a:noFill/>
          <a:ln w="9525">
            <a:noFill/>
            <a:round/>
            <a:headEnd/>
            <a:tailEnd/>
          </a:ln>
          <a:effectLst/>
        </p:spPr>
        <p:txBody>
          <a:bodyPr anchor="b"/>
          <a:lstStyle/>
          <a:p>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75C6CA9F-0B86-486F-BEB3-674199256DED}" type="slidenum">
              <a:rPr lang="pt-BR" sz="1200">
                <a:solidFill>
                  <a:srgbClr val="000000"/>
                </a:solidFill>
              </a:rPr>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90</a:t>
            </a:fld>
            <a:endParaRPr lang="pt-BR" sz="1200">
              <a:solidFill>
                <a:srgbClr val="000000"/>
              </a:solidFill>
            </a:endParaRPr>
          </a:p>
        </p:txBody>
      </p:sp>
      <p:sp>
        <p:nvSpPr>
          <p:cNvPr id="276482" name="Text Box 2"/>
          <p:cNvSpPr txBox="1">
            <a:spLocks noChangeArrowheads="1"/>
          </p:cNvSpPr>
          <p:nvPr/>
        </p:nvSpPr>
        <p:spPr bwMode="auto">
          <a:xfrm>
            <a:off x="2143125" y="695325"/>
            <a:ext cx="2571750" cy="3429000"/>
          </a:xfrm>
          <a:prstGeom prst="rect">
            <a:avLst/>
          </a:prstGeom>
          <a:solidFill>
            <a:srgbClr val="FFFFFF"/>
          </a:solidFill>
          <a:ln w="9360">
            <a:solidFill>
              <a:srgbClr val="000000"/>
            </a:solidFill>
            <a:miter lim="800000"/>
            <a:headEnd/>
            <a:tailEnd/>
          </a:ln>
          <a:effectLst/>
        </p:spPr>
        <p:txBody>
          <a:bodyPr wrap="none" anchor="ctr"/>
          <a:lstStyle/>
          <a:p>
            <a:endParaRPr lang="pt-BR"/>
          </a:p>
        </p:txBody>
      </p:sp>
      <p:sp>
        <p:nvSpPr>
          <p:cNvPr id="276483" name="Rectangle 3"/>
          <p:cNvSpPr txBox="1">
            <a:spLocks noChangeArrowheads="1"/>
          </p:cNvSpPr>
          <p:nvPr>
            <p:ph type="body"/>
          </p:nvPr>
        </p:nvSpPr>
        <p:spPr bwMode="auto">
          <a:xfrm>
            <a:off x="685800" y="4343400"/>
            <a:ext cx="5483225" cy="4114800"/>
          </a:xfrm>
          <a:prstGeom prst="rect">
            <a:avLst/>
          </a:prstGeom>
          <a:noFill/>
          <a:ln>
            <a:round/>
            <a:headEnd/>
            <a:tailEnd/>
          </a:ln>
        </p:spPr>
        <p:txBody>
          <a:bodyPr wrap="none" anchor="ctr"/>
          <a:lstStyle/>
          <a:p>
            <a:pPr eaLnBrk="1">
              <a:spcBef>
                <a:spcPct val="0"/>
              </a:spcBef>
              <a:tabLst>
                <a:tab pos="723900" algn="l"/>
                <a:tab pos="1447800" algn="l"/>
                <a:tab pos="2171700" algn="l"/>
                <a:tab pos="2895600" algn="l"/>
                <a:tab pos="3619500" algn="l"/>
                <a:tab pos="4343400" algn="l"/>
                <a:tab pos="5067300" algn="l"/>
              </a:tabLst>
            </a:pPr>
            <a:endParaRPr lang="pt-BR" sz="2400">
              <a:latin typeface="Arial" charset="0"/>
              <a:cs typeface="Arial Unicode MS" charset="0"/>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EB8C706F-DC0F-4ED0-BFF9-CF46E977D605}" type="slidenum">
              <a:rPr lang="pt-BR"/>
              <a:pPr/>
              <a:t>91</a:t>
            </a:fld>
            <a:endParaRPr lang="pt-BR"/>
          </a:p>
        </p:txBody>
      </p:sp>
      <p:sp>
        <p:nvSpPr>
          <p:cNvPr id="277505" name="Text Box 1"/>
          <p:cNvSpPr txBox="1">
            <a:spLocks noChangeArrowheads="1"/>
          </p:cNvSpPr>
          <p:nvPr/>
        </p:nvSpPr>
        <p:spPr bwMode="auto">
          <a:xfrm>
            <a:off x="3884613" y="8685213"/>
            <a:ext cx="2971800" cy="457200"/>
          </a:xfrm>
          <a:prstGeom prst="rect">
            <a:avLst/>
          </a:prstGeom>
          <a:noFill/>
          <a:ln w="9525">
            <a:noFill/>
            <a:round/>
            <a:headEnd/>
            <a:tailEnd/>
          </a:ln>
          <a:effectLst/>
        </p:spPr>
        <p:txBody>
          <a:bodyPr anchor="b"/>
          <a:lstStyle/>
          <a:p>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2C83B673-5627-46F9-A2DE-85EE74C75346}" type="slidenum">
              <a:rPr lang="pt-BR" sz="1200">
                <a:solidFill>
                  <a:srgbClr val="000000"/>
                </a:solidFill>
              </a:rPr>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91</a:t>
            </a:fld>
            <a:endParaRPr lang="pt-BR" sz="1200">
              <a:solidFill>
                <a:srgbClr val="000000"/>
              </a:solidFill>
            </a:endParaRPr>
          </a:p>
        </p:txBody>
      </p:sp>
      <p:sp>
        <p:nvSpPr>
          <p:cNvPr id="277506" name="Text Box 2"/>
          <p:cNvSpPr txBox="1">
            <a:spLocks noChangeArrowheads="1"/>
          </p:cNvSpPr>
          <p:nvPr/>
        </p:nvSpPr>
        <p:spPr bwMode="auto">
          <a:xfrm>
            <a:off x="2143125" y="695325"/>
            <a:ext cx="2571750" cy="3429000"/>
          </a:xfrm>
          <a:prstGeom prst="rect">
            <a:avLst/>
          </a:prstGeom>
          <a:solidFill>
            <a:srgbClr val="FFFFFF"/>
          </a:solidFill>
          <a:ln w="9360">
            <a:solidFill>
              <a:srgbClr val="000000"/>
            </a:solidFill>
            <a:miter lim="800000"/>
            <a:headEnd/>
            <a:tailEnd/>
          </a:ln>
          <a:effectLst/>
        </p:spPr>
        <p:txBody>
          <a:bodyPr wrap="none" anchor="ctr"/>
          <a:lstStyle/>
          <a:p>
            <a:endParaRPr lang="pt-BR"/>
          </a:p>
        </p:txBody>
      </p:sp>
      <p:sp>
        <p:nvSpPr>
          <p:cNvPr id="277507" name="Rectangle 3"/>
          <p:cNvSpPr txBox="1">
            <a:spLocks noChangeArrowheads="1"/>
          </p:cNvSpPr>
          <p:nvPr>
            <p:ph type="body"/>
          </p:nvPr>
        </p:nvSpPr>
        <p:spPr bwMode="auto">
          <a:xfrm>
            <a:off x="685800" y="4343400"/>
            <a:ext cx="5483225" cy="4114800"/>
          </a:xfrm>
          <a:prstGeom prst="rect">
            <a:avLst/>
          </a:prstGeom>
          <a:noFill/>
          <a:ln>
            <a:round/>
            <a:headEnd/>
            <a:tailEnd/>
          </a:ln>
        </p:spPr>
        <p:txBody>
          <a:bodyPr wrap="none" anchor="ctr"/>
          <a:lstStyle/>
          <a:p>
            <a:pPr eaLnBrk="1">
              <a:spcBef>
                <a:spcPct val="0"/>
              </a:spcBef>
              <a:tabLst>
                <a:tab pos="723900" algn="l"/>
                <a:tab pos="1447800" algn="l"/>
                <a:tab pos="2171700" algn="l"/>
                <a:tab pos="2895600" algn="l"/>
                <a:tab pos="3619500" algn="l"/>
                <a:tab pos="4343400" algn="l"/>
                <a:tab pos="5067300" algn="l"/>
              </a:tabLst>
            </a:pPr>
            <a:endParaRPr lang="pt-BR" sz="2400">
              <a:latin typeface="Arial" charset="0"/>
              <a:cs typeface="Arial Unicode MS" charset="0"/>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91044727-4E0D-45DA-84E2-C6FB5C008B66}" type="slidenum">
              <a:rPr lang="pt-BR"/>
              <a:pPr/>
              <a:t>92</a:t>
            </a:fld>
            <a:endParaRPr lang="pt-BR"/>
          </a:p>
        </p:txBody>
      </p:sp>
      <p:sp>
        <p:nvSpPr>
          <p:cNvPr id="278529" name="Text Box 1"/>
          <p:cNvSpPr txBox="1">
            <a:spLocks noChangeArrowheads="1"/>
          </p:cNvSpPr>
          <p:nvPr/>
        </p:nvSpPr>
        <p:spPr bwMode="auto">
          <a:xfrm>
            <a:off x="3884613" y="8685213"/>
            <a:ext cx="2971800" cy="457200"/>
          </a:xfrm>
          <a:prstGeom prst="rect">
            <a:avLst/>
          </a:prstGeom>
          <a:noFill/>
          <a:ln w="9525">
            <a:noFill/>
            <a:round/>
            <a:headEnd/>
            <a:tailEnd/>
          </a:ln>
          <a:effectLst/>
        </p:spPr>
        <p:txBody>
          <a:bodyPr anchor="b"/>
          <a:lstStyle/>
          <a:p>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0D1666B7-6518-4CB7-9773-4EA3848448CB}" type="slidenum">
              <a:rPr lang="pt-BR" sz="1200">
                <a:solidFill>
                  <a:srgbClr val="000000"/>
                </a:solidFill>
              </a:rPr>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92</a:t>
            </a:fld>
            <a:endParaRPr lang="pt-BR" sz="1200">
              <a:solidFill>
                <a:srgbClr val="000000"/>
              </a:solidFill>
            </a:endParaRPr>
          </a:p>
        </p:txBody>
      </p:sp>
      <p:sp>
        <p:nvSpPr>
          <p:cNvPr id="278530" name="Text Box 2"/>
          <p:cNvSpPr txBox="1">
            <a:spLocks noChangeArrowheads="1"/>
          </p:cNvSpPr>
          <p:nvPr/>
        </p:nvSpPr>
        <p:spPr bwMode="auto">
          <a:xfrm>
            <a:off x="2143125" y="695325"/>
            <a:ext cx="2571750" cy="3429000"/>
          </a:xfrm>
          <a:prstGeom prst="rect">
            <a:avLst/>
          </a:prstGeom>
          <a:solidFill>
            <a:srgbClr val="FFFFFF"/>
          </a:solidFill>
          <a:ln w="9360">
            <a:solidFill>
              <a:srgbClr val="000000"/>
            </a:solidFill>
            <a:miter lim="800000"/>
            <a:headEnd/>
            <a:tailEnd/>
          </a:ln>
          <a:effectLst/>
        </p:spPr>
        <p:txBody>
          <a:bodyPr wrap="none" anchor="ctr"/>
          <a:lstStyle/>
          <a:p>
            <a:endParaRPr lang="pt-BR"/>
          </a:p>
        </p:txBody>
      </p:sp>
      <p:sp>
        <p:nvSpPr>
          <p:cNvPr id="278531" name="Rectangle 3"/>
          <p:cNvSpPr txBox="1">
            <a:spLocks noChangeArrowheads="1"/>
          </p:cNvSpPr>
          <p:nvPr>
            <p:ph type="body"/>
          </p:nvPr>
        </p:nvSpPr>
        <p:spPr bwMode="auto">
          <a:xfrm>
            <a:off x="685800" y="4343400"/>
            <a:ext cx="5483225" cy="4114800"/>
          </a:xfrm>
          <a:prstGeom prst="rect">
            <a:avLst/>
          </a:prstGeom>
          <a:noFill/>
          <a:ln>
            <a:round/>
            <a:headEnd/>
            <a:tailEnd/>
          </a:ln>
        </p:spPr>
        <p:txBody>
          <a:bodyPr wrap="none" anchor="ctr"/>
          <a:lstStyle/>
          <a:p>
            <a:pPr eaLnBrk="1">
              <a:spcBef>
                <a:spcPct val="0"/>
              </a:spcBef>
              <a:tabLst>
                <a:tab pos="723900" algn="l"/>
                <a:tab pos="1447800" algn="l"/>
                <a:tab pos="2171700" algn="l"/>
                <a:tab pos="2895600" algn="l"/>
                <a:tab pos="3619500" algn="l"/>
                <a:tab pos="4343400" algn="l"/>
                <a:tab pos="5067300" algn="l"/>
              </a:tabLst>
            </a:pPr>
            <a:endParaRPr lang="pt-BR" sz="2400">
              <a:latin typeface="Arial" charset="0"/>
              <a:cs typeface="Arial Unicode MS" charset="0"/>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B08E27B4-26D0-4750-B0FB-6FD5352BBAF2}" type="slidenum">
              <a:rPr lang="pt-BR"/>
              <a:pPr/>
              <a:t>93</a:t>
            </a:fld>
            <a:endParaRPr lang="pt-BR"/>
          </a:p>
        </p:txBody>
      </p:sp>
      <p:sp>
        <p:nvSpPr>
          <p:cNvPr id="279553" name="Text Box 1"/>
          <p:cNvSpPr txBox="1">
            <a:spLocks noChangeArrowheads="1"/>
          </p:cNvSpPr>
          <p:nvPr/>
        </p:nvSpPr>
        <p:spPr bwMode="auto">
          <a:xfrm>
            <a:off x="3884613" y="8685213"/>
            <a:ext cx="2971800" cy="457200"/>
          </a:xfrm>
          <a:prstGeom prst="rect">
            <a:avLst/>
          </a:prstGeom>
          <a:noFill/>
          <a:ln w="9525">
            <a:noFill/>
            <a:round/>
            <a:headEnd/>
            <a:tailEnd/>
          </a:ln>
          <a:effectLst/>
        </p:spPr>
        <p:txBody>
          <a:bodyPr anchor="b"/>
          <a:lstStyle/>
          <a:p>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1D101A12-C7AC-45B6-9D09-2DCB9B96B8A9}" type="slidenum">
              <a:rPr lang="pt-BR" sz="1200">
                <a:solidFill>
                  <a:srgbClr val="000000"/>
                </a:solidFill>
              </a:rPr>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93</a:t>
            </a:fld>
            <a:endParaRPr lang="pt-BR" sz="1200">
              <a:solidFill>
                <a:srgbClr val="000000"/>
              </a:solidFill>
            </a:endParaRPr>
          </a:p>
        </p:txBody>
      </p:sp>
      <p:sp>
        <p:nvSpPr>
          <p:cNvPr id="279554" name="Text Box 2"/>
          <p:cNvSpPr txBox="1">
            <a:spLocks noChangeArrowheads="1"/>
          </p:cNvSpPr>
          <p:nvPr/>
        </p:nvSpPr>
        <p:spPr bwMode="auto">
          <a:xfrm>
            <a:off x="2143125" y="695325"/>
            <a:ext cx="2571750" cy="3429000"/>
          </a:xfrm>
          <a:prstGeom prst="rect">
            <a:avLst/>
          </a:prstGeom>
          <a:solidFill>
            <a:srgbClr val="FFFFFF"/>
          </a:solidFill>
          <a:ln w="9360">
            <a:solidFill>
              <a:srgbClr val="000000"/>
            </a:solidFill>
            <a:miter lim="800000"/>
            <a:headEnd/>
            <a:tailEnd/>
          </a:ln>
          <a:effectLst/>
        </p:spPr>
        <p:txBody>
          <a:bodyPr wrap="none" anchor="ctr"/>
          <a:lstStyle/>
          <a:p>
            <a:endParaRPr lang="pt-BR"/>
          </a:p>
        </p:txBody>
      </p:sp>
      <p:sp>
        <p:nvSpPr>
          <p:cNvPr id="279555" name="Rectangle 3"/>
          <p:cNvSpPr txBox="1">
            <a:spLocks noChangeArrowheads="1"/>
          </p:cNvSpPr>
          <p:nvPr>
            <p:ph type="body"/>
          </p:nvPr>
        </p:nvSpPr>
        <p:spPr bwMode="auto">
          <a:xfrm>
            <a:off x="685800" y="4343400"/>
            <a:ext cx="5483225" cy="4114800"/>
          </a:xfrm>
          <a:prstGeom prst="rect">
            <a:avLst/>
          </a:prstGeom>
          <a:noFill/>
          <a:ln>
            <a:round/>
            <a:headEnd/>
            <a:tailEnd/>
          </a:ln>
        </p:spPr>
        <p:txBody>
          <a:bodyPr wrap="none" anchor="ctr"/>
          <a:lstStyle/>
          <a:p>
            <a:pPr eaLnBrk="1">
              <a:spcBef>
                <a:spcPct val="0"/>
              </a:spcBef>
              <a:tabLst>
                <a:tab pos="723900" algn="l"/>
                <a:tab pos="1447800" algn="l"/>
                <a:tab pos="2171700" algn="l"/>
                <a:tab pos="2895600" algn="l"/>
                <a:tab pos="3619500" algn="l"/>
                <a:tab pos="4343400" algn="l"/>
                <a:tab pos="5067300" algn="l"/>
              </a:tabLst>
            </a:pPr>
            <a:endParaRPr lang="pt-BR" sz="2400">
              <a:latin typeface="Arial" charset="0"/>
              <a:cs typeface="Arial Unicode MS" charset="0"/>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5C03A60B-800F-4B22-A896-6D316222CC73}" type="slidenum">
              <a:rPr lang="pt-BR"/>
              <a:pPr/>
              <a:t>94</a:t>
            </a:fld>
            <a:endParaRPr lang="pt-BR"/>
          </a:p>
        </p:txBody>
      </p:sp>
      <p:sp>
        <p:nvSpPr>
          <p:cNvPr id="280577" name="Text Box 1"/>
          <p:cNvSpPr txBox="1">
            <a:spLocks noChangeArrowheads="1"/>
          </p:cNvSpPr>
          <p:nvPr/>
        </p:nvSpPr>
        <p:spPr bwMode="auto">
          <a:xfrm>
            <a:off x="3884613" y="8685213"/>
            <a:ext cx="2971800" cy="457200"/>
          </a:xfrm>
          <a:prstGeom prst="rect">
            <a:avLst/>
          </a:prstGeom>
          <a:noFill/>
          <a:ln w="9525">
            <a:noFill/>
            <a:round/>
            <a:headEnd/>
            <a:tailEnd/>
          </a:ln>
          <a:effectLst/>
        </p:spPr>
        <p:txBody>
          <a:bodyPr anchor="b"/>
          <a:lstStyle/>
          <a:p>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1F7AA58F-A627-4046-83B0-1C64A8E17A4F}" type="slidenum">
              <a:rPr lang="pt-BR" sz="1200">
                <a:solidFill>
                  <a:srgbClr val="000000"/>
                </a:solidFill>
              </a:rPr>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94</a:t>
            </a:fld>
            <a:endParaRPr lang="pt-BR" sz="1200">
              <a:solidFill>
                <a:srgbClr val="000000"/>
              </a:solidFill>
            </a:endParaRPr>
          </a:p>
        </p:txBody>
      </p:sp>
      <p:sp>
        <p:nvSpPr>
          <p:cNvPr id="280578" name="Text Box 2"/>
          <p:cNvSpPr txBox="1">
            <a:spLocks noChangeArrowheads="1"/>
          </p:cNvSpPr>
          <p:nvPr/>
        </p:nvSpPr>
        <p:spPr bwMode="auto">
          <a:xfrm>
            <a:off x="2143125" y="695325"/>
            <a:ext cx="2571750" cy="3429000"/>
          </a:xfrm>
          <a:prstGeom prst="rect">
            <a:avLst/>
          </a:prstGeom>
          <a:solidFill>
            <a:srgbClr val="FFFFFF"/>
          </a:solidFill>
          <a:ln w="9360">
            <a:solidFill>
              <a:srgbClr val="000000"/>
            </a:solidFill>
            <a:miter lim="800000"/>
            <a:headEnd/>
            <a:tailEnd/>
          </a:ln>
          <a:effectLst/>
        </p:spPr>
        <p:txBody>
          <a:bodyPr wrap="none" anchor="ctr"/>
          <a:lstStyle/>
          <a:p>
            <a:endParaRPr lang="pt-BR"/>
          </a:p>
        </p:txBody>
      </p:sp>
      <p:sp>
        <p:nvSpPr>
          <p:cNvPr id="280579" name="Rectangle 3"/>
          <p:cNvSpPr txBox="1">
            <a:spLocks noChangeArrowheads="1"/>
          </p:cNvSpPr>
          <p:nvPr>
            <p:ph type="body"/>
          </p:nvPr>
        </p:nvSpPr>
        <p:spPr bwMode="auto">
          <a:xfrm>
            <a:off x="685800" y="4343400"/>
            <a:ext cx="5483225" cy="4114800"/>
          </a:xfrm>
          <a:prstGeom prst="rect">
            <a:avLst/>
          </a:prstGeom>
          <a:noFill/>
          <a:ln>
            <a:round/>
            <a:headEnd/>
            <a:tailEnd/>
          </a:ln>
        </p:spPr>
        <p:txBody>
          <a:bodyPr wrap="none" anchor="ctr"/>
          <a:lstStyle/>
          <a:p>
            <a:pPr eaLnBrk="1">
              <a:spcBef>
                <a:spcPct val="0"/>
              </a:spcBef>
              <a:tabLst>
                <a:tab pos="723900" algn="l"/>
                <a:tab pos="1447800" algn="l"/>
                <a:tab pos="2171700" algn="l"/>
                <a:tab pos="2895600" algn="l"/>
                <a:tab pos="3619500" algn="l"/>
                <a:tab pos="4343400" algn="l"/>
                <a:tab pos="5067300" algn="l"/>
              </a:tabLst>
            </a:pPr>
            <a:endParaRPr lang="pt-BR" sz="2400">
              <a:latin typeface="Arial" charset="0"/>
              <a:cs typeface="Arial Unicode MS" charset="0"/>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176E2EB3-2C14-43CC-8D0D-8D71DF6E65CC}" type="slidenum">
              <a:rPr lang="pt-BR"/>
              <a:pPr/>
              <a:t>95</a:t>
            </a:fld>
            <a:endParaRPr lang="pt-BR"/>
          </a:p>
        </p:txBody>
      </p:sp>
      <p:sp>
        <p:nvSpPr>
          <p:cNvPr id="281601" name="Text Box 1"/>
          <p:cNvSpPr txBox="1">
            <a:spLocks noChangeArrowheads="1"/>
          </p:cNvSpPr>
          <p:nvPr/>
        </p:nvSpPr>
        <p:spPr bwMode="auto">
          <a:xfrm>
            <a:off x="3884613" y="8685213"/>
            <a:ext cx="2971800" cy="457200"/>
          </a:xfrm>
          <a:prstGeom prst="rect">
            <a:avLst/>
          </a:prstGeom>
          <a:noFill/>
          <a:ln w="9525">
            <a:noFill/>
            <a:round/>
            <a:headEnd/>
            <a:tailEnd/>
          </a:ln>
          <a:effectLst/>
        </p:spPr>
        <p:txBody>
          <a:bodyPr anchor="b"/>
          <a:lstStyle/>
          <a:p>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8E60C8FE-5FA1-4DA6-BAD5-96177F2A4E6C}" type="slidenum">
              <a:rPr lang="pt-BR" sz="1200">
                <a:solidFill>
                  <a:srgbClr val="000000"/>
                </a:solidFill>
              </a:rPr>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95</a:t>
            </a:fld>
            <a:endParaRPr lang="pt-BR" sz="1200">
              <a:solidFill>
                <a:srgbClr val="000000"/>
              </a:solidFill>
            </a:endParaRPr>
          </a:p>
        </p:txBody>
      </p:sp>
      <p:sp>
        <p:nvSpPr>
          <p:cNvPr id="281602" name="Text Box 2"/>
          <p:cNvSpPr txBox="1">
            <a:spLocks noChangeArrowheads="1"/>
          </p:cNvSpPr>
          <p:nvPr/>
        </p:nvSpPr>
        <p:spPr bwMode="auto">
          <a:xfrm>
            <a:off x="2143125" y="695325"/>
            <a:ext cx="2571750" cy="3429000"/>
          </a:xfrm>
          <a:prstGeom prst="rect">
            <a:avLst/>
          </a:prstGeom>
          <a:solidFill>
            <a:srgbClr val="FFFFFF"/>
          </a:solidFill>
          <a:ln w="9360">
            <a:solidFill>
              <a:srgbClr val="000000"/>
            </a:solidFill>
            <a:miter lim="800000"/>
            <a:headEnd/>
            <a:tailEnd/>
          </a:ln>
          <a:effectLst/>
        </p:spPr>
        <p:txBody>
          <a:bodyPr wrap="none" anchor="ctr"/>
          <a:lstStyle/>
          <a:p>
            <a:endParaRPr lang="pt-BR"/>
          </a:p>
        </p:txBody>
      </p:sp>
      <p:sp>
        <p:nvSpPr>
          <p:cNvPr id="281603" name="Rectangle 3"/>
          <p:cNvSpPr txBox="1">
            <a:spLocks noChangeArrowheads="1"/>
          </p:cNvSpPr>
          <p:nvPr>
            <p:ph type="body"/>
          </p:nvPr>
        </p:nvSpPr>
        <p:spPr bwMode="auto">
          <a:xfrm>
            <a:off x="685800" y="4343400"/>
            <a:ext cx="5483225" cy="4114800"/>
          </a:xfrm>
          <a:prstGeom prst="rect">
            <a:avLst/>
          </a:prstGeom>
          <a:noFill/>
          <a:ln>
            <a:round/>
            <a:headEnd/>
            <a:tailEnd/>
          </a:ln>
        </p:spPr>
        <p:txBody>
          <a:bodyPr wrap="none" anchor="ctr"/>
          <a:lstStyle/>
          <a:p>
            <a:pPr eaLnBrk="1">
              <a:spcBef>
                <a:spcPct val="0"/>
              </a:spcBef>
              <a:tabLst>
                <a:tab pos="723900" algn="l"/>
                <a:tab pos="1447800" algn="l"/>
                <a:tab pos="2171700" algn="l"/>
                <a:tab pos="2895600" algn="l"/>
                <a:tab pos="3619500" algn="l"/>
                <a:tab pos="4343400" algn="l"/>
                <a:tab pos="5067300" algn="l"/>
              </a:tabLst>
            </a:pPr>
            <a:endParaRPr lang="pt-BR" sz="2400">
              <a:latin typeface="Arial" charset="0"/>
              <a:cs typeface="Arial Unicode MS" charset="0"/>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1BCCFA60-F4F1-4851-81AB-9A1D4B03DEB3}" type="slidenum">
              <a:rPr lang="pt-BR"/>
              <a:pPr/>
              <a:t>96</a:t>
            </a:fld>
            <a:endParaRPr lang="pt-BR"/>
          </a:p>
        </p:txBody>
      </p:sp>
      <p:sp>
        <p:nvSpPr>
          <p:cNvPr id="282625" name="Text Box 1"/>
          <p:cNvSpPr txBox="1">
            <a:spLocks noChangeArrowheads="1"/>
          </p:cNvSpPr>
          <p:nvPr/>
        </p:nvSpPr>
        <p:spPr bwMode="auto">
          <a:xfrm>
            <a:off x="3884613" y="8685213"/>
            <a:ext cx="2971800" cy="457200"/>
          </a:xfrm>
          <a:prstGeom prst="rect">
            <a:avLst/>
          </a:prstGeom>
          <a:noFill/>
          <a:ln w="9525">
            <a:noFill/>
            <a:round/>
            <a:headEnd/>
            <a:tailEnd/>
          </a:ln>
          <a:effectLst/>
        </p:spPr>
        <p:txBody>
          <a:bodyPr anchor="b"/>
          <a:lstStyle/>
          <a:p>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BF957B36-3360-4AFB-9466-0B0565DED739}" type="slidenum">
              <a:rPr lang="pt-BR" sz="1200">
                <a:solidFill>
                  <a:srgbClr val="000000"/>
                </a:solidFill>
              </a:rPr>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96</a:t>
            </a:fld>
            <a:endParaRPr lang="pt-BR" sz="1200">
              <a:solidFill>
                <a:srgbClr val="000000"/>
              </a:solidFill>
            </a:endParaRPr>
          </a:p>
        </p:txBody>
      </p:sp>
      <p:sp>
        <p:nvSpPr>
          <p:cNvPr id="282626" name="Text Box 2"/>
          <p:cNvSpPr txBox="1">
            <a:spLocks noChangeArrowheads="1"/>
          </p:cNvSpPr>
          <p:nvPr/>
        </p:nvSpPr>
        <p:spPr bwMode="auto">
          <a:xfrm>
            <a:off x="2143125" y="695325"/>
            <a:ext cx="2571750" cy="3429000"/>
          </a:xfrm>
          <a:prstGeom prst="rect">
            <a:avLst/>
          </a:prstGeom>
          <a:solidFill>
            <a:srgbClr val="FFFFFF"/>
          </a:solidFill>
          <a:ln w="9360">
            <a:solidFill>
              <a:srgbClr val="000000"/>
            </a:solidFill>
            <a:miter lim="800000"/>
            <a:headEnd/>
            <a:tailEnd/>
          </a:ln>
          <a:effectLst/>
        </p:spPr>
        <p:txBody>
          <a:bodyPr wrap="none" anchor="ctr"/>
          <a:lstStyle/>
          <a:p>
            <a:endParaRPr lang="pt-BR"/>
          </a:p>
        </p:txBody>
      </p:sp>
      <p:sp>
        <p:nvSpPr>
          <p:cNvPr id="282627" name="Rectangle 3"/>
          <p:cNvSpPr txBox="1">
            <a:spLocks noChangeArrowheads="1"/>
          </p:cNvSpPr>
          <p:nvPr>
            <p:ph type="body"/>
          </p:nvPr>
        </p:nvSpPr>
        <p:spPr bwMode="auto">
          <a:xfrm>
            <a:off x="685800" y="4343400"/>
            <a:ext cx="5483225" cy="4114800"/>
          </a:xfrm>
          <a:prstGeom prst="rect">
            <a:avLst/>
          </a:prstGeom>
          <a:noFill/>
          <a:ln>
            <a:round/>
            <a:headEnd/>
            <a:tailEnd/>
          </a:ln>
        </p:spPr>
        <p:txBody>
          <a:bodyPr wrap="none" anchor="ctr"/>
          <a:lstStyle/>
          <a:p>
            <a:pPr eaLnBrk="1">
              <a:spcBef>
                <a:spcPct val="0"/>
              </a:spcBef>
              <a:tabLst>
                <a:tab pos="723900" algn="l"/>
                <a:tab pos="1447800" algn="l"/>
                <a:tab pos="2171700" algn="l"/>
                <a:tab pos="2895600" algn="l"/>
                <a:tab pos="3619500" algn="l"/>
                <a:tab pos="4343400" algn="l"/>
                <a:tab pos="5067300" algn="l"/>
              </a:tabLst>
            </a:pPr>
            <a:endParaRPr lang="pt-BR" sz="2400">
              <a:latin typeface="Arial" charset="0"/>
              <a:cs typeface="Arial Unicode MS" charset="0"/>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9376D233-5F78-4BC0-A8D6-EFAB81B169A0}" type="slidenum">
              <a:rPr lang="pt-BR"/>
              <a:pPr/>
              <a:t>97</a:t>
            </a:fld>
            <a:endParaRPr lang="pt-BR"/>
          </a:p>
        </p:txBody>
      </p:sp>
      <p:sp>
        <p:nvSpPr>
          <p:cNvPr id="283649" name="Text Box 1"/>
          <p:cNvSpPr txBox="1">
            <a:spLocks noChangeArrowheads="1"/>
          </p:cNvSpPr>
          <p:nvPr/>
        </p:nvSpPr>
        <p:spPr bwMode="auto">
          <a:xfrm>
            <a:off x="3884613" y="8685213"/>
            <a:ext cx="2971800" cy="457200"/>
          </a:xfrm>
          <a:prstGeom prst="rect">
            <a:avLst/>
          </a:prstGeom>
          <a:noFill/>
          <a:ln w="9525">
            <a:noFill/>
            <a:round/>
            <a:headEnd/>
            <a:tailEnd/>
          </a:ln>
          <a:effectLst/>
        </p:spPr>
        <p:txBody>
          <a:bodyPr anchor="b"/>
          <a:lstStyle/>
          <a:p>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399E49D7-7775-461E-88A1-79EACFBCA7B1}" type="slidenum">
              <a:rPr lang="pt-BR" sz="1200">
                <a:solidFill>
                  <a:srgbClr val="000000"/>
                </a:solidFill>
              </a:rPr>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97</a:t>
            </a:fld>
            <a:endParaRPr lang="pt-BR" sz="1200">
              <a:solidFill>
                <a:srgbClr val="000000"/>
              </a:solidFill>
            </a:endParaRPr>
          </a:p>
        </p:txBody>
      </p:sp>
      <p:sp>
        <p:nvSpPr>
          <p:cNvPr id="283650" name="Text Box 2"/>
          <p:cNvSpPr txBox="1">
            <a:spLocks noChangeArrowheads="1"/>
          </p:cNvSpPr>
          <p:nvPr/>
        </p:nvSpPr>
        <p:spPr bwMode="auto">
          <a:xfrm>
            <a:off x="2143125" y="695325"/>
            <a:ext cx="2571750" cy="3429000"/>
          </a:xfrm>
          <a:prstGeom prst="rect">
            <a:avLst/>
          </a:prstGeom>
          <a:solidFill>
            <a:srgbClr val="FFFFFF"/>
          </a:solidFill>
          <a:ln w="9360">
            <a:solidFill>
              <a:srgbClr val="000000"/>
            </a:solidFill>
            <a:miter lim="800000"/>
            <a:headEnd/>
            <a:tailEnd/>
          </a:ln>
          <a:effectLst/>
        </p:spPr>
        <p:txBody>
          <a:bodyPr wrap="none" anchor="ctr"/>
          <a:lstStyle/>
          <a:p>
            <a:endParaRPr lang="pt-BR"/>
          </a:p>
        </p:txBody>
      </p:sp>
      <p:sp>
        <p:nvSpPr>
          <p:cNvPr id="283651" name="Rectangle 3"/>
          <p:cNvSpPr txBox="1">
            <a:spLocks noChangeArrowheads="1"/>
          </p:cNvSpPr>
          <p:nvPr>
            <p:ph type="body"/>
          </p:nvPr>
        </p:nvSpPr>
        <p:spPr bwMode="auto">
          <a:xfrm>
            <a:off x="685800" y="4343400"/>
            <a:ext cx="5483225" cy="4114800"/>
          </a:xfrm>
          <a:prstGeom prst="rect">
            <a:avLst/>
          </a:prstGeom>
          <a:noFill/>
          <a:ln>
            <a:round/>
            <a:headEnd/>
            <a:tailEnd/>
          </a:ln>
        </p:spPr>
        <p:txBody>
          <a:bodyPr wrap="none" anchor="ctr"/>
          <a:lstStyle/>
          <a:p>
            <a:pPr eaLnBrk="1">
              <a:spcBef>
                <a:spcPct val="0"/>
              </a:spcBef>
              <a:tabLst>
                <a:tab pos="723900" algn="l"/>
                <a:tab pos="1447800" algn="l"/>
                <a:tab pos="2171700" algn="l"/>
                <a:tab pos="2895600" algn="l"/>
                <a:tab pos="3619500" algn="l"/>
                <a:tab pos="4343400" algn="l"/>
                <a:tab pos="5067300" algn="l"/>
              </a:tabLst>
            </a:pPr>
            <a:endParaRPr lang="pt-BR" sz="2400">
              <a:latin typeface="Arial" charset="0"/>
              <a:cs typeface="Arial Unicode MS" charset="0"/>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F6D12F67-C509-4A95-AC32-EC37302498B8}" type="slidenum">
              <a:rPr lang="pt-BR"/>
              <a:pPr/>
              <a:t>98</a:t>
            </a:fld>
            <a:endParaRPr lang="pt-BR"/>
          </a:p>
        </p:txBody>
      </p:sp>
      <p:sp>
        <p:nvSpPr>
          <p:cNvPr id="284673" name="Text Box 1"/>
          <p:cNvSpPr txBox="1">
            <a:spLocks noChangeArrowheads="1"/>
          </p:cNvSpPr>
          <p:nvPr/>
        </p:nvSpPr>
        <p:spPr bwMode="auto">
          <a:xfrm>
            <a:off x="3884613" y="8685213"/>
            <a:ext cx="2971800" cy="457200"/>
          </a:xfrm>
          <a:prstGeom prst="rect">
            <a:avLst/>
          </a:prstGeom>
          <a:noFill/>
          <a:ln w="9525">
            <a:noFill/>
            <a:round/>
            <a:headEnd/>
            <a:tailEnd/>
          </a:ln>
          <a:effectLst/>
        </p:spPr>
        <p:txBody>
          <a:bodyPr anchor="b"/>
          <a:lstStyle/>
          <a:p>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C8701EBD-A662-4451-9C88-49A5BA536A67}" type="slidenum">
              <a:rPr lang="pt-BR" sz="1200">
                <a:solidFill>
                  <a:srgbClr val="000000"/>
                </a:solidFill>
              </a:rPr>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98</a:t>
            </a:fld>
            <a:endParaRPr lang="pt-BR" sz="1200">
              <a:solidFill>
                <a:srgbClr val="000000"/>
              </a:solidFill>
            </a:endParaRPr>
          </a:p>
        </p:txBody>
      </p:sp>
      <p:sp>
        <p:nvSpPr>
          <p:cNvPr id="284674" name="Text Box 2"/>
          <p:cNvSpPr txBox="1">
            <a:spLocks noChangeArrowheads="1"/>
          </p:cNvSpPr>
          <p:nvPr/>
        </p:nvSpPr>
        <p:spPr bwMode="auto">
          <a:xfrm>
            <a:off x="2143125" y="695325"/>
            <a:ext cx="2571750" cy="3429000"/>
          </a:xfrm>
          <a:prstGeom prst="rect">
            <a:avLst/>
          </a:prstGeom>
          <a:solidFill>
            <a:srgbClr val="FFFFFF"/>
          </a:solidFill>
          <a:ln w="9360">
            <a:solidFill>
              <a:srgbClr val="000000"/>
            </a:solidFill>
            <a:miter lim="800000"/>
            <a:headEnd/>
            <a:tailEnd/>
          </a:ln>
          <a:effectLst/>
        </p:spPr>
        <p:txBody>
          <a:bodyPr wrap="none" anchor="ctr"/>
          <a:lstStyle/>
          <a:p>
            <a:endParaRPr lang="pt-BR"/>
          </a:p>
        </p:txBody>
      </p:sp>
      <p:sp>
        <p:nvSpPr>
          <p:cNvPr id="284675" name="Rectangle 3"/>
          <p:cNvSpPr txBox="1">
            <a:spLocks noChangeArrowheads="1"/>
          </p:cNvSpPr>
          <p:nvPr>
            <p:ph type="body"/>
          </p:nvPr>
        </p:nvSpPr>
        <p:spPr bwMode="auto">
          <a:xfrm>
            <a:off x="685800" y="4343400"/>
            <a:ext cx="5483225" cy="4114800"/>
          </a:xfrm>
          <a:prstGeom prst="rect">
            <a:avLst/>
          </a:prstGeom>
          <a:noFill/>
          <a:ln>
            <a:round/>
            <a:headEnd/>
            <a:tailEnd/>
          </a:ln>
        </p:spPr>
        <p:txBody>
          <a:bodyPr wrap="none" anchor="ctr"/>
          <a:lstStyle/>
          <a:p>
            <a:pPr eaLnBrk="1">
              <a:spcBef>
                <a:spcPct val="0"/>
              </a:spcBef>
              <a:tabLst>
                <a:tab pos="723900" algn="l"/>
                <a:tab pos="1447800" algn="l"/>
                <a:tab pos="2171700" algn="l"/>
                <a:tab pos="2895600" algn="l"/>
                <a:tab pos="3619500" algn="l"/>
                <a:tab pos="4343400" algn="l"/>
                <a:tab pos="5067300" algn="l"/>
              </a:tabLst>
            </a:pPr>
            <a:endParaRPr lang="pt-BR" sz="2400">
              <a:latin typeface="Arial" charset="0"/>
              <a:cs typeface="Arial Unicode MS" charset="0"/>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658BC054-D7DE-4AA5-869A-009CA600BE71}" type="slidenum">
              <a:rPr lang="pt-BR"/>
              <a:pPr/>
              <a:t>99</a:t>
            </a:fld>
            <a:endParaRPr lang="pt-BR"/>
          </a:p>
        </p:txBody>
      </p:sp>
      <p:sp>
        <p:nvSpPr>
          <p:cNvPr id="285697" name="Text Box 1"/>
          <p:cNvSpPr txBox="1">
            <a:spLocks noChangeArrowheads="1"/>
          </p:cNvSpPr>
          <p:nvPr/>
        </p:nvSpPr>
        <p:spPr bwMode="auto">
          <a:xfrm>
            <a:off x="3884613" y="8685213"/>
            <a:ext cx="2971800" cy="457200"/>
          </a:xfrm>
          <a:prstGeom prst="rect">
            <a:avLst/>
          </a:prstGeom>
          <a:noFill/>
          <a:ln w="9525">
            <a:noFill/>
            <a:round/>
            <a:headEnd/>
            <a:tailEnd/>
          </a:ln>
          <a:effectLst/>
        </p:spPr>
        <p:txBody>
          <a:bodyPr anchor="b"/>
          <a:lstStyle/>
          <a:p>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B76F2BEA-D8CA-4983-BFC0-6A609629E378}" type="slidenum">
              <a:rPr lang="pt-BR" sz="1200">
                <a:solidFill>
                  <a:srgbClr val="000000"/>
                </a:solidFill>
              </a:rPr>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99</a:t>
            </a:fld>
            <a:endParaRPr lang="pt-BR" sz="1200">
              <a:solidFill>
                <a:srgbClr val="000000"/>
              </a:solidFill>
            </a:endParaRPr>
          </a:p>
        </p:txBody>
      </p:sp>
      <p:sp>
        <p:nvSpPr>
          <p:cNvPr id="285698" name="Text Box 2"/>
          <p:cNvSpPr txBox="1">
            <a:spLocks noChangeArrowheads="1"/>
          </p:cNvSpPr>
          <p:nvPr/>
        </p:nvSpPr>
        <p:spPr bwMode="auto">
          <a:xfrm>
            <a:off x="2143125" y="695325"/>
            <a:ext cx="2571750" cy="3429000"/>
          </a:xfrm>
          <a:prstGeom prst="rect">
            <a:avLst/>
          </a:prstGeom>
          <a:solidFill>
            <a:srgbClr val="FFFFFF"/>
          </a:solidFill>
          <a:ln w="9360">
            <a:solidFill>
              <a:srgbClr val="000000"/>
            </a:solidFill>
            <a:miter lim="800000"/>
            <a:headEnd/>
            <a:tailEnd/>
          </a:ln>
          <a:effectLst/>
        </p:spPr>
        <p:txBody>
          <a:bodyPr wrap="none" anchor="ctr"/>
          <a:lstStyle/>
          <a:p>
            <a:endParaRPr lang="pt-BR"/>
          </a:p>
        </p:txBody>
      </p:sp>
      <p:sp>
        <p:nvSpPr>
          <p:cNvPr id="285699" name="Rectangle 3"/>
          <p:cNvSpPr txBox="1">
            <a:spLocks noChangeArrowheads="1"/>
          </p:cNvSpPr>
          <p:nvPr>
            <p:ph type="body"/>
          </p:nvPr>
        </p:nvSpPr>
        <p:spPr bwMode="auto">
          <a:xfrm>
            <a:off x="685800" y="4343400"/>
            <a:ext cx="5483225" cy="4114800"/>
          </a:xfrm>
          <a:prstGeom prst="rect">
            <a:avLst/>
          </a:prstGeom>
          <a:noFill/>
          <a:ln>
            <a:round/>
            <a:headEnd/>
            <a:tailEnd/>
          </a:ln>
        </p:spPr>
        <p:txBody>
          <a:bodyPr wrap="none" anchor="ctr"/>
          <a:lstStyle/>
          <a:p>
            <a:pPr eaLnBrk="1">
              <a:spcBef>
                <a:spcPct val="0"/>
              </a:spcBef>
              <a:tabLst>
                <a:tab pos="723900" algn="l"/>
                <a:tab pos="1447800" algn="l"/>
                <a:tab pos="2171700" algn="l"/>
                <a:tab pos="2895600" algn="l"/>
                <a:tab pos="3619500" algn="l"/>
                <a:tab pos="4343400" algn="l"/>
                <a:tab pos="5067300" algn="l"/>
              </a:tabLst>
            </a:pPr>
            <a:endParaRPr lang="pt-BR" sz="2400">
              <a:latin typeface="Arial" charset="0"/>
              <a:cs typeface="Arial Unicode MS"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pt-BR" smtClean="0"/>
              <a:t>Clique para editar o estilo do título mestre</a:t>
            </a:r>
            <a:endParaRPr lang="pt-BR"/>
          </a:p>
        </p:txBody>
      </p:sp>
      <p:sp>
        <p:nvSpPr>
          <p:cNvPr id="3" name="Subtítulo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pt-BR" smtClean="0"/>
              <a:t>Clique para editar o estilo do subtítulo mestre</a:t>
            </a:r>
            <a:endParaRPr lang="pt-BR"/>
          </a:p>
        </p:txBody>
      </p:sp>
      <p:sp>
        <p:nvSpPr>
          <p:cNvPr id="4" name="Espaço Reservado para Data 3"/>
          <p:cNvSpPr>
            <a:spLocks noGrp="1"/>
          </p:cNvSpPr>
          <p:nvPr>
            <p:ph type="dt" idx="10"/>
          </p:nvPr>
        </p:nvSpPr>
        <p:spPr/>
        <p:txBody>
          <a:bodyPr/>
          <a:lstStyle>
            <a:lvl1pPr>
              <a:defRPr/>
            </a:lvl1pPr>
          </a:lstStyle>
          <a:p>
            <a:endParaRPr lang="pt-BR"/>
          </a:p>
        </p:txBody>
      </p:sp>
      <p:sp>
        <p:nvSpPr>
          <p:cNvPr id="5" name="Espaço Reservado para Número de Slide 4"/>
          <p:cNvSpPr>
            <a:spLocks noGrp="1"/>
          </p:cNvSpPr>
          <p:nvPr>
            <p:ph type="sldNum" idx="11"/>
          </p:nvPr>
        </p:nvSpPr>
        <p:spPr/>
        <p:txBody>
          <a:bodyPr/>
          <a:lstStyle>
            <a:lvl1pPr>
              <a:defRPr/>
            </a:lvl1pPr>
          </a:lstStyle>
          <a:p>
            <a:fld id="{71D4D48C-D268-4E07-B9EC-11F248FE81F8}" type="slidenum">
              <a:rPr lang="pt-BR"/>
              <a:pPr/>
              <a:t>‹nº›</a:t>
            </a:fld>
            <a:endParaRPr lang="pt-B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Texto Vertical 2"/>
          <p:cNvSpPr>
            <a:spLocks noGrp="1"/>
          </p:cNvSpPr>
          <p:nvPr>
            <p:ph type="body" orient="vert" idx="1"/>
          </p:nvPr>
        </p:nvSpPr>
        <p:spPr/>
        <p:txBody>
          <a:bodyPr vert="eaVert"/>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idx="10"/>
          </p:nvPr>
        </p:nvSpPr>
        <p:spPr/>
        <p:txBody>
          <a:bodyPr/>
          <a:lstStyle>
            <a:lvl1pPr>
              <a:defRPr/>
            </a:lvl1pPr>
          </a:lstStyle>
          <a:p>
            <a:endParaRPr lang="pt-BR"/>
          </a:p>
        </p:txBody>
      </p:sp>
      <p:sp>
        <p:nvSpPr>
          <p:cNvPr id="5" name="Espaço Reservado para Número de Slide 4"/>
          <p:cNvSpPr>
            <a:spLocks noGrp="1"/>
          </p:cNvSpPr>
          <p:nvPr>
            <p:ph type="sldNum" idx="11"/>
          </p:nvPr>
        </p:nvSpPr>
        <p:spPr/>
        <p:txBody>
          <a:bodyPr/>
          <a:lstStyle>
            <a:lvl1pPr>
              <a:defRPr/>
            </a:lvl1pPr>
          </a:lstStyle>
          <a:p>
            <a:fld id="{47E15534-BE6C-48DD-A32C-22F5EF683CF5}" type="slidenum">
              <a:rPr lang="pt-BR"/>
              <a:pPr/>
              <a:t>‹nº›</a:t>
            </a:fld>
            <a:endParaRPr lang="pt-B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18288" y="128588"/>
            <a:ext cx="2052637" cy="6072187"/>
          </a:xfrm>
        </p:spPr>
        <p:txBody>
          <a:bodyPr vert="eaVert"/>
          <a:lstStyle/>
          <a:p>
            <a:r>
              <a:rPr lang="pt-BR" smtClean="0"/>
              <a:t>Clique para editar o estilo do título mestre</a:t>
            </a:r>
            <a:endParaRPr lang="pt-BR"/>
          </a:p>
        </p:txBody>
      </p:sp>
      <p:sp>
        <p:nvSpPr>
          <p:cNvPr id="3" name="Espaço Reservado para Texto Vertical 2"/>
          <p:cNvSpPr>
            <a:spLocks noGrp="1"/>
          </p:cNvSpPr>
          <p:nvPr>
            <p:ph type="body" orient="vert" idx="1"/>
          </p:nvPr>
        </p:nvSpPr>
        <p:spPr>
          <a:xfrm>
            <a:off x="457200" y="128588"/>
            <a:ext cx="6008688" cy="6072187"/>
          </a:xfrm>
        </p:spPr>
        <p:txBody>
          <a:bodyPr vert="eaVert"/>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idx="10"/>
          </p:nvPr>
        </p:nvSpPr>
        <p:spPr/>
        <p:txBody>
          <a:bodyPr/>
          <a:lstStyle>
            <a:lvl1pPr>
              <a:defRPr/>
            </a:lvl1pPr>
          </a:lstStyle>
          <a:p>
            <a:endParaRPr lang="pt-BR"/>
          </a:p>
        </p:txBody>
      </p:sp>
      <p:sp>
        <p:nvSpPr>
          <p:cNvPr id="5" name="Espaço Reservado para Número de Slide 4"/>
          <p:cNvSpPr>
            <a:spLocks noGrp="1"/>
          </p:cNvSpPr>
          <p:nvPr>
            <p:ph type="sldNum" idx="11"/>
          </p:nvPr>
        </p:nvSpPr>
        <p:spPr/>
        <p:txBody>
          <a:bodyPr/>
          <a:lstStyle>
            <a:lvl1pPr>
              <a:defRPr/>
            </a:lvl1pPr>
          </a:lstStyle>
          <a:p>
            <a:fld id="{52A04421-BCA3-472B-8F16-A55166FFDFB0}" type="slidenum">
              <a:rPr lang="pt-BR"/>
              <a:pPr/>
              <a:t>‹nº›</a:t>
            </a:fld>
            <a:endParaRPr lang="pt-B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pt-BR" smtClean="0"/>
              <a:t>Clique para editar o estilo do título mestre</a:t>
            </a:r>
            <a:endParaRPr lang="pt-BR"/>
          </a:p>
        </p:txBody>
      </p:sp>
      <p:sp>
        <p:nvSpPr>
          <p:cNvPr id="3" name="Subtítulo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pt-BR" smtClean="0"/>
              <a:t>Clique para editar o estilo do subtítulo mestre</a:t>
            </a:r>
            <a:endParaRPr lang="pt-BR"/>
          </a:p>
        </p:txBody>
      </p:sp>
      <p:sp>
        <p:nvSpPr>
          <p:cNvPr id="4" name="Espaço Reservado para Data 3"/>
          <p:cNvSpPr>
            <a:spLocks noGrp="1"/>
          </p:cNvSpPr>
          <p:nvPr>
            <p:ph type="dt" idx="10"/>
          </p:nvPr>
        </p:nvSpPr>
        <p:spPr/>
        <p:txBody>
          <a:bodyPr/>
          <a:lstStyle>
            <a:lvl1pPr>
              <a:defRPr/>
            </a:lvl1pPr>
          </a:lstStyle>
          <a:p>
            <a:endParaRPr lang="pt-BR"/>
          </a:p>
        </p:txBody>
      </p:sp>
      <p:sp>
        <p:nvSpPr>
          <p:cNvPr id="5" name="Espaço Reservado para Número de Slide 4"/>
          <p:cNvSpPr>
            <a:spLocks noGrp="1"/>
          </p:cNvSpPr>
          <p:nvPr>
            <p:ph type="sldNum" idx="11"/>
          </p:nvPr>
        </p:nvSpPr>
        <p:spPr/>
        <p:txBody>
          <a:bodyPr/>
          <a:lstStyle>
            <a:lvl1pPr>
              <a:defRPr/>
            </a:lvl1pPr>
          </a:lstStyle>
          <a:p>
            <a:fld id="{E8AFED0B-583B-4025-8F5A-66A11237DC10}" type="slidenum">
              <a:rPr lang="pt-BR"/>
              <a:pPr/>
              <a:t>‹nº›</a:t>
            </a:fld>
            <a:endParaRPr lang="pt-BR"/>
          </a:p>
        </p:txBody>
      </p:sp>
      <p:sp>
        <p:nvSpPr>
          <p:cNvPr id="6" name="Espaço Reservado para Rodapé 5"/>
          <p:cNvSpPr>
            <a:spLocks noGrp="1"/>
          </p:cNvSpPr>
          <p:nvPr>
            <p:ph type="ftr" idx="12"/>
          </p:nvPr>
        </p:nvSpPr>
        <p:spPr/>
        <p:txBody>
          <a:bodyPr/>
          <a:lstStyle>
            <a:lvl1pPr>
              <a:defRPr/>
            </a:lvl1pPr>
          </a:lstStyle>
          <a:p>
            <a:endParaRPr lang="pt-B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Conteúdo 2"/>
          <p:cNvSpPr>
            <a:spLocks noGrp="1"/>
          </p:cNvSpPr>
          <p:nvPr>
            <p:ph idx="1"/>
          </p:nvPr>
        </p:nvSpPr>
        <p:spPr/>
        <p:txBody>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idx="10"/>
          </p:nvPr>
        </p:nvSpPr>
        <p:spPr/>
        <p:txBody>
          <a:bodyPr/>
          <a:lstStyle>
            <a:lvl1pPr>
              <a:defRPr/>
            </a:lvl1pPr>
          </a:lstStyle>
          <a:p>
            <a:endParaRPr lang="pt-BR"/>
          </a:p>
        </p:txBody>
      </p:sp>
      <p:sp>
        <p:nvSpPr>
          <p:cNvPr id="5" name="Espaço Reservado para Número de Slide 4"/>
          <p:cNvSpPr>
            <a:spLocks noGrp="1"/>
          </p:cNvSpPr>
          <p:nvPr>
            <p:ph type="sldNum" idx="11"/>
          </p:nvPr>
        </p:nvSpPr>
        <p:spPr/>
        <p:txBody>
          <a:bodyPr/>
          <a:lstStyle>
            <a:lvl1pPr>
              <a:defRPr/>
            </a:lvl1pPr>
          </a:lstStyle>
          <a:p>
            <a:fld id="{FA56C213-C7DA-4442-B5FF-04F4874502EB}" type="slidenum">
              <a:rPr lang="pt-BR"/>
              <a:pPr/>
              <a:t>‹nº›</a:t>
            </a:fld>
            <a:endParaRPr lang="pt-BR"/>
          </a:p>
        </p:txBody>
      </p:sp>
      <p:sp>
        <p:nvSpPr>
          <p:cNvPr id="6" name="Espaço Reservado para Rodapé 5"/>
          <p:cNvSpPr>
            <a:spLocks noGrp="1"/>
          </p:cNvSpPr>
          <p:nvPr>
            <p:ph type="ftr" idx="12"/>
          </p:nvPr>
        </p:nvSpPr>
        <p:spPr/>
        <p:txBody>
          <a:bodyPr/>
          <a:lstStyle>
            <a:lvl1pPr>
              <a:defRPr/>
            </a:lvl1pPr>
          </a:lstStyle>
          <a:p>
            <a:endParaRPr lang="pt-B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pt-BR" smtClean="0"/>
              <a:t>Clique para editar os estilos do texto mestre</a:t>
            </a:r>
          </a:p>
        </p:txBody>
      </p:sp>
      <p:sp>
        <p:nvSpPr>
          <p:cNvPr id="4" name="Espaço Reservado para Data 3"/>
          <p:cNvSpPr>
            <a:spLocks noGrp="1"/>
          </p:cNvSpPr>
          <p:nvPr>
            <p:ph type="dt" idx="10"/>
          </p:nvPr>
        </p:nvSpPr>
        <p:spPr/>
        <p:txBody>
          <a:bodyPr/>
          <a:lstStyle>
            <a:lvl1pPr>
              <a:defRPr/>
            </a:lvl1pPr>
          </a:lstStyle>
          <a:p>
            <a:endParaRPr lang="pt-BR"/>
          </a:p>
        </p:txBody>
      </p:sp>
      <p:sp>
        <p:nvSpPr>
          <p:cNvPr id="5" name="Espaço Reservado para Número de Slide 4"/>
          <p:cNvSpPr>
            <a:spLocks noGrp="1"/>
          </p:cNvSpPr>
          <p:nvPr>
            <p:ph type="sldNum" idx="11"/>
          </p:nvPr>
        </p:nvSpPr>
        <p:spPr/>
        <p:txBody>
          <a:bodyPr/>
          <a:lstStyle>
            <a:lvl1pPr>
              <a:defRPr/>
            </a:lvl1pPr>
          </a:lstStyle>
          <a:p>
            <a:fld id="{1F6A9763-A09D-4B0B-857C-B775E3006F1C}" type="slidenum">
              <a:rPr lang="pt-BR"/>
              <a:pPr/>
              <a:t>‹nº›</a:t>
            </a:fld>
            <a:endParaRPr lang="pt-BR"/>
          </a:p>
        </p:txBody>
      </p:sp>
      <p:sp>
        <p:nvSpPr>
          <p:cNvPr id="6" name="Espaço Reservado para Rodapé 5"/>
          <p:cNvSpPr>
            <a:spLocks noGrp="1"/>
          </p:cNvSpPr>
          <p:nvPr>
            <p:ph type="ftr" idx="12"/>
          </p:nvPr>
        </p:nvSpPr>
        <p:spPr/>
        <p:txBody>
          <a:bodyPr/>
          <a:lstStyle>
            <a:lvl1pPr>
              <a:defRPr/>
            </a:lvl1pPr>
          </a:lstStyle>
          <a:p>
            <a:endParaRPr lang="pt-B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Conteúdo 2"/>
          <p:cNvSpPr>
            <a:spLocks noGrp="1"/>
          </p:cNvSpPr>
          <p:nvPr>
            <p:ph sz="half" idx="1"/>
          </p:nvPr>
        </p:nvSpPr>
        <p:spPr>
          <a:xfrm>
            <a:off x="457200" y="1600200"/>
            <a:ext cx="4025900" cy="4600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4635500" y="1600200"/>
            <a:ext cx="4027488" cy="4600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Data 4"/>
          <p:cNvSpPr>
            <a:spLocks noGrp="1"/>
          </p:cNvSpPr>
          <p:nvPr>
            <p:ph type="dt" idx="10"/>
          </p:nvPr>
        </p:nvSpPr>
        <p:spPr/>
        <p:txBody>
          <a:bodyPr/>
          <a:lstStyle>
            <a:lvl1pPr>
              <a:defRPr/>
            </a:lvl1pPr>
          </a:lstStyle>
          <a:p>
            <a:endParaRPr lang="pt-BR"/>
          </a:p>
        </p:txBody>
      </p:sp>
      <p:sp>
        <p:nvSpPr>
          <p:cNvPr id="6" name="Espaço Reservado para Número de Slide 5"/>
          <p:cNvSpPr>
            <a:spLocks noGrp="1"/>
          </p:cNvSpPr>
          <p:nvPr>
            <p:ph type="sldNum" idx="11"/>
          </p:nvPr>
        </p:nvSpPr>
        <p:spPr/>
        <p:txBody>
          <a:bodyPr/>
          <a:lstStyle>
            <a:lvl1pPr>
              <a:defRPr/>
            </a:lvl1pPr>
          </a:lstStyle>
          <a:p>
            <a:fld id="{08F37A9E-2AF2-476F-9B8A-CB303B8DE15E}" type="slidenum">
              <a:rPr lang="pt-BR"/>
              <a:pPr/>
              <a:t>‹nº›</a:t>
            </a:fld>
            <a:endParaRPr lang="pt-BR"/>
          </a:p>
        </p:txBody>
      </p:sp>
      <p:sp>
        <p:nvSpPr>
          <p:cNvPr id="7" name="Espaço Reservado para Rodapé 6"/>
          <p:cNvSpPr>
            <a:spLocks noGrp="1"/>
          </p:cNvSpPr>
          <p:nvPr>
            <p:ph type="ftr" idx="12"/>
          </p:nvPr>
        </p:nvSpPr>
        <p:spPr/>
        <p:txBody>
          <a:bodyPr/>
          <a:lstStyle>
            <a:lvl1pPr>
              <a:defRPr/>
            </a:lvl1pPr>
          </a:lstStyle>
          <a:p>
            <a:endParaRPr lang="pt-B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1143000"/>
          </a:xfrm>
        </p:spPr>
        <p:txBody>
          <a:bodyPr/>
          <a:lstStyle>
            <a:lvl1pPr>
              <a:defRPr/>
            </a:lvl1p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os estilos do texto mestre</a:t>
            </a:r>
          </a:p>
        </p:txBody>
      </p:sp>
      <p:sp>
        <p:nvSpPr>
          <p:cNvPr id="4" name="Espaço Reservado para Conteú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os estilos do texto mestre</a:t>
            </a:r>
          </a:p>
        </p:txBody>
      </p:sp>
      <p:sp>
        <p:nvSpPr>
          <p:cNvPr id="6" name="Espaço Reservado para Conteú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7" name="Espaço Reservado para Data 6"/>
          <p:cNvSpPr>
            <a:spLocks noGrp="1"/>
          </p:cNvSpPr>
          <p:nvPr>
            <p:ph type="dt" idx="10"/>
          </p:nvPr>
        </p:nvSpPr>
        <p:spPr/>
        <p:txBody>
          <a:bodyPr/>
          <a:lstStyle>
            <a:lvl1pPr>
              <a:defRPr/>
            </a:lvl1pPr>
          </a:lstStyle>
          <a:p>
            <a:endParaRPr lang="pt-BR"/>
          </a:p>
        </p:txBody>
      </p:sp>
      <p:sp>
        <p:nvSpPr>
          <p:cNvPr id="8" name="Espaço Reservado para Número de Slide 7"/>
          <p:cNvSpPr>
            <a:spLocks noGrp="1"/>
          </p:cNvSpPr>
          <p:nvPr>
            <p:ph type="sldNum" idx="11"/>
          </p:nvPr>
        </p:nvSpPr>
        <p:spPr/>
        <p:txBody>
          <a:bodyPr/>
          <a:lstStyle>
            <a:lvl1pPr>
              <a:defRPr/>
            </a:lvl1pPr>
          </a:lstStyle>
          <a:p>
            <a:fld id="{BAFCF9DA-B2AD-4F32-9669-F34699A94B9C}" type="slidenum">
              <a:rPr lang="pt-BR"/>
              <a:pPr/>
              <a:t>‹nº›</a:t>
            </a:fld>
            <a:endParaRPr lang="pt-BR"/>
          </a:p>
        </p:txBody>
      </p:sp>
      <p:sp>
        <p:nvSpPr>
          <p:cNvPr id="9" name="Espaço Reservado para Rodapé 8"/>
          <p:cNvSpPr>
            <a:spLocks noGrp="1"/>
          </p:cNvSpPr>
          <p:nvPr>
            <p:ph type="ftr" idx="12"/>
          </p:nvPr>
        </p:nvSpPr>
        <p:spPr/>
        <p:txBody>
          <a:bodyPr/>
          <a:lstStyle>
            <a:lvl1pPr>
              <a:defRPr/>
            </a:lvl1pPr>
          </a:lstStyle>
          <a:p>
            <a:endParaRPr lang="pt-B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Data 2"/>
          <p:cNvSpPr>
            <a:spLocks noGrp="1"/>
          </p:cNvSpPr>
          <p:nvPr>
            <p:ph type="dt" idx="10"/>
          </p:nvPr>
        </p:nvSpPr>
        <p:spPr/>
        <p:txBody>
          <a:bodyPr/>
          <a:lstStyle>
            <a:lvl1pPr>
              <a:defRPr/>
            </a:lvl1pPr>
          </a:lstStyle>
          <a:p>
            <a:endParaRPr lang="pt-BR"/>
          </a:p>
        </p:txBody>
      </p:sp>
      <p:sp>
        <p:nvSpPr>
          <p:cNvPr id="4" name="Espaço Reservado para Número de Slide 3"/>
          <p:cNvSpPr>
            <a:spLocks noGrp="1"/>
          </p:cNvSpPr>
          <p:nvPr>
            <p:ph type="sldNum" idx="11"/>
          </p:nvPr>
        </p:nvSpPr>
        <p:spPr/>
        <p:txBody>
          <a:bodyPr/>
          <a:lstStyle>
            <a:lvl1pPr>
              <a:defRPr/>
            </a:lvl1pPr>
          </a:lstStyle>
          <a:p>
            <a:fld id="{B6CDE9B1-9EE5-4CB4-8D59-ACD533AA26FB}" type="slidenum">
              <a:rPr lang="pt-BR"/>
              <a:pPr/>
              <a:t>‹nº›</a:t>
            </a:fld>
            <a:endParaRPr lang="pt-BR"/>
          </a:p>
        </p:txBody>
      </p:sp>
      <p:sp>
        <p:nvSpPr>
          <p:cNvPr id="5" name="Espaço Reservado para Rodapé 4"/>
          <p:cNvSpPr>
            <a:spLocks noGrp="1"/>
          </p:cNvSpPr>
          <p:nvPr>
            <p:ph type="ftr" idx="12"/>
          </p:nvPr>
        </p:nvSpPr>
        <p:spPr/>
        <p:txBody>
          <a:bodyPr/>
          <a:lstStyle>
            <a:lvl1pPr>
              <a:defRPr/>
            </a:lvl1pPr>
          </a:lstStyle>
          <a:p>
            <a:endParaRPr lang="pt-B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idx="10"/>
          </p:nvPr>
        </p:nvSpPr>
        <p:spPr/>
        <p:txBody>
          <a:bodyPr/>
          <a:lstStyle>
            <a:lvl1pPr>
              <a:defRPr/>
            </a:lvl1pPr>
          </a:lstStyle>
          <a:p>
            <a:endParaRPr lang="pt-BR"/>
          </a:p>
        </p:txBody>
      </p:sp>
      <p:sp>
        <p:nvSpPr>
          <p:cNvPr id="3" name="Espaço Reservado para Número de Slide 2"/>
          <p:cNvSpPr>
            <a:spLocks noGrp="1"/>
          </p:cNvSpPr>
          <p:nvPr>
            <p:ph type="sldNum" idx="11"/>
          </p:nvPr>
        </p:nvSpPr>
        <p:spPr/>
        <p:txBody>
          <a:bodyPr/>
          <a:lstStyle>
            <a:lvl1pPr>
              <a:defRPr/>
            </a:lvl1pPr>
          </a:lstStyle>
          <a:p>
            <a:fld id="{7182C99F-B64E-43FA-9094-EC3243621416}" type="slidenum">
              <a:rPr lang="pt-BR"/>
              <a:pPr/>
              <a:t>‹nº›</a:t>
            </a:fld>
            <a:endParaRPr lang="pt-BR"/>
          </a:p>
        </p:txBody>
      </p:sp>
      <p:sp>
        <p:nvSpPr>
          <p:cNvPr id="4" name="Espaço Reservado para Rodapé 3"/>
          <p:cNvSpPr>
            <a:spLocks noGrp="1"/>
          </p:cNvSpPr>
          <p:nvPr>
            <p:ph type="ftr" idx="12"/>
          </p:nvPr>
        </p:nvSpPr>
        <p:spPr/>
        <p:txBody>
          <a:bodyPr/>
          <a:lstStyle>
            <a:lvl1pPr>
              <a:defRPr/>
            </a:lvl1pPr>
          </a:lstStyle>
          <a:p>
            <a:endParaRPr lang="pt-B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pt-BR" smtClean="0"/>
              <a:t>Clique para editar o estilo do título mestre</a:t>
            </a:r>
            <a:endParaRPr lang="pt-BR"/>
          </a:p>
        </p:txBody>
      </p:sp>
      <p:sp>
        <p:nvSpPr>
          <p:cNvPr id="3" name="Espaço Reservado para Conteú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os estilos do texto mestre</a:t>
            </a:r>
          </a:p>
        </p:txBody>
      </p:sp>
      <p:sp>
        <p:nvSpPr>
          <p:cNvPr id="5" name="Espaço Reservado para Data 4"/>
          <p:cNvSpPr>
            <a:spLocks noGrp="1"/>
          </p:cNvSpPr>
          <p:nvPr>
            <p:ph type="dt" idx="10"/>
          </p:nvPr>
        </p:nvSpPr>
        <p:spPr/>
        <p:txBody>
          <a:bodyPr/>
          <a:lstStyle>
            <a:lvl1pPr>
              <a:defRPr/>
            </a:lvl1pPr>
          </a:lstStyle>
          <a:p>
            <a:endParaRPr lang="pt-BR"/>
          </a:p>
        </p:txBody>
      </p:sp>
      <p:sp>
        <p:nvSpPr>
          <p:cNvPr id="6" name="Espaço Reservado para Número de Slide 5"/>
          <p:cNvSpPr>
            <a:spLocks noGrp="1"/>
          </p:cNvSpPr>
          <p:nvPr>
            <p:ph type="sldNum" idx="11"/>
          </p:nvPr>
        </p:nvSpPr>
        <p:spPr/>
        <p:txBody>
          <a:bodyPr/>
          <a:lstStyle>
            <a:lvl1pPr>
              <a:defRPr/>
            </a:lvl1pPr>
          </a:lstStyle>
          <a:p>
            <a:fld id="{2623F825-90C6-4BEF-A03E-C017F7B4ABB8}" type="slidenum">
              <a:rPr lang="pt-BR"/>
              <a:pPr/>
              <a:t>‹nº›</a:t>
            </a:fld>
            <a:endParaRPr lang="pt-BR"/>
          </a:p>
        </p:txBody>
      </p:sp>
      <p:sp>
        <p:nvSpPr>
          <p:cNvPr id="7" name="Espaço Reservado para Rodapé 6"/>
          <p:cNvSpPr>
            <a:spLocks noGrp="1"/>
          </p:cNvSpPr>
          <p:nvPr>
            <p:ph type="ftr" idx="12"/>
          </p:nvPr>
        </p:nvSpPr>
        <p:spPr/>
        <p:txBody>
          <a:bodyPr/>
          <a:lstStyle>
            <a:lvl1pPr>
              <a:defRPr/>
            </a:lvl1pPr>
          </a:lstStyle>
          <a:p>
            <a:endParaRPr lang="pt-B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Conteúdo 2"/>
          <p:cNvSpPr>
            <a:spLocks noGrp="1"/>
          </p:cNvSpPr>
          <p:nvPr>
            <p:ph idx="1"/>
          </p:nvPr>
        </p:nvSpPr>
        <p:spPr/>
        <p:txBody>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idx="10"/>
          </p:nvPr>
        </p:nvSpPr>
        <p:spPr/>
        <p:txBody>
          <a:bodyPr/>
          <a:lstStyle>
            <a:lvl1pPr>
              <a:defRPr/>
            </a:lvl1pPr>
          </a:lstStyle>
          <a:p>
            <a:endParaRPr lang="pt-BR"/>
          </a:p>
        </p:txBody>
      </p:sp>
      <p:sp>
        <p:nvSpPr>
          <p:cNvPr id="5" name="Espaço Reservado para Número de Slide 4"/>
          <p:cNvSpPr>
            <a:spLocks noGrp="1"/>
          </p:cNvSpPr>
          <p:nvPr>
            <p:ph type="sldNum" idx="11"/>
          </p:nvPr>
        </p:nvSpPr>
        <p:spPr/>
        <p:txBody>
          <a:bodyPr/>
          <a:lstStyle>
            <a:lvl1pPr>
              <a:defRPr/>
            </a:lvl1pPr>
          </a:lstStyle>
          <a:p>
            <a:fld id="{F38458DB-1795-4A80-A02C-C98C8D9235A5}" type="slidenum">
              <a:rPr lang="pt-BR"/>
              <a:pPr/>
              <a:t>‹nº›</a:t>
            </a:fld>
            <a:endParaRPr lang="pt-B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pt-BR" smtClean="0"/>
              <a:t>Clique para editar o estilo do título mestre</a:t>
            </a:r>
            <a:endParaRPr lang="pt-BR"/>
          </a:p>
        </p:txBody>
      </p:sp>
      <p:sp>
        <p:nvSpPr>
          <p:cNvPr id="3" name="Espaço Reservado para Imagem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os estilos do texto mestre</a:t>
            </a:r>
          </a:p>
        </p:txBody>
      </p:sp>
      <p:sp>
        <p:nvSpPr>
          <p:cNvPr id="5" name="Espaço Reservado para Data 4"/>
          <p:cNvSpPr>
            <a:spLocks noGrp="1"/>
          </p:cNvSpPr>
          <p:nvPr>
            <p:ph type="dt" idx="10"/>
          </p:nvPr>
        </p:nvSpPr>
        <p:spPr/>
        <p:txBody>
          <a:bodyPr/>
          <a:lstStyle>
            <a:lvl1pPr>
              <a:defRPr/>
            </a:lvl1pPr>
          </a:lstStyle>
          <a:p>
            <a:endParaRPr lang="pt-BR"/>
          </a:p>
        </p:txBody>
      </p:sp>
      <p:sp>
        <p:nvSpPr>
          <p:cNvPr id="6" name="Espaço Reservado para Número de Slide 5"/>
          <p:cNvSpPr>
            <a:spLocks noGrp="1"/>
          </p:cNvSpPr>
          <p:nvPr>
            <p:ph type="sldNum" idx="11"/>
          </p:nvPr>
        </p:nvSpPr>
        <p:spPr/>
        <p:txBody>
          <a:bodyPr/>
          <a:lstStyle>
            <a:lvl1pPr>
              <a:defRPr/>
            </a:lvl1pPr>
          </a:lstStyle>
          <a:p>
            <a:fld id="{03F12489-2A17-48FF-93B9-A2887970C157}" type="slidenum">
              <a:rPr lang="pt-BR"/>
              <a:pPr/>
              <a:t>‹nº›</a:t>
            </a:fld>
            <a:endParaRPr lang="pt-BR"/>
          </a:p>
        </p:txBody>
      </p:sp>
      <p:sp>
        <p:nvSpPr>
          <p:cNvPr id="7" name="Espaço Reservado para Rodapé 6"/>
          <p:cNvSpPr>
            <a:spLocks noGrp="1"/>
          </p:cNvSpPr>
          <p:nvPr>
            <p:ph type="ftr" idx="12"/>
          </p:nvPr>
        </p:nvSpPr>
        <p:spPr/>
        <p:txBody>
          <a:bodyPr/>
          <a:lstStyle>
            <a:lvl1pPr>
              <a:defRPr/>
            </a:lvl1pPr>
          </a:lstStyle>
          <a:p>
            <a:endParaRPr lang="pt-B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Texto Vertical 2"/>
          <p:cNvSpPr>
            <a:spLocks noGrp="1"/>
          </p:cNvSpPr>
          <p:nvPr>
            <p:ph type="body" orient="vert" idx="1"/>
          </p:nvPr>
        </p:nvSpPr>
        <p:spPr/>
        <p:txBody>
          <a:bodyPr vert="eaVert"/>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idx="10"/>
          </p:nvPr>
        </p:nvSpPr>
        <p:spPr/>
        <p:txBody>
          <a:bodyPr/>
          <a:lstStyle>
            <a:lvl1pPr>
              <a:defRPr/>
            </a:lvl1pPr>
          </a:lstStyle>
          <a:p>
            <a:endParaRPr lang="pt-BR"/>
          </a:p>
        </p:txBody>
      </p:sp>
      <p:sp>
        <p:nvSpPr>
          <p:cNvPr id="5" name="Espaço Reservado para Número de Slide 4"/>
          <p:cNvSpPr>
            <a:spLocks noGrp="1"/>
          </p:cNvSpPr>
          <p:nvPr>
            <p:ph type="sldNum" idx="11"/>
          </p:nvPr>
        </p:nvSpPr>
        <p:spPr/>
        <p:txBody>
          <a:bodyPr/>
          <a:lstStyle>
            <a:lvl1pPr>
              <a:defRPr/>
            </a:lvl1pPr>
          </a:lstStyle>
          <a:p>
            <a:fld id="{08EB64EB-7287-409C-A545-CDCCF7384C4F}" type="slidenum">
              <a:rPr lang="pt-BR"/>
              <a:pPr/>
              <a:t>‹nº›</a:t>
            </a:fld>
            <a:endParaRPr lang="pt-BR"/>
          </a:p>
        </p:txBody>
      </p:sp>
      <p:sp>
        <p:nvSpPr>
          <p:cNvPr id="6" name="Espaço Reservado para Rodapé 5"/>
          <p:cNvSpPr>
            <a:spLocks noGrp="1"/>
          </p:cNvSpPr>
          <p:nvPr>
            <p:ph type="ftr" idx="12"/>
          </p:nvPr>
        </p:nvSpPr>
        <p:spPr/>
        <p:txBody>
          <a:bodyPr/>
          <a:lstStyle>
            <a:lvl1pPr>
              <a:defRPr/>
            </a:lvl1pPr>
          </a:lstStyle>
          <a:p>
            <a:endParaRPr lang="pt-B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11938" y="128588"/>
            <a:ext cx="2051050" cy="6072187"/>
          </a:xfrm>
        </p:spPr>
        <p:txBody>
          <a:bodyPr vert="eaVert"/>
          <a:lstStyle/>
          <a:p>
            <a:r>
              <a:rPr lang="pt-BR" smtClean="0"/>
              <a:t>Clique para editar o estilo do título mestre</a:t>
            </a:r>
            <a:endParaRPr lang="pt-BR"/>
          </a:p>
        </p:txBody>
      </p:sp>
      <p:sp>
        <p:nvSpPr>
          <p:cNvPr id="3" name="Espaço Reservado para Texto Vertical 2"/>
          <p:cNvSpPr>
            <a:spLocks noGrp="1"/>
          </p:cNvSpPr>
          <p:nvPr>
            <p:ph type="body" orient="vert" idx="1"/>
          </p:nvPr>
        </p:nvSpPr>
        <p:spPr>
          <a:xfrm>
            <a:off x="457200" y="128588"/>
            <a:ext cx="6002338" cy="6072187"/>
          </a:xfrm>
        </p:spPr>
        <p:txBody>
          <a:bodyPr vert="eaVert"/>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idx="10"/>
          </p:nvPr>
        </p:nvSpPr>
        <p:spPr/>
        <p:txBody>
          <a:bodyPr/>
          <a:lstStyle>
            <a:lvl1pPr>
              <a:defRPr/>
            </a:lvl1pPr>
          </a:lstStyle>
          <a:p>
            <a:endParaRPr lang="pt-BR"/>
          </a:p>
        </p:txBody>
      </p:sp>
      <p:sp>
        <p:nvSpPr>
          <p:cNvPr id="5" name="Espaço Reservado para Número de Slide 4"/>
          <p:cNvSpPr>
            <a:spLocks noGrp="1"/>
          </p:cNvSpPr>
          <p:nvPr>
            <p:ph type="sldNum" idx="11"/>
          </p:nvPr>
        </p:nvSpPr>
        <p:spPr/>
        <p:txBody>
          <a:bodyPr/>
          <a:lstStyle>
            <a:lvl1pPr>
              <a:defRPr/>
            </a:lvl1pPr>
          </a:lstStyle>
          <a:p>
            <a:fld id="{D25C3873-6667-4030-B203-732F2F541450}" type="slidenum">
              <a:rPr lang="pt-BR"/>
              <a:pPr/>
              <a:t>‹nº›</a:t>
            </a:fld>
            <a:endParaRPr lang="pt-BR"/>
          </a:p>
        </p:txBody>
      </p:sp>
      <p:sp>
        <p:nvSpPr>
          <p:cNvPr id="6" name="Espaço Reservado para Rodapé 5"/>
          <p:cNvSpPr>
            <a:spLocks noGrp="1"/>
          </p:cNvSpPr>
          <p:nvPr>
            <p:ph type="ftr" idx="12"/>
          </p:nvPr>
        </p:nvSpPr>
        <p:spPr/>
        <p:txBody>
          <a:bodyPr/>
          <a:lstStyle>
            <a:lvl1pPr>
              <a:defRPr/>
            </a:lvl1pPr>
          </a:lstStyle>
          <a:p>
            <a:endParaRPr lang="pt-B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pt-BR" smtClean="0"/>
              <a:t>Clique para editar o estilo do título mestre</a:t>
            </a:r>
            <a:endParaRPr lang="pt-BR"/>
          </a:p>
        </p:txBody>
      </p:sp>
      <p:sp>
        <p:nvSpPr>
          <p:cNvPr id="3" name="Subtítulo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pt-BR" smtClean="0"/>
              <a:t>Clique para editar o estilo do subtítulo mestre</a:t>
            </a:r>
            <a:endParaRPr lang="pt-BR"/>
          </a:p>
        </p:txBody>
      </p:sp>
      <p:sp>
        <p:nvSpPr>
          <p:cNvPr id="4" name="Espaço Reservado para Data 3"/>
          <p:cNvSpPr>
            <a:spLocks noGrp="1"/>
          </p:cNvSpPr>
          <p:nvPr>
            <p:ph type="dt" idx="10"/>
          </p:nvPr>
        </p:nvSpPr>
        <p:spPr/>
        <p:txBody>
          <a:bodyPr/>
          <a:lstStyle>
            <a:lvl1pPr>
              <a:defRPr/>
            </a:lvl1pPr>
          </a:lstStyle>
          <a:p>
            <a:endParaRPr lang="pt-BR"/>
          </a:p>
        </p:txBody>
      </p:sp>
      <p:sp>
        <p:nvSpPr>
          <p:cNvPr id="5" name="Espaço Reservado para Rodapé 4"/>
          <p:cNvSpPr>
            <a:spLocks noGrp="1"/>
          </p:cNvSpPr>
          <p:nvPr>
            <p:ph type="ftr" idx="11"/>
          </p:nvPr>
        </p:nvSpPr>
        <p:spPr/>
        <p:txBody>
          <a:bodyPr/>
          <a:lstStyle>
            <a:lvl1pPr>
              <a:defRPr/>
            </a:lvl1pPr>
          </a:lstStyle>
          <a:p>
            <a:endParaRPr lang="pt-BR"/>
          </a:p>
        </p:txBody>
      </p:sp>
      <p:sp>
        <p:nvSpPr>
          <p:cNvPr id="6" name="Espaço Reservado para Número de Slide 5"/>
          <p:cNvSpPr>
            <a:spLocks noGrp="1"/>
          </p:cNvSpPr>
          <p:nvPr>
            <p:ph type="sldNum" idx="12"/>
          </p:nvPr>
        </p:nvSpPr>
        <p:spPr/>
        <p:txBody>
          <a:bodyPr/>
          <a:lstStyle>
            <a:lvl1pPr>
              <a:defRPr/>
            </a:lvl1pPr>
          </a:lstStyle>
          <a:p>
            <a:fld id="{BA26194F-09CB-4BEF-975B-19F9F786B507}" type="slidenum">
              <a:rPr lang="pt-BR"/>
              <a:pPr/>
              <a:t>‹nº›</a:t>
            </a:fld>
            <a:endParaRPr lang="pt-B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Conteúdo 2"/>
          <p:cNvSpPr>
            <a:spLocks noGrp="1"/>
          </p:cNvSpPr>
          <p:nvPr>
            <p:ph idx="1"/>
          </p:nvPr>
        </p:nvSpPr>
        <p:spPr/>
        <p:txBody>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idx="10"/>
          </p:nvPr>
        </p:nvSpPr>
        <p:spPr/>
        <p:txBody>
          <a:bodyPr/>
          <a:lstStyle>
            <a:lvl1pPr>
              <a:defRPr/>
            </a:lvl1pPr>
          </a:lstStyle>
          <a:p>
            <a:endParaRPr lang="pt-BR"/>
          </a:p>
        </p:txBody>
      </p:sp>
      <p:sp>
        <p:nvSpPr>
          <p:cNvPr id="5" name="Espaço Reservado para Rodapé 4"/>
          <p:cNvSpPr>
            <a:spLocks noGrp="1"/>
          </p:cNvSpPr>
          <p:nvPr>
            <p:ph type="ftr" idx="11"/>
          </p:nvPr>
        </p:nvSpPr>
        <p:spPr/>
        <p:txBody>
          <a:bodyPr/>
          <a:lstStyle>
            <a:lvl1pPr>
              <a:defRPr/>
            </a:lvl1pPr>
          </a:lstStyle>
          <a:p>
            <a:endParaRPr lang="pt-BR"/>
          </a:p>
        </p:txBody>
      </p:sp>
      <p:sp>
        <p:nvSpPr>
          <p:cNvPr id="6" name="Espaço Reservado para Número de Slide 5"/>
          <p:cNvSpPr>
            <a:spLocks noGrp="1"/>
          </p:cNvSpPr>
          <p:nvPr>
            <p:ph type="sldNum" idx="12"/>
          </p:nvPr>
        </p:nvSpPr>
        <p:spPr/>
        <p:txBody>
          <a:bodyPr/>
          <a:lstStyle>
            <a:lvl1pPr>
              <a:defRPr/>
            </a:lvl1pPr>
          </a:lstStyle>
          <a:p>
            <a:fld id="{94450FF0-C34C-40FB-A0F0-87EB613D6240}" type="slidenum">
              <a:rPr lang="pt-BR"/>
              <a:pPr/>
              <a:t>‹nº›</a:t>
            </a:fld>
            <a:endParaRPr lang="pt-B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pt-BR" smtClean="0"/>
              <a:t>Clique para editar os estilos do texto mestre</a:t>
            </a:r>
          </a:p>
        </p:txBody>
      </p:sp>
      <p:sp>
        <p:nvSpPr>
          <p:cNvPr id="4" name="Espaço Reservado para Data 3"/>
          <p:cNvSpPr>
            <a:spLocks noGrp="1"/>
          </p:cNvSpPr>
          <p:nvPr>
            <p:ph type="dt" idx="10"/>
          </p:nvPr>
        </p:nvSpPr>
        <p:spPr/>
        <p:txBody>
          <a:bodyPr/>
          <a:lstStyle>
            <a:lvl1pPr>
              <a:defRPr/>
            </a:lvl1pPr>
          </a:lstStyle>
          <a:p>
            <a:endParaRPr lang="pt-BR"/>
          </a:p>
        </p:txBody>
      </p:sp>
      <p:sp>
        <p:nvSpPr>
          <p:cNvPr id="5" name="Espaço Reservado para Rodapé 4"/>
          <p:cNvSpPr>
            <a:spLocks noGrp="1"/>
          </p:cNvSpPr>
          <p:nvPr>
            <p:ph type="ftr" idx="11"/>
          </p:nvPr>
        </p:nvSpPr>
        <p:spPr/>
        <p:txBody>
          <a:bodyPr/>
          <a:lstStyle>
            <a:lvl1pPr>
              <a:defRPr/>
            </a:lvl1pPr>
          </a:lstStyle>
          <a:p>
            <a:endParaRPr lang="pt-BR"/>
          </a:p>
        </p:txBody>
      </p:sp>
      <p:sp>
        <p:nvSpPr>
          <p:cNvPr id="6" name="Espaço Reservado para Número de Slide 5"/>
          <p:cNvSpPr>
            <a:spLocks noGrp="1"/>
          </p:cNvSpPr>
          <p:nvPr>
            <p:ph type="sldNum" idx="12"/>
          </p:nvPr>
        </p:nvSpPr>
        <p:spPr/>
        <p:txBody>
          <a:bodyPr/>
          <a:lstStyle>
            <a:lvl1pPr>
              <a:defRPr/>
            </a:lvl1pPr>
          </a:lstStyle>
          <a:p>
            <a:fld id="{AA311428-8DA0-456B-B668-F315FB2A7638}" type="slidenum">
              <a:rPr lang="pt-BR"/>
              <a:pPr/>
              <a:t>‹nº›</a:t>
            </a:fld>
            <a:endParaRPr lang="pt-B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Conteúdo 2"/>
          <p:cNvSpPr>
            <a:spLocks noGrp="1"/>
          </p:cNvSpPr>
          <p:nvPr>
            <p:ph sz="half" idx="1"/>
          </p:nvPr>
        </p:nvSpPr>
        <p:spPr>
          <a:xfrm>
            <a:off x="457200" y="1604963"/>
            <a:ext cx="3946525" cy="3975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4556125" y="1604963"/>
            <a:ext cx="3946525" cy="3975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Data 4"/>
          <p:cNvSpPr>
            <a:spLocks noGrp="1"/>
          </p:cNvSpPr>
          <p:nvPr>
            <p:ph type="dt" idx="10"/>
          </p:nvPr>
        </p:nvSpPr>
        <p:spPr/>
        <p:txBody>
          <a:bodyPr/>
          <a:lstStyle>
            <a:lvl1pPr>
              <a:defRPr/>
            </a:lvl1pPr>
          </a:lstStyle>
          <a:p>
            <a:endParaRPr lang="pt-BR"/>
          </a:p>
        </p:txBody>
      </p:sp>
      <p:sp>
        <p:nvSpPr>
          <p:cNvPr id="6" name="Espaço Reservado para Rodapé 5"/>
          <p:cNvSpPr>
            <a:spLocks noGrp="1"/>
          </p:cNvSpPr>
          <p:nvPr>
            <p:ph type="ftr" idx="11"/>
          </p:nvPr>
        </p:nvSpPr>
        <p:spPr/>
        <p:txBody>
          <a:bodyPr/>
          <a:lstStyle>
            <a:lvl1pPr>
              <a:defRPr/>
            </a:lvl1pPr>
          </a:lstStyle>
          <a:p>
            <a:endParaRPr lang="pt-BR"/>
          </a:p>
        </p:txBody>
      </p:sp>
      <p:sp>
        <p:nvSpPr>
          <p:cNvPr id="7" name="Espaço Reservado para Número de Slide 6"/>
          <p:cNvSpPr>
            <a:spLocks noGrp="1"/>
          </p:cNvSpPr>
          <p:nvPr>
            <p:ph type="sldNum" idx="12"/>
          </p:nvPr>
        </p:nvSpPr>
        <p:spPr/>
        <p:txBody>
          <a:bodyPr/>
          <a:lstStyle>
            <a:lvl1pPr>
              <a:defRPr/>
            </a:lvl1pPr>
          </a:lstStyle>
          <a:p>
            <a:fld id="{2264892D-BD68-41E0-8244-89BB261F500C}" type="slidenum">
              <a:rPr lang="pt-BR"/>
              <a:pPr/>
              <a:t>‹nº›</a:t>
            </a:fld>
            <a:endParaRPr lang="pt-B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1143000"/>
          </a:xfrm>
        </p:spPr>
        <p:txBody>
          <a:bodyPr/>
          <a:lstStyle>
            <a:lvl1pPr>
              <a:defRPr/>
            </a:lvl1p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os estilos do texto mestre</a:t>
            </a:r>
          </a:p>
        </p:txBody>
      </p:sp>
      <p:sp>
        <p:nvSpPr>
          <p:cNvPr id="4" name="Espaço Reservado para Conteú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os estilos do texto mestre</a:t>
            </a:r>
          </a:p>
        </p:txBody>
      </p:sp>
      <p:sp>
        <p:nvSpPr>
          <p:cNvPr id="6" name="Espaço Reservado para Conteú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7" name="Espaço Reservado para Data 6"/>
          <p:cNvSpPr>
            <a:spLocks noGrp="1"/>
          </p:cNvSpPr>
          <p:nvPr>
            <p:ph type="dt" idx="10"/>
          </p:nvPr>
        </p:nvSpPr>
        <p:spPr/>
        <p:txBody>
          <a:bodyPr/>
          <a:lstStyle>
            <a:lvl1pPr>
              <a:defRPr/>
            </a:lvl1pPr>
          </a:lstStyle>
          <a:p>
            <a:endParaRPr lang="pt-BR"/>
          </a:p>
        </p:txBody>
      </p:sp>
      <p:sp>
        <p:nvSpPr>
          <p:cNvPr id="8" name="Espaço Reservado para Rodapé 7"/>
          <p:cNvSpPr>
            <a:spLocks noGrp="1"/>
          </p:cNvSpPr>
          <p:nvPr>
            <p:ph type="ftr" idx="11"/>
          </p:nvPr>
        </p:nvSpPr>
        <p:spPr/>
        <p:txBody>
          <a:bodyPr/>
          <a:lstStyle>
            <a:lvl1pPr>
              <a:defRPr/>
            </a:lvl1pPr>
          </a:lstStyle>
          <a:p>
            <a:endParaRPr lang="pt-BR"/>
          </a:p>
        </p:txBody>
      </p:sp>
      <p:sp>
        <p:nvSpPr>
          <p:cNvPr id="9" name="Espaço Reservado para Número de Slide 8"/>
          <p:cNvSpPr>
            <a:spLocks noGrp="1"/>
          </p:cNvSpPr>
          <p:nvPr>
            <p:ph type="sldNum" idx="12"/>
          </p:nvPr>
        </p:nvSpPr>
        <p:spPr/>
        <p:txBody>
          <a:bodyPr/>
          <a:lstStyle>
            <a:lvl1pPr>
              <a:defRPr/>
            </a:lvl1pPr>
          </a:lstStyle>
          <a:p>
            <a:fld id="{DB743135-ECD9-49EA-8C5A-2B4B5ED67489}" type="slidenum">
              <a:rPr lang="pt-BR"/>
              <a:pPr/>
              <a:t>‹nº›</a:t>
            </a:fld>
            <a:endParaRPr lang="pt-B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Data 2"/>
          <p:cNvSpPr>
            <a:spLocks noGrp="1"/>
          </p:cNvSpPr>
          <p:nvPr>
            <p:ph type="dt" idx="10"/>
          </p:nvPr>
        </p:nvSpPr>
        <p:spPr/>
        <p:txBody>
          <a:bodyPr/>
          <a:lstStyle>
            <a:lvl1pPr>
              <a:defRPr/>
            </a:lvl1pPr>
          </a:lstStyle>
          <a:p>
            <a:endParaRPr lang="pt-BR"/>
          </a:p>
        </p:txBody>
      </p:sp>
      <p:sp>
        <p:nvSpPr>
          <p:cNvPr id="4" name="Espaço Reservado para Rodapé 3"/>
          <p:cNvSpPr>
            <a:spLocks noGrp="1"/>
          </p:cNvSpPr>
          <p:nvPr>
            <p:ph type="ftr" idx="11"/>
          </p:nvPr>
        </p:nvSpPr>
        <p:spPr/>
        <p:txBody>
          <a:bodyPr/>
          <a:lstStyle>
            <a:lvl1pPr>
              <a:defRPr/>
            </a:lvl1pPr>
          </a:lstStyle>
          <a:p>
            <a:endParaRPr lang="pt-BR"/>
          </a:p>
        </p:txBody>
      </p:sp>
      <p:sp>
        <p:nvSpPr>
          <p:cNvPr id="5" name="Espaço Reservado para Número de Slide 4"/>
          <p:cNvSpPr>
            <a:spLocks noGrp="1"/>
          </p:cNvSpPr>
          <p:nvPr>
            <p:ph type="sldNum" idx="12"/>
          </p:nvPr>
        </p:nvSpPr>
        <p:spPr/>
        <p:txBody>
          <a:bodyPr/>
          <a:lstStyle>
            <a:lvl1pPr>
              <a:defRPr/>
            </a:lvl1pPr>
          </a:lstStyle>
          <a:p>
            <a:fld id="{2F242FB5-D59F-4BCE-B052-0C72477176F2}" type="slidenum">
              <a:rPr lang="pt-BR"/>
              <a:pPr/>
              <a:t>‹nº›</a:t>
            </a:fld>
            <a:endParaRPr lang="pt-B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idx="10"/>
          </p:nvPr>
        </p:nvSpPr>
        <p:spPr/>
        <p:txBody>
          <a:bodyPr/>
          <a:lstStyle>
            <a:lvl1pPr>
              <a:defRPr/>
            </a:lvl1pPr>
          </a:lstStyle>
          <a:p>
            <a:endParaRPr lang="pt-BR"/>
          </a:p>
        </p:txBody>
      </p:sp>
      <p:sp>
        <p:nvSpPr>
          <p:cNvPr id="3" name="Espaço Reservado para Rodapé 2"/>
          <p:cNvSpPr>
            <a:spLocks noGrp="1"/>
          </p:cNvSpPr>
          <p:nvPr>
            <p:ph type="ftr" idx="11"/>
          </p:nvPr>
        </p:nvSpPr>
        <p:spPr/>
        <p:txBody>
          <a:bodyPr/>
          <a:lstStyle>
            <a:lvl1pPr>
              <a:defRPr/>
            </a:lvl1pPr>
          </a:lstStyle>
          <a:p>
            <a:endParaRPr lang="pt-BR"/>
          </a:p>
        </p:txBody>
      </p:sp>
      <p:sp>
        <p:nvSpPr>
          <p:cNvPr id="4" name="Espaço Reservado para Número de Slide 3"/>
          <p:cNvSpPr>
            <a:spLocks noGrp="1"/>
          </p:cNvSpPr>
          <p:nvPr>
            <p:ph type="sldNum" idx="12"/>
          </p:nvPr>
        </p:nvSpPr>
        <p:spPr/>
        <p:txBody>
          <a:bodyPr/>
          <a:lstStyle>
            <a:lvl1pPr>
              <a:defRPr/>
            </a:lvl1pPr>
          </a:lstStyle>
          <a:p>
            <a:fld id="{F6CC9F6A-765B-49AB-9633-452B2D62F67A}" type="slidenum">
              <a:rPr lang="pt-BR"/>
              <a:pPr/>
              <a:t>‹nº›</a:t>
            </a:fld>
            <a:endParaRPr lang="pt-B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pt-BR" smtClean="0"/>
              <a:t>Clique para editar os estilos do texto mestre</a:t>
            </a:r>
          </a:p>
        </p:txBody>
      </p:sp>
      <p:sp>
        <p:nvSpPr>
          <p:cNvPr id="4" name="Espaço Reservado para Data 3"/>
          <p:cNvSpPr>
            <a:spLocks noGrp="1"/>
          </p:cNvSpPr>
          <p:nvPr>
            <p:ph type="dt" idx="10"/>
          </p:nvPr>
        </p:nvSpPr>
        <p:spPr/>
        <p:txBody>
          <a:bodyPr/>
          <a:lstStyle>
            <a:lvl1pPr>
              <a:defRPr/>
            </a:lvl1pPr>
          </a:lstStyle>
          <a:p>
            <a:endParaRPr lang="pt-BR"/>
          </a:p>
        </p:txBody>
      </p:sp>
      <p:sp>
        <p:nvSpPr>
          <p:cNvPr id="5" name="Espaço Reservado para Número de Slide 4"/>
          <p:cNvSpPr>
            <a:spLocks noGrp="1"/>
          </p:cNvSpPr>
          <p:nvPr>
            <p:ph type="sldNum" idx="11"/>
          </p:nvPr>
        </p:nvSpPr>
        <p:spPr/>
        <p:txBody>
          <a:bodyPr/>
          <a:lstStyle>
            <a:lvl1pPr>
              <a:defRPr/>
            </a:lvl1pPr>
          </a:lstStyle>
          <a:p>
            <a:fld id="{B04FE99B-77E6-4FB6-A84E-6C0341B13090}" type="slidenum">
              <a:rPr lang="pt-BR"/>
              <a:pPr/>
              <a:t>‹nº›</a:t>
            </a:fld>
            <a:endParaRPr lang="pt-B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pt-BR" smtClean="0"/>
              <a:t>Clique para editar o estilo do título mestre</a:t>
            </a:r>
            <a:endParaRPr lang="pt-BR"/>
          </a:p>
        </p:txBody>
      </p:sp>
      <p:sp>
        <p:nvSpPr>
          <p:cNvPr id="3" name="Espaço Reservado para Conteú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os estilos do texto mestre</a:t>
            </a:r>
          </a:p>
        </p:txBody>
      </p:sp>
      <p:sp>
        <p:nvSpPr>
          <p:cNvPr id="5" name="Espaço Reservado para Data 4"/>
          <p:cNvSpPr>
            <a:spLocks noGrp="1"/>
          </p:cNvSpPr>
          <p:nvPr>
            <p:ph type="dt" idx="10"/>
          </p:nvPr>
        </p:nvSpPr>
        <p:spPr/>
        <p:txBody>
          <a:bodyPr/>
          <a:lstStyle>
            <a:lvl1pPr>
              <a:defRPr/>
            </a:lvl1pPr>
          </a:lstStyle>
          <a:p>
            <a:endParaRPr lang="pt-BR"/>
          </a:p>
        </p:txBody>
      </p:sp>
      <p:sp>
        <p:nvSpPr>
          <p:cNvPr id="6" name="Espaço Reservado para Rodapé 5"/>
          <p:cNvSpPr>
            <a:spLocks noGrp="1"/>
          </p:cNvSpPr>
          <p:nvPr>
            <p:ph type="ftr" idx="11"/>
          </p:nvPr>
        </p:nvSpPr>
        <p:spPr/>
        <p:txBody>
          <a:bodyPr/>
          <a:lstStyle>
            <a:lvl1pPr>
              <a:defRPr/>
            </a:lvl1pPr>
          </a:lstStyle>
          <a:p>
            <a:endParaRPr lang="pt-BR"/>
          </a:p>
        </p:txBody>
      </p:sp>
      <p:sp>
        <p:nvSpPr>
          <p:cNvPr id="7" name="Espaço Reservado para Número de Slide 6"/>
          <p:cNvSpPr>
            <a:spLocks noGrp="1"/>
          </p:cNvSpPr>
          <p:nvPr>
            <p:ph type="sldNum" idx="12"/>
          </p:nvPr>
        </p:nvSpPr>
        <p:spPr/>
        <p:txBody>
          <a:bodyPr/>
          <a:lstStyle>
            <a:lvl1pPr>
              <a:defRPr/>
            </a:lvl1pPr>
          </a:lstStyle>
          <a:p>
            <a:fld id="{B927E88E-3A94-43BE-BC26-1E526B627C01}" type="slidenum">
              <a:rPr lang="pt-BR"/>
              <a:pPr/>
              <a:t>‹nº›</a:t>
            </a:fld>
            <a:endParaRPr lang="pt-B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pt-BR" smtClean="0"/>
              <a:t>Clique para editar o estilo do título mestre</a:t>
            </a:r>
            <a:endParaRPr lang="pt-BR"/>
          </a:p>
        </p:txBody>
      </p:sp>
      <p:sp>
        <p:nvSpPr>
          <p:cNvPr id="3" name="Espaço Reservado para Imagem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os estilos do texto mestre</a:t>
            </a:r>
          </a:p>
        </p:txBody>
      </p:sp>
      <p:sp>
        <p:nvSpPr>
          <p:cNvPr id="5" name="Espaço Reservado para Data 4"/>
          <p:cNvSpPr>
            <a:spLocks noGrp="1"/>
          </p:cNvSpPr>
          <p:nvPr>
            <p:ph type="dt" idx="10"/>
          </p:nvPr>
        </p:nvSpPr>
        <p:spPr/>
        <p:txBody>
          <a:bodyPr/>
          <a:lstStyle>
            <a:lvl1pPr>
              <a:defRPr/>
            </a:lvl1pPr>
          </a:lstStyle>
          <a:p>
            <a:endParaRPr lang="pt-BR"/>
          </a:p>
        </p:txBody>
      </p:sp>
      <p:sp>
        <p:nvSpPr>
          <p:cNvPr id="6" name="Espaço Reservado para Rodapé 5"/>
          <p:cNvSpPr>
            <a:spLocks noGrp="1"/>
          </p:cNvSpPr>
          <p:nvPr>
            <p:ph type="ftr" idx="11"/>
          </p:nvPr>
        </p:nvSpPr>
        <p:spPr/>
        <p:txBody>
          <a:bodyPr/>
          <a:lstStyle>
            <a:lvl1pPr>
              <a:defRPr/>
            </a:lvl1pPr>
          </a:lstStyle>
          <a:p>
            <a:endParaRPr lang="pt-BR"/>
          </a:p>
        </p:txBody>
      </p:sp>
      <p:sp>
        <p:nvSpPr>
          <p:cNvPr id="7" name="Espaço Reservado para Número de Slide 6"/>
          <p:cNvSpPr>
            <a:spLocks noGrp="1"/>
          </p:cNvSpPr>
          <p:nvPr>
            <p:ph type="sldNum" idx="12"/>
          </p:nvPr>
        </p:nvSpPr>
        <p:spPr/>
        <p:txBody>
          <a:bodyPr/>
          <a:lstStyle>
            <a:lvl1pPr>
              <a:defRPr/>
            </a:lvl1pPr>
          </a:lstStyle>
          <a:p>
            <a:fld id="{DE80D23D-3AFE-46CA-8C93-6B02420F2B96}" type="slidenum">
              <a:rPr lang="pt-BR"/>
              <a:pPr/>
              <a:t>‹nº›</a:t>
            </a:fld>
            <a:endParaRPr lang="pt-B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Texto Vertical 2"/>
          <p:cNvSpPr>
            <a:spLocks noGrp="1"/>
          </p:cNvSpPr>
          <p:nvPr>
            <p:ph type="body" orient="vert" idx="1"/>
          </p:nvPr>
        </p:nvSpPr>
        <p:spPr/>
        <p:txBody>
          <a:bodyPr vert="eaVert"/>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idx="10"/>
          </p:nvPr>
        </p:nvSpPr>
        <p:spPr/>
        <p:txBody>
          <a:bodyPr/>
          <a:lstStyle>
            <a:lvl1pPr>
              <a:defRPr/>
            </a:lvl1pPr>
          </a:lstStyle>
          <a:p>
            <a:endParaRPr lang="pt-BR"/>
          </a:p>
        </p:txBody>
      </p:sp>
      <p:sp>
        <p:nvSpPr>
          <p:cNvPr id="5" name="Espaço Reservado para Rodapé 4"/>
          <p:cNvSpPr>
            <a:spLocks noGrp="1"/>
          </p:cNvSpPr>
          <p:nvPr>
            <p:ph type="ftr" idx="11"/>
          </p:nvPr>
        </p:nvSpPr>
        <p:spPr/>
        <p:txBody>
          <a:bodyPr/>
          <a:lstStyle>
            <a:lvl1pPr>
              <a:defRPr/>
            </a:lvl1pPr>
          </a:lstStyle>
          <a:p>
            <a:endParaRPr lang="pt-BR"/>
          </a:p>
        </p:txBody>
      </p:sp>
      <p:sp>
        <p:nvSpPr>
          <p:cNvPr id="6" name="Espaço Reservado para Número de Slide 5"/>
          <p:cNvSpPr>
            <a:spLocks noGrp="1"/>
          </p:cNvSpPr>
          <p:nvPr>
            <p:ph type="sldNum" idx="12"/>
          </p:nvPr>
        </p:nvSpPr>
        <p:spPr/>
        <p:txBody>
          <a:bodyPr/>
          <a:lstStyle>
            <a:lvl1pPr>
              <a:defRPr/>
            </a:lvl1pPr>
          </a:lstStyle>
          <a:p>
            <a:fld id="{D37B010D-C92B-4EB0-9736-45866B91A002}" type="slidenum">
              <a:rPr lang="pt-BR"/>
              <a:pPr/>
              <a:t>‹nº›</a:t>
            </a:fld>
            <a:endParaRPr lang="pt-B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3050"/>
            <a:ext cx="2055813" cy="5307013"/>
          </a:xfrm>
        </p:spPr>
        <p:txBody>
          <a:bodyPr vert="eaVert"/>
          <a:lstStyle/>
          <a:p>
            <a:r>
              <a:rPr lang="pt-BR" smtClean="0"/>
              <a:t>Clique para editar o estilo do título mestre</a:t>
            </a:r>
            <a:endParaRPr lang="pt-BR"/>
          </a:p>
        </p:txBody>
      </p:sp>
      <p:sp>
        <p:nvSpPr>
          <p:cNvPr id="3" name="Espaço Reservado para Texto Vertical 2"/>
          <p:cNvSpPr>
            <a:spLocks noGrp="1"/>
          </p:cNvSpPr>
          <p:nvPr>
            <p:ph type="body" orient="vert" idx="1"/>
          </p:nvPr>
        </p:nvSpPr>
        <p:spPr>
          <a:xfrm>
            <a:off x="457200" y="273050"/>
            <a:ext cx="6019800" cy="5307013"/>
          </a:xfrm>
        </p:spPr>
        <p:txBody>
          <a:bodyPr vert="eaVert"/>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idx="10"/>
          </p:nvPr>
        </p:nvSpPr>
        <p:spPr/>
        <p:txBody>
          <a:bodyPr/>
          <a:lstStyle>
            <a:lvl1pPr>
              <a:defRPr/>
            </a:lvl1pPr>
          </a:lstStyle>
          <a:p>
            <a:endParaRPr lang="pt-BR"/>
          </a:p>
        </p:txBody>
      </p:sp>
      <p:sp>
        <p:nvSpPr>
          <p:cNvPr id="5" name="Espaço Reservado para Rodapé 4"/>
          <p:cNvSpPr>
            <a:spLocks noGrp="1"/>
          </p:cNvSpPr>
          <p:nvPr>
            <p:ph type="ftr" idx="11"/>
          </p:nvPr>
        </p:nvSpPr>
        <p:spPr/>
        <p:txBody>
          <a:bodyPr/>
          <a:lstStyle>
            <a:lvl1pPr>
              <a:defRPr/>
            </a:lvl1pPr>
          </a:lstStyle>
          <a:p>
            <a:endParaRPr lang="pt-BR"/>
          </a:p>
        </p:txBody>
      </p:sp>
      <p:sp>
        <p:nvSpPr>
          <p:cNvPr id="6" name="Espaço Reservado para Número de Slide 5"/>
          <p:cNvSpPr>
            <a:spLocks noGrp="1"/>
          </p:cNvSpPr>
          <p:nvPr>
            <p:ph type="sldNum" idx="12"/>
          </p:nvPr>
        </p:nvSpPr>
        <p:spPr/>
        <p:txBody>
          <a:bodyPr/>
          <a:lstStyle>
            <a:lvl1pPr>
              <a:defRPr/>
            </a:lvl1pPr>
          </a:lstStyle>
          <a:p>
            <a:fld id="{1449E250-F0A1-44A8-B22C-B197E6F7AE3E}" type="slidenum">
              <a:rPr lang="pt-BR"/>
              <a:pPr/>
              <a:t>‹nº›</a:t>
            </a:fld>
            <a:endParaRPr lang="pt-B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pt-BR" smtClean="0"/>
              <a:t>Clique para editar o estilo do título mestre</a:t>
            </a:r>
            <a:endParaRPr lang="pt-BR"/>
          </a:p>
        </p:txBody>
      </p:sp>
      <p:sp>
        <p:nvSpPr>
          <p:cNvPr id="3" name="Subtítulo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pt-BR" smtClean="0"/>
              <a:t>Clique para editar o estilo do subtítulo mestre</a:t>
            </a:r>
            <a:endParaRPr lang="pt-BR"/>
          </a:p>
        </p:txBody>
      </p:sp>
      <p:sp>
        <p:nvSpPr>
          <p:cNvPr id="4" name="Espaço Reservado para Data 3"/>
          <p:cNvSpPr>
            <a:spLocks noGrp="1"/>
          </p:cNvSpPr>
          <p:nvPr>
            <p:ph type="dt" idx="10"/>
          </p:nvPr>
        </p:nvSpPr>
        <p:spPr/>
        <p:txBody>
          <a:bodyPr/>
          <a:lstStyle>
            <a:lvl1pPr>
              <a:defRPr/>
            </a:lvl1pPr>
          </a:lstStyle>
          <a:p>
            <a:endParaRPr lang="pt-BR"/>
          </a:p>
        </p:txBody>
      </p:sp>
      <p:sp>
        <p:nvSpPr>
          <p:cNvPr id="5" name="Espaço Reservado para Rodapé 4"/>
          <p:cNvSpPr>
            <a:spLocks noGrp="1"/>
          </p:cNvSpPr>
          <p:nvPr>
            <p:ph type="ftr" idx="11"/>
          </p:nvPr>
        </p:nvSpPr>
        <p:spPr/>
        <p:txBody>
          <a:bodyPr/>
          <a:lstStyle>
            <a:lvl1pPr>
              <a:defRPr/>
            </a:lvl1pPr>
          </a:lstStyle>
          <a:p>
            <a:endParaRPr lang="pt-BR"/>
          </a:p>
        </p:txBody>
      </p:sp>
      <p:sp>
        <p:nvSpPr>
          <p:cNvPr id="6" name="Espaço Reservado para Número de Slide 5"/>
          <p:cNvSpPr>
            <a:spLocks noGrp="1"/>
          </p:cNvSpPr>
          <p:nvPr>
            <p:ph type="sldNum" idx="12"/>
          </p:nvPr>
        </p:nvSpPr>
        <p:spPr/>
        <p:txBody>
          <a:bodyPr/>
          <a:lstStyle>
            <a:lvl1pPr>
              <a:defRPr/>
            </a:lvl1pPr>
          </a:lstStyle>
          <a:p>
            <a:fld id="{409A1507-CA53-4A91-9743-75FE8C0778B5}" type="slidenum">
              <a:rPr lang="pt-BR"/>
              <a:pPr/>
              <a:t>‹nº›</a:t>
            </a:fld>
            <a:endParaRPr lang="pt-B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Conteúdo 2"/>
          <p:cNvSpPr>
            <a:spLocks noGrp="1"/>
          </p:cNvSpPr>
          <p:nvPr>
            <p:ph idx="1"/>
          </p:nvPr>
        </p:nvSpPr>
        <p:spPr/>
        <p:txBody>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idx="10"/>
          </p:nvPr>
        </p:nvSpPr>
        <p:spPr/>
        <p:txBody>
          <a:bodyPr/>
          <a:lstStyle>
            <a:lvl1pPr>
              <a:defRPr/>
            </a:lvl1pPr>
          </a:lstStyle>
          <a:p>
            <a:endParaRPr lang="pt-BR"/>
          </a:p>
        </p:txBody>
      </p:sp>
      <p:sp>
        <p:nvSpPr>
          <p:cNvPr id="5" name="Espaço Reservado para Rodapé 4"/>
          <p:cNvSpPr>
            <a:spLocks noGrp="1"/>
          </p:cNvSpPr>
          <p:nvPr>
            <p:ph type="ftr" idx="11"/>
          </p:nvPr>
        </p:nvSpPr>
        <p:spPr/>
        <p:txBody>
          <a:bodyPr/>
          <a:lstStyle>
            <a:lvl1pPr>
              <a:defRPr/>
            </a:lvl1pPr>
          </a:lstStyle>
          <a:p>
            <a:endParaRPr lang="pt-BR"/>
          </a:p>
        </p:txBody>
      </p:sp>
      <p:sp>
        <p:nvSpPr>
          <p:cNvPr id="6" name="Espaço Reservado para Número de Slide 5"/>
          <p:cNvSpPr>
            <a:spLocks noGrp="1"/>
          </p:cNvSpPr>
          <p:nvPr>
            <p:ph type="sldNum" idx="12"/>
          </p:nvPr>
        </p:nvSpPr>
        <p:spPr/>
        <p:txBody>
          <a:bodyPr/>
          <a:lstStyle>
            <a:lvl1pPr>
              <a:defRPr/>
            </a:lvl1pPr>
          </a:lstStyle>
          <a:p>
            <a:fld id="{59434526-EF0E-4A9A-84AC-8DE1659631F3}" type="slidenum">
              <a:rPr lang="pt-BR"/>
              <a:pPr/>
              <a:t>‹nº›</a:t>
            </a:fld>
            <a:endParaRPr lang="pt-B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pt-BR" smtClean="0"/>
              <a:t>Clique para editar os estilos do texto mestre</a:t>
            </a:r>
          </a:p>
        </p:txBody>
      </p:sp>
      <p:sp>
        <p:nvSpPr>
          <p:cNvPr id="4" name="Espaço Reservado para Data 3"/>
          <p:cNvSpPr>
            <a:spLocks noGrp="1"/>
          </p:cNvSpPr>
          <p:nvPr>
            <p:ph type="dt" idx="10"/>
          </p:nvPr>
        </p:nvSpPr>
        <p:spPr/>
        <p:txBody>
          <a:bodyPr/>
          <a:lstStyle>
            <a:lvl1pPr>
              <a:defRPr/>
            </a:lvl1pPr>
          </a:lstStyle>
          <a:p>
            <a:endParaRPr lang="pt-BR"/>
          </a:p>
        </p:txBody>
      </p:sp>
      <p:sp>
        <p:nvSpPr>
          <p:cNvPr id="5" name="Espaço Reservado para Rodapé 4"/>
          <p:cNvSpPr>
            <a:spLocks noGrp="1"/>
          </p:cNvSpPr>
          <p:nvPr>
            <p:ph type="ftr" idx="11"/>
          </p:nvPr>
        </p:nvSpPr>
        <p:spPr/>
        <p:txBody>
          <a:bodyPr/>
          <a:lstStyle>
            <a:lvl1pPr>
              <a:defRPr/>
            </a:lvl1pPr>
          </a:lstStyle>
          <a:p>
            <a:endParaRPr lang="pt-BR"/>
          </a:p>
        </p:txBody>
      </p:sp>
      <p:sp>
        <p:nvSpPr>
          <p:cNvPr id="6" name="Espaço Reservado para Número de Slide 5"/>
          <p:cNvSpPr>
            <a:spLocks noGrp="1"/>
          </p:cNvSpPr>
          <p:nvPr>
            <p:ph type="sldNum" idx="12"/>
          </p:nvPr>
        </p:nvSpPr>
        <p:spPr/>
        <p:txBody>
          <a:bodyPr/>
          <a:lstStyle>
            <a:lvl1pPr>
              <a:defRPr/>
            </a:lvl1pPr>
          </a:lstStyle>
          <a:p>
            <a:fld id="{2F575CA5-A6B5-45FC-9F57-26D449839275}" type="slidenum">
              <a:rPr lang="pt-BR"/>
              <a:pPr/>
              <a:t>‹nº›</a:t>
            </a:fld>
            <a:endParaRPr lang="pt-B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Conteúdo 2"/>
          <p:cNvSpPr>
            <a:spLocks noGrp="1"/>
          </p:cNvSpPr>
          <p:nvPr>
            <p:ph sz="half" idx="1"/>
          </p:nvPr>
        </p:nvSpPr>
        <p:spPr>
          <a:xfrm>
            <a:off x="587375" y="1735138"/>
            <a:ext cx="3857625" cy="4132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4597400" y="1735138"/>
            <a:ext cx="3859213" cy="4132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Data 4"/>
          <p:cNvSpPr>
            <a:spLocks noGrp="1"/>
          </p:cNvSpPr>
          <p:nvPr>
            <p:ph type="dt" idx="10"/>
          </p:nvPr>
        </p:nvSpPr>
        <p:spPr/>
        <p:txBody>
          <a:bodyPr/>
          <a:lstStyle>
            <a:lvl1pPr>
              <a:defRPr/>
            </a:lvl1pPr>
          </a:lstStyle>
          <a:p>
            <a:endParaRPr lang="pt-BR"/>
          </a:p>
        </p:txBody>
      </p:sp>
      <p:sp>
        <p:nvSpPr>
          <p:cNvPr id="6" name="Espaço Reservado para Rodapé 5"/>
          <p:cNvSpPr>
            <a:spLocks noGrp="1"/>
          </p:cNvSpPr>
          <p:nvPr>
            <p:ph type="ftr" idx="11"/>
          </p:nvPr>
        </p:nvSpPr>
        <p:spPr/>
        <p:txBody>
          <a:bodyPr/>
          <a:lstStyle>
            <a:lvl1pPr>
              <a:defRPr/>
            </a:lvl1pPr>
          </a:lstStyle>
          <a:p>
            <a:endParaRPr lang="pt-BR"/>
          </a:p>
        </p:txBody>
      </p:sp>
      <p:sp>
        <p:nvSpPr>
          <p:cNvPr id="7" name="Espaço Reservado para Número de Slide 6"/>
          <p:cNvSpPr>
            <a:spLocks noGrp="1"/>
          </p:cNvSpPr>
          <p:nvPr>
            <p:ph type="sldNum" idx="12"/>
          </p:nvPr>
        </p:nvSpPr>
        <p:spPr/>
        <p:txBody>
          <a:bodyPr/>
          <a:lstStyle>
            <a:lvl1pPr>
              <a:defRPr/>
            </a:lvl1pPr>
          </a:lstStyle>
          <a:p>
            <a:fld id="{5166A504-55BF-44AD-A592-FBFB6661FD12}" type="slidenum">
              <a:rPr lang="pt-BR"/>
              <a:pPr/>
              <a:t>‹nº›</a:t>
            </a:fld>
            <a:endParaRPr lang="pt-B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1143000"/>
          </a:xfrm>
        </p:spPr>
        <p:txBody>
          <a:bodyPr/>
          <a:lstStyle>
            <a:lvl1pPr>
              <a:defRPr/>
            </a:lvl1p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os estilos do texto mestre</a:t>
            </a:r>
          </a:p>
        </p:txBody>
      </p:sp>
      <p:sp>
        <p:nvSpPr>
          <p:cNvPr id="4" name="Espaço Reservado para Conteú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os estilos do texto mestre</a:t>
            </a:r>
          </a:p>
        </p:txBody>
      </p:sp>
      <p:sp>
        <p:nvSpPr>
          <p:cNvPr id="6" name="Espaço Reservado para Conteú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7" name="Espaço Reservado para Data 6"/>
          <p:cNvSpPr>
            <a:spLocks noGrp="1"/>
          </p:cNvSpPr>
          <p:nvPr>
            <p:ph type="dt" idx="10"/>
          </p:nvPr>
        </p:nvSpPr>
        <p:spPr/>
        <p:txBody>
          <a:bodyPr/>
          <a:lstStyle>
            <a:lvl1pPr>
              <a:defRPr/>
            </a:lvl1pPr>
          </a:lstStyle>
          <a:p>
            <a:endParaRPr lang="pt-BR"/>
          </a:p>
        </p:txBody>
      </p:sp>
      <p:sp>
        <p:nvSpPr>
          <p:cNvPr id="8" name="Espaço Reservado para Rodapé 7"/>
          <p:cNvSpPr>
            <a:spLocks noGrp="1"/>
          </p:cNvSpPr>
          <p:nvPr>
            <p:ph type="ftr" idx="11"/>
          </p:nvPr>
        </p:nvSpPr>
        <p:spPr/>
        <p:txBody>
          <a:bodyPr/>
          <a:lstStyle>
            <a:lvl1pPr>
              <a:defRPr/>
            </a:lvl1pPr>
          </a:lstStyle>
          <a:p>
            <a:endParaRPr lang="pt-BR"/>
          </a:p>
        </p:txBody>
      </p:sp>
      <p:sp>
        <p:nvSpPr>
          <p:cNvPr id="9" name="Espaço Reservado para Número de Slide 8"/>
          <p:cNvSpPr>
            <a:spLocks noGrp="1"/>
          </p:cNvSpPr>
          <p:nvPr>
            <p:ph type="sldNum" idx="12"/>
          </p:nvPr>
        </p:nvSpPr>
        <p:spPr/>
        <p:txBody>
          <a:bodyPr/>
          <a:lstStyle>
            <a:lvl1pPr>
              <a:defRPr/>
            </a:lvl1pPr>
          </a:lstStyle>
          <a:p>
            <a:fld id="{34989E0D-66B3-44AE-B0C2-67E3A884B48E}" type="slidenum">
              <a:rPr lang="pt-BR"/>
              <a:pPr/>
              <a:t>‹nº›</a:t>
            </a:fld>
            <a:endParaRPr lang="pt-B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Data 2"/>
          <p:cNvSpPr>
            <a:spLocks noGrp="1"/>
          </p:cNvSpPr>
          <p:nvPr>
            <p:ph type="dt" idx="10"/>
          </p:nvPr>
        </p:nvSpPr>
        <p:spPr/>
        <p:txBody>
          <a:bodyPr/>
          <a:lstStyle>
            <a:lvl1pPr>
              <a:defRPr/>
            </a:lvl1pPr>
          </a:lstStyle>
          <a:p>
            <a:endParaRPr lang="pt-BR"/>
          </a:p>
        </p:txBody>
      </p:sp>
      <p:sp>
        <p:nvSpPr>
          <p:cNvPr id="4" name="Espaço Reservado para Rodapé 3"/>
          <p:cNvSpPr>
            <a:spLocks noGrp="1"/>
          </p:cNvSpPr>
          <p:nvPr>
            <p:ph type="ftr" idx="11"/>
          </p:nvPr>
        </p:nvSpPr>
        <p:spPr/>
        <p:txBody>
          <a:bodyPr/>
          <a:lstStyle>
            <a:lvl1pPr>
              <a:defRPr/>
            </a:lvl1pPr>
          </a:lstStyle>
          <a:p>
            <a:endParaRPr lang="pt-BR"/>
          </a:p>
        </p:txBody>
      </p:sp>
      <p:sp>
        <p:nvSpPr>
          <p:cNvPr id="5" name="Espaço Reservado para Número de Slide 4"/>
          <p:cNvSpPr>
            <a:spLocks noGrp="1"/>
          </p:cNvSpPr>
          <p:nvPr>
            <p:ph type="sldNum" idx="12"/>
          </p:nvPr>
        </p:nvSpPr>
        <p:spPr/>
        <p:txBody>
          <a:bodyPr/>
          <a:lstStyle>
            <a:lvl1pPr>
              <a:defRPr/>
            </a:lvl1pPr>
          </a:lstStyle>
          <a:p>
            <a:fld id="{2CFCE2CB-529C-4632-A4A0-DAE9DFBC33A8}" type="slidenum">
              <a:rPr lang="pt-BR"/>
              <a:pPr/>
              <a:t>‹nº›</a:t>
            </a:fld>
            <a:endParaRPr lang="pt-B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Conteúdo 2"/>
          <p:cNvSpPr>
            <a:spLocks noGrp="1"/>
          </p:cNvSpPr>
          <p:nvPr>
            <p:ph sz="half" idx="1"/>
          </p:nvPr>
        </p:nvSpPr>
        <p:spPr>
          <a:xfrm>
            <a:off x="457200" y="1600200"/>
            <a:ext cx="4030663" cy="4600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4640263" y="1600200"/>
            <a:ext cx="4030662" cy="4600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Data 4"/>
          <p:cNvSpPr>
            <a:spLocks noGrp="1"/>
          </p:cNvSpPr>
          <p:nvPr>
            <p:ph type="dt" idx="10"/>
          </p:nvPr>
        </p:nvSpPr>
        <p:spPr/>
        <p:txBody>
          <a:bodyPr/>
          <a:lstStyle>
            <a:lvl1pPr>
              <a:defRPr/>
            </a:lvl1pPr>
          </a:lstStyle>
          <a:p>
            <a:endParaRPr lang="pt-BR"/>
          </a:p>
        </p:txBody>
      </p:sp>
      <p:sp>
        <p:nvSpPr>
          <p:cNvPr id="6" name="Espaço Reservado para Número de Slide 5"/>
          <p:cNvSpPr>
            <a:spLocks noGrp="1"/>
          </p:cNvSpPr>
          <p:nvPr>
            <p:ph type="sldNum" idx="11"/>
          </p:nvPr>
        </p:nvSpPr>
        <p:spPr/>
        <p:txBody>
          <a:bodyPr/>
          <a:lstStyle>
            <a:lvl1pPr>
              <a:defRPr/>
            </a:lvl1pPr>
          </a:lstStyle>
          <a:p>
            <a:fld id="{67D815E7-66C2-42A6-A87F-850FFA98EA69}" type="slidenum">
              <a:rPr lang="pt-BR"/>
              <a:pPr/>
              <a:t>‹nº›</a:t>
            </a:fld>
            <a:endParaRPr lang="pt-B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idx="10"/>
          </p:nvPr>
        </p:nvSpPr>
        <p:spPr/>
        <p:txBody>
          <a:bodyPr/>
          <a:lstStyle>
            <a:lvl1pPr>
              <a:defRPr/>
            </a:lvl1pPr>
          </a:lstStyle>
          <a:p>
            <a:endParaRPr lang="pt-BR"/>
          </a:p>
        </p:txBody>
      </p:sp>
      <p:sp>
        <p:nvSpPr>
          <p:cNvPr id="3" name="Espaço Reservado para Rodapé 2"/>
          <p:cNvSpPr>
            <a:spLocks noGrp="1"/>
          </p:cNvSpPr>
          <p:nvPr>
            <p:ph type="ftr" idx="11"/>
          </p:nvPr>
        </p:nvSpPr>
        <p:spPr/>
        <p:txBody>
          <a:bodyPr/>
          <a:lstStyle>
            <a:lvl1pPr>
              <a:defRPr/>
            </a:lvl1pPr>
          </a:lstStyle>
          <a:p>
            <a:endParaRPr lang="pt-BR"/>
          </a:p>
        </p:txBody>
      </p:sp>
      <p:sp>
        <p:nvSpPr>
          <p:cNvPr id="4" name="Espaço Reservado para Número de Slide 3"/>
          <p:cNvSpPr>
            <a:spLocks noGrp="1"/>
          </p:cNvSpPr>
          <p:nvPr>
            <p:ph type="sldNum" idx="12"/>
          </p:nvPr>
        </p:nvSpPr>
        <p:spPr/>
        <p:txBody>
          <a:bodyPr/>
          <a:lstStyle>
            <a:lvl1pPr>
              <a:defRPr/>
            </a:lvl1pPr>
          </a:lstStyle>
          <a:p>
            <a:fld id="{AC6E8931-4EF2-4BEE-A700-CD59C394790F}" type="slidenum">
              <a:rPr lang="pt-BR"/>
              <a:pPr/>
              <a:t>‹nº›</a:t>
            </a:fld>
            <a:endParaRPr lang="pt-B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pt-BR" smtClean="0"/>
              <a:t>Clique para editar o estilo do título mestre</a:t>
            </a:r>
            <a:endParaRPr lang="pt-BR"/>
          </a:p>
        </p:txBody>
      </p:sp>
      <p:sp>
        <p:nvSpPr>
          <p:cNvPr id="3" name="Espaço Reservado para Conteú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os estilos do texto mestre</a:t>
            </a:r>
          </a:p>
        </p:txBody>
      </p:sp>
      <p:sp>
        <p:nvSpPr>
          <p:cNvPr id="5" name="Espaço Reservado para Data 4"/>
          <p:cNvSpPr>
            <a:spLocks noGrp="1"/>
          </p:cNvSpPr>
          <p:nvPr>
            <p:ph type="dt" idx="10"/>
          </p:nvPr>
        </p:nvSpPr>
        <p:spPr/>
        <p:txBody>
          <a:bodyPr/>
          <a:lstStyle>
            <a:lvl1pPr>
              <a:defRPr/>
            </a:lvl1pPr>
          </a:lstStyle>
          <a:p>
            <a:endParaRPr lang="pt-BR"/>
          </a:p>
        </p:txBody>
      </p:sp>
      <p:sp>
        <p:nvSpPr>
          <p:cNvPr id="6" name="Espaço Reservado para Rodapé 5"/>
          <p:cNvSpPr>
            <a:spLocks noGrp="1"/>
          </p:cNvSpPr>
          <p:nvPr>
            <p:ph type="ftr" idx="11"/>
          </p:nvPr>
        </p:nvSpPr>
        <p:spPr/>
        <p:txBody>
          <a:bodyPr/>
          <a:lstStyle>
            <a:lvl1pPr>
              <a:defRPr/>
            </a:lvl1pPr>
          </a:lstStyle>
          <a:p>
            <a:endParaRPr lang="pt-BR"/>
          </a:p>
        </p:txBody>
      </p:sp>
      <p:sp>
        <p:nvSpPr>
          <p:cNvPr id="7" name="Espaço Reservado para Número de Slide 6"/>
          <p:cNvSpPr>
            <a:spLocks noGrp="1"/>
          </p:cNvSpPr>
          <p:nvPr>
            <p:ph type="sldNum" idx="12"/>
          </p:nvPr>
        </p:nvSpPr>
        <p:spPr/>
        <p:txBody>
          <a:bodyPr/>
          <a:lstStyle>
            <a:lvl1pPr>
              <a:defRPr/>
            </a:lvl1pPr>
          </a:lstStyle>
          <a:p>
            <a:fld id="{5FE5D433-64A3-4BC7-B5DB-9ED2076D7766}" type="slidenum">
              <a:rPr lang="pt-BR"/>
              <a:pPr/>
              <a:t>‹nº›</a:t>
            </a:fld>
            <a:endParaRPr lang="pt-B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pt-BR" smtClean="0"/>
              <a:t>Clique para editar o estilo do título mestre</a:t>
            </a:r>
            <a:endParaRPr lang="pt-BR"/>
          </a:p>
        </p:txBody>
      </p:sp>
      <p:sp>
        <p:nvSpPr>
          <p:cNvPr id="3" name="Espaço Reservado para Imagem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os estilos do texto mestre</a:t>
            </a:r>
          </a:p>
        </p:txBody>
      </p:sp>
      <p:sp>
        <p:nvSpPr>
          <p:cNvPr id="5" name="Espaço Reservado para Data 4"/>
          <p:cNvSpPr>
            <a:spLocks noGrp="1"/>
          </p:cNvSpPr>
          <p:nvPr>
            <p:ph type="dt" idx="10"/>
          </p:nvPr>
        </p:nvSpPr>
        <p:spPr/>
        <p:txBody>
          <a:bodyPr/>
          <a:lstStyle>
            <a:lvl1pPr>
              <a:defRPr/>
            </a:lvl1pPr>
          </a:lstStyle>
          <a:p>
            <a:endParaRPr lang="pt-BR"/>
          </a:p>
        </p:txBody>
      </p:sp>
      <p:sp>
        <p:nvSpPr>
          <p:cNvPr id="6" name="Espaço Reservado para Rodapé 5"/>
          <p:cNvSpPr>
            <a:spLocks noGrp="1"/>
          </p:cNvSpPr>
          <p:nvPr>
            <p:ph type="ftr" idx="11"/>
          </p:nvPr>
        </p:nvSpPr>
        <p:spPr/>
        <p:txBody>
          <a:bodyPr/>
          <a:lstStyle>
            <a:lvl1pPr>
              <a:defRPr/>
            </a:lvl1pPr>
          </a:lstStyle>
          <a:p>
            <a:endParaRPr lang="pt-BR"/>
          </a:p>
        </p:txBody>
      </p:sp>
      <p:sp>
        <p:nvSpPr>
          <p:cNvPr id="7" name="Espaço Reservado para Número de Slide 6"/>
          <p:cNvSpPr>
            <a:spLocks noGrp="1"/>
          </p:cNvSpPr>
          <p:nvPr>
            <p:ph type="sldNum" idx="12"/>
          </p:nvPr>
        </p:nvSpPr>
        <p:spPr/>
        <p:txBody>
          <a:bodyPr/>
          <a:lstStyle>
            <a:lvl1pPr>
              <a:defRPr/>
            </a:lvl1pPr>
          </a:lstStyle>
          <a:p>
            <a:fld id="{57789685-8128-4067-B728-314B636F73CB}" type="slidenum">
              <a:rPr lang="pt-BR"/>
              <a:pPr/>
              <a:t>‹nº›</a:t>
            </a:fld>
            <a:endParaRPr lang="pt-B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Texto Vertical 2"/>
          <p:cNvSpPr>
            <a:spLocks noGrp="1"/>
          </p:cNvSpPr>
          <p:nvPr>
            <p:ph type="body" orient="vert" idx="1"/>
          </p:nvPr>
        </p:nvSpPr>
        <p:spPr/>
        <p:txBody>
          <a:bodyPr vert="eaVert"/>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idx="10"/>
          </p:nvPr>
        </p:nvSpPr>
        <p:spPr/>
        <p:txBody>
          <a:bodyPr/>
          <a:lstStyle>
            <a:lvl1pPr>
              <a:defRPr/>
            </a:lvl1pPr>
          </a:lstStyle>
          <a:p>
            <a:endParaRPr lang="pt-BR"/>
          </a:p>
        </p:txBody>
      </p:sp>
      <p:sp>
        <p:nvSpPr>
          <p:cNvPr id="5" name="Espaço Reservado para Rodapé 4"/>
          <p:cNvSpPr>
            <a:spLocks noGrp="1"/>
          </p:cNvSpPr>
          <p:nvPr>
            <p:ph type="ftr" idx="11"/>
          </p:nvPr>
        </p:nvSpPr>
        <p:spPr/>
        <p:txBody>
          <a:bodyPr/>
          <a:lstStyle>
            <a:lvl1pPr>
              <a:defRPr/>
            </a:lvl1pPr>
          </a:lstStyle>
          <a:p>
            <a:endParaRPr lang="pt-BR"/>
          </a:p>
        </p:txBody>
      </p:sp>
      <p:sp>
        <p:nvSpPr>
          <p:cNvPr id="6" name="Espaço Reservado para Número de Slide 5"/>
          <p:cNvSpPr>
            <a:spLocks noGrp="1"/>
          </p:cNvSpPr>
          <p:nvPr>
            <p:ph type="sldNum" idx="12"/>
          </p:nvPr>
        </p:nvSpPr>
        <p:spPr/>
        <p:txBody>
          <a:bodyPr/>
          <a:lstStyle>
            <a:lvl1pPr>
              <a:defRPr/>
            </a:lvl1pPr>
          </a:lstStyle>
          <a:p>
            <a:fld id="{C4E6217F-7ABB-4680-8769-7774C0F67FFA}" type="slidenum">
              <a:rPr lang="pt-BR"/>
              <a:pPr/>
              <a:t>‹nº›</a:t>
            </a:fld>
            <a:endParaRPr lang="pt-B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436563"/>
            <a:ext cx="2055813" cy="5430837"/>
          </a:xfrm>
        </p:spPr>
        <p:txBody>
          <a:bodyPr vert="eaVert"/>
          <a:lstStyle/>
          <a:p>
            <a:r>
              <a:rPr lang="pt-BR" smtClean="0"/>
              <a:t>Clique para editar o estilo do título mestre</a:t>
            </a:r>
            <a:endParaRPr lang="pt-BR"/>
          </a:p>
        </p:txBody>
      </p:sp>
      <p:sp>
        <p:nvSpPr>
          <p:cNvPr id="3" name="Espaço Reservado para Texto Vertical 2"/>
          <p:cNvSpPr>
            <a:spLocks noGrp="1"/>
          </p:cNvSpPr>
          <p:nvPr>
            <p:ph type="body" orient="vert" idx="1"/>
          </p:nvPr>
        </p:nvSpPr>
        <p:spPr>
          <a:xfrm>
            <a:off x="457200" y="436563"/>
            <a:ext cx="6019800" cy="5430837"/>
          </a:xfrm>
        </p:spPr>
        <p:txBody>
          <a:bodyPr vert="eaVert"/>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idx="10"/>
          </p:nvPr>
        </p:nvSpPr>
        <p:spPr/>
        <p:txBody>
          <a:bodyPr/>
          <a:lstStyle>
            <a:lvl1pPr>
              <a:defRPr/>
            </a:lvl1pPr>
          </a:lstStyle>
          <a:p>
            <a:endParaRPr lang="pt-BR"/>
          </a:p>
        </p:txBody>
      </p:sp>
      <p:sp>
        <p:nvSpPr>
          <p:cNvPr id="5" name="Espaço Reservado para Rodapé 4"/>
          <p:cNvSpPr>
            <a:spLocks noGrp="1"/>
          </p:cNvSpPr>
          <p:nvPr>
            <p:ph type="ftr" idx="11"/>
          </p:nvPr>
        </p:nvSpPr>
        <p:spPr/>
        <p:txBody>
          <a:bodyPr/>
          <a:lstStyle>
            <a:lvl1pPr>
              <a:defRPr/>
            </a:lvl1pPr>
          </a:lstStyle>
          <a:p>
            <a:endParaRPr lang="pt-BR"/>
          </a:p>
        </p:txBody>
      </p:sp>
      <p:sp>
        <p:nvSpPr>
          <p:cNvPr id="6" name="Espaço Reservado para Número de Slide 5"/>
          <p:cNvSpPr>
            <a:spLocks noGrp="1"/>
          </p:cNvSpPr>
          <p:nvPr>
            <p:ph type="sldNum" idx="12"/>
          </p:nvPr>
        </p:nvSpPr>
        <p:spPr/>
        <p:txBody>
          <a:bodyPr/>
          <a:lstStyle>
            <a:lvl1pPr>
              <a:defRPr/>
            </a:lvl1pPr>
          </a:lstStyle>
          <a:p>
            <a:fld id="{4AF32E43-010D-4C64-851C-8A5194218480}" type="slidenum">
              <a:rPr lang="pt-BR"/>
              <a:pPr/>
              <a:t>‹nº›</a:t>
            </a:fld>
            <a:endParaRPr lang="pt-B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Layout Personalizado">
    <p:spTree>
      <p:nvGrpSpPr>
        <p:cNvPr id="1" name=""/>
        <p:cNvGrpSpPr/>
        <p:nvPr/>
      </p:nvGrpSpPr>
      <p:grpSpPr>
        <a:xfrm>
          <a:off x="0" y="0"/>
          <a:ext cx="0" cy="0"/>
          <a:chOff x="0" y="0"/>
          <a:chExt cx="0" cy="0"/>
        </a:xfrm>
      </p:grpSpPr>
      <p:sp>
        <p:nvSpPr>
          <p:cNvPr id="2" name="Título 1"/>
          <p:cNvSpPr>
            <a:spLocks noGrp="1"/>
          </p:cNvSpPr>
          <p:nvPr>
            <p:ph type="title"/>
          </p:nvPr>
        </p:nvSpPr>
        <p:spPr>
          <a:xfrm>
            <a:off x="457200" y="436563"/>
            <a:ext cx="8228013" cy="1143000"/>
          </a:xfrm>
        </p:spPr>
        <p:txBody>
          <a:bodyPr/>
          <a:lstStyle/>
          <a:p>
            <a:r>
              <a:rPr lang="pt-BR" smtClean="0"/>
              <a:t>Clique para editar o estilo do título mestre</a:t>
            </a:r>
            <a:endParaRPr lang="pt-BR"/>
          </a:p>
        </p:txBody>
      </p:sp>
      <p:sp>
        <p:nvSpPr>
          <p:cNvPr id="3" name="Espaço Reservado para Data 2"/>
          <p:cNvSpPr>
            <a:spLocks noGrp="1"/>
          </p:cNvSpPr>
          <p:nvPr>
            <p:ph type="dt" idx="10"/>
          </p:nvPr>
        </p:nvSpPr>
        <p:spPr>
          <a:xfrm>
            <a:off x="457200" y="5921375"/>
            <a:ext cx="2128838" cy="471488"/>
          </a:xfrm>
        </p:spPr>
        <p:txBody>
          <a:bodyPr/>
          <a:lstStyle>
            <a:lvl1pPr>
              <a:defRPr/>
            </a:lvl1pPr>
          </a:lstStyle>
          <a:p>
            <a:endParaRPr lang="pt-BR"/>
          </a:p>
        </p:txBody>
      </p:sp>
      <p:sp>
        <p:nvSpPr>
          <p:cNvPr id="4" name="Espaço Reservado para Rodapé 3"/>
          <p:cNvSpPr>
            <a:spLocks noGrp="1"/>
          </p:cNvSpPr>
          <p:nvPr>
            <p:ph type="ftr" idx="11"/>
          </p:nvPr>
        </p:nvSpPr>
        <p:spPr>
          <a:xfrm>
            <a:off x="3094038" y="5921375"/>
            <a:ext cx="2897187" cy="471488"/>
          </a:xfrm>
        </p:spPr>
        <p:txBody>
          <a:bodyPr/>
          <a:lstStyle>
            <a:lvl1pPr>
              <a:defRPr/>
            </a:lvl1pPr>
          </a:lstStyle>
          <a:p>
            <a:endParaRPr lang="pt-BR"/>
          </a:p>
        </p:txBody>
      </p:sp>
      <p:sp>
        <p:nvSpPr>
          <p:cNvPr id="5" name="Espaço Reservado para Número de Slide 4"/>
          <p:cNvSpPr>
            <a:spLocks noGrp="1"/>
          </p:cNvSpPr>
          <p:nvPr>
            <p:ph type="sldNum" idx="12"/>
          </p:nvPr>
        </p:nvSpPr>
        <p:spPr>
          <a:xfrm>
            <a:off x="6491288" y="5921375"/>
            <a:ext cx="2128837" cy="471488"/>
          </a:xfrm>
        </p:spPr>
        <p:txBody>
          <a:bodyPr/>
          <a:lstStyle>
            <a:lvl1pPr>
              <a:defRPr/>
            </a:lvl1pPr>
          </a:lstStyle>
          <a:p>
            <a:fld id="{0E20AF6E-F453-43A8-92A2-7271C0C6DFC7}" type="slidenum">
              <a:rPr lang="pt-BR"/>
              <a:pPr/>
              <a:t>‹nº›</a:t>
            </a:fld>
            <a:endParaRPr lang="pt-B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1143000"/>
          </a:xfrm>
        </p:spPr>
        <p:txBody>
          <a:bodyPr/>
          <a:lstStyle>
            <a:lvl1pPr>
              <a:defRPr/>
            </a:lvl1p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os estilos do texto mestre</a:t>
            </a:r>
          </a:p>
        </p:txBody>
      </p:sp>
      <p:sp>
        <p:nvSpPr>
          <p:cNvPr id="4" name="Espaço Reservado para Conteú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os estilos do texto mestre</a:t>
            </a:r>
          </a:p>
        </p:txBody>
      </p:sp>
      <p:sp>
        <p:nvSpPr>
          <p:cNvPr id="6" name="Espaço Reservado para Conteú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7" name="Espaço Reservado para Data 6"/>
          <p:cNvSpPr>
            <a:spLocks noGrp="1"/>
          </p:cNvSpPr>
          <p:nvPr>
            <p:ph type="dt" idx="10"/>
          </p:nvPr>
        </p:nvSpPr>
        <p:spPr/>
        <p:txBody>
          <a:bodyPr/>
          <a:lstStyle>
            <a:lvl1pPr>
              <a:defRPr/>
            </a:lvl1pPr>
          </a:lstStyle>
          <a:p>
            <a:endParaRPr lang="pt-BR"/>
          </a:p>
        </p:txBody>
      </p:sp>
      <p:sp>
        <p:nvSpPr>
          <p:cNvPr id="8" name="Espaço Reservado para Número de Slide 7"/>
          <p:cNvSpPr>
            <a:spLocks noGrp="1"/>
          </p:cNvSpPr>
          <p:nvPr>
            <p:ph type="sldNum" idx="11"/>
          </p:nvPr>
        </p:nvSpPr>
        <p:spPr/>
        <p:txBody>
          <a:bodyPr/>
          <a:lstStyle>
            <a:lvl1pPr>
              <a:defRPr/>
            </a:lvl1pPr>
          </a:lstStyle>
          <a:p>
            <a:fld id="{7E7151AC-8BD7-44C4-AB8D-5D1EA3651136}" type="slidenum">
              <a:rPr lang="pt-BR"/>
              <a:pPr/>
              <a:t>‹nº›</a:t>
            </a:fld>
            <a:endParaRPr lang="pt-B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Data 2"/>
          <p:cNvSpPr>
            <a:spLocks noGrp="1"/>
          </p:cNvSpPr>
          <p:nvPr>
            <p:ph type="dt" idx="10"/>
          </p:nvPr>
        </p:nvSpPr>
        <p:spPr/>
        <p:txBody>
          <a:bodyPr/>
          <a:lstStyle>
            <a:lvl1pPr>
              <a:defRPr/>
            </a:lvl1pPr>
          </a:lstStyle>
          <a:p>
            <a:endParaRPr lang="pt-BR"/>
          </a:p>
        </p:txBody>
      </p:sp>
      <p:sp>
        <p:nvSpPr>
          <p:cNvPr id="4" name="Espaço Reservado para Número de Slide 3"/>
          <p:cNvSpPr>
            <a:spLocks noGrp="1"/>
          </p:cNvSpPr>
          <p:nvPr>
            <p:ph type="sldNum" idx="11"/>
          </p:nvPr>
        </p:nvSpPr>
        <p:spPr/>
        <p:txBody>
          <a:bodyPr/>
          <a:lstStyle>
            <a:lvl1pPr>
              <a:defRPr/>
            </a:lvl1pPr>
          </a:lstStyle>
          <a:p>
            <a:fld id="{78B56288-D4E7-43AB-8F93-C7AC8DA45E84}" type="slidenum">
              <a:rPr lang="pt-BR"/>
              <a:pPr/>
              <a:t>‹nº›</a:t>
            </a:fld>
            <a:endParaRPr lang="pt-B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idx="10"/>
          </p:nvPr>
        </p:nvSpPr>
        <p:spPr/>
        <p:txBody>
          <a:bodyPr/>
          <a:lstStyle>
            <a:lvl1pPr>
              <a:defRPr/>
            </a:lvl1pPr>
          </a:lstStyle>
          <a:p>
            <a:endParaRPr lang="pt-BR"/>
          </a:p>
        </p:txBody>
      </p:sp>
      <p:sp>
        <p:nvSpPr>
          <p:cNvPr id="3" name="Espaço Reservado para Número de Slide 2"/>
          <p:cNvSpPr>
            <a:spLocks noGrp="1"/>
          </p:cNvSpPr>
          <p:nvPr>
            <p:ph type="sldNum" idx="11"/>
          </p:nvPr>
        </p:nvSpPr>
        <p:spPr/>
        <p:txBody>
          <a:bodyPr/>
          <a:lstStyle>
            <a:lvl1pPr>
              <a:defRPr/>
            </a:lvl1pPr>
          </a:lstStyle>
          <a:p>
            <a:fld id="{A31E2072-9693-464F-8C92-8CD53EA5C712}" type="slidenum">
              <a:rPr lang="pt-BR"/>
              <a:pPr/>
              <a:t>‹nº›</a:t>
            </a:fld>
            <a:endParaRPr lang="pt-B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pt-BR" smtClean="0"/>
              <a:t>Clique para editar o estilo do título mestre</a:t>
            </a:r>
            <a:endParaRPr lang="pt-BR"/>
          </a:p>
        </p:txBody>
      </p:sp>
      <p:sp>
        <p:nvSpPr>
          <p:cNvPr id="3" name="Espaço Reservado para Conteú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os estilos do texto mestre</a:t>
            </a:r>
          </a:p>
        </p:txBody>
      </p:sp>
      <p:sp>
        <p:nvSpPr>
          <p:cNvPr id="5" name="Espaço Reservado para Data 4"/>
          <p:cNvSpPr>
            <a:spLocks noGrp="1"/>
          </p:cNvSpPr>
          <p:nvPr>
            <p:ph type="dt" idx="10"/>
          </p:nvPr>
        </p:nvSpPr>
        <p:spPr/>
        <p:txBody>
          <a:bodyPr/>
          <a:lstStyle>
            <a:lvl1pPr>
              <a:defRPr/>
            </a:lvl1pPr>
          </a:lstStyle>
          <a:p>
            <a:endParaRPr lang="pt-BR"/>
          </a:p>
        </p:txBody>
      </p:sp>
      <p:sp>
        <p:nvSpPr>
          <p:cNvPr id="6" name="Espaço Reservado para Número de Slide 5"/>
          <p:cNvSpPr>
            <a:spLocks noGrp="1"/>
          </p:cNvSpPr>
          <p:nvPr>
            <p:ph type="sldNum" idx="11"/>
          </p:nvPr>
        </p:nvSpPr>
        <p:spPr/>
        <p:txBody>
          <a:bodyPr/>
          <a:lstStyle>
            <a:lvl1pPr>
              <a:defRPr/>
            </a:lvl1pPr>
          </a:lstStyle>
          <a:p>
            <a:fld id="{FF06DC7D-A224-407E-81BE-C2C0F6D80506}" type="slidenum">
              <a:rPr lang="pt-BR"/>
              <a:pPr/>
              <a:t>‹nº›</a:t>
            </a:fld>
            <a:endParaRPr lang="pt-B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pt-BR" smtClean="0"/>
              <a:t>Clique para editar o estilo do título mestre</a:t>
            </a:r>
            <a:endParaRPr lang="pt-BR"/>
          </a:p>
        </p:txBody>
      </p:sp>
      <p:sp>
        <p:nvSpPr>
          <p:cNvPr id="3" name="Espaço Reservado para Imagem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os estilos do texto mestre</a:t>
            </a:r>
          </a:p>
        </p:txBody>
      </p:sp>
      <p:sp>
        <p:nvSpPr>
          <p:cNvPr id="5" name="Espaço Reservado para Data 4"/>
          <p:cNvSpPr>
            <a:spLocks noGrp="1"/>
          </p:cNvSpPr>
          <p:nvPr>
            <p:ph type="dt" idx="10"/>
          </p:nvPr>
        </p:nvSpPr>
        <p:spPr/>
        <p:txBody>
          <a:bodyPr/>
          <a:lstStyle>
            <a:lvl1pPr>
              <a:defRPr/>
            </a:lvl1pPr>
          </a:lstStyle>
          <a:p>
            <a:endParaRPr lang="pt-BR"/>
          </a:p>
        </p:txBody>
      </p:sp>
      <p:sp>
        <p:nvSpPr>
          <p:cNvPr id="6" name="Espaço Reservado para Número de Slide 5"/>
          <p:cNvSpPr>
            <a:spLocks noGrp="1"/>
          </p:cNvSpPr>
          <p:nvPr>
            <p:ph type="sldNum" idx="11"/>
          </p:nvPr>
        </p:nvSpPr>
        <p:spPr/>
        <p:txBody>
          <a:bodyPr/>
          <a:lstStyle>
            <a:lvl1pPr>
              <a:defRPr/>
            </a:lvl1pPr>
          </a:lstStyle>
          <a:p>
            <a:fld id="{8F09D329-0F37-427F-B056-29A15C74A9F2}" type="slidenum">
              <a:rPr lang="pt-BR"/>
              <a:pPr/>
              <a:t>‹nº›</a:t>
            </a:fld>
            <a:endParaRPr lang="pt-B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theme" Target="../theme/theme4.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slideLayout" Target="../slideLayouts/slideLayout45.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25" name="Rectangle 1"/>
          <p:cNvSpPr>
            <a:spLocks noGrp="1" noChangeArrowheads="1"/>
          </p:cNvSpPr>
          <p:nvPr>
            <p:ph type="title"/>
          </p:nvPr>
        </p:nvSpPr>
        <p:spPr bwMode="auto">
          <a:xfrm>
            <a:off x="457200" y="128588"/>
            <a:ext cx="8213725" cy="1433512"/>
          </a:xfrm>
          <a:prstGeom prst="rect">
            <a:avLst/>
          </a:prstGeom>
          <a:noFill/>
          <a:ln w="9525">
            <a:noFill/>
            <a:round/>
            <a:headEnd/>
            <a:tailEnd/>
          </a:ln>
          <a:effectLst/>
        </p:spPr>
        <p:txBody>
          <a:bodyPr vert="horz" wrap="square" lIns="90000" tIns="46800" rIns="90000" bIns="46800" numCol="1" anchor="ctr" anchorCtr="0" compatLnSpc="1">
            <a:prstTxWarp prst="textNoShape">
              <a:avLst/>
            </a:prstTxWarp>
          </a:bodyPr>
          <a:lstStyle/>
          <a:p>
            <a:pPr lvl="0"/>
            <a:r>
              <a:rPr lang="en-GB" smtClean="0"/>
              <a:t>Clique para editar o formato do texto do título</a:t>
            </a:r>
          </a:p>
        </p:txBody>
      </p:sp>
      <p:sp>
        <p:nvSpPr>
          <p:cNvPr id="1026" name="Rectangle 2"/>
          <p:cNvSpPr>
            <a:spLocks noGrp="1" noChangeArrowheads="1"/>
          </p:cNvSpPr>
          <p:nvPr>
            <p:ph type="body" idx="1"/>
          </p:nvPr>
        </p:nvSpPr>
        <p:spPr bwMode="auto">
          <a:xfrm>
            <a:off x="457200" y="1600200"/>
            <a:ext cx="8213725" cy="4600575"/>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p>
            <a:pPr lvl="0"/>
            <a:r>
              <a:rPr lang="en-GB" smtClean="0"/>
              <a:t>Clique para editar o formato do texto da estrutura de tópicos</a:t>
            </a:r>
          </a:p>
          <a:p>
            <a:pPr lvl="1"/>
            <a:r>
              <a:rPr lang="en-GB" smtClean="0"/>
              <a:t>2.º Nível da estrutura de tópicos</a:t>
            </a:r>
          </a:p>
          <a:p>
            <a:pPr lvl="2"/>
            <a:r>
              <a:rPr lang="en-GB" smtClean="0"/>
              <a:t>3.º Nível da estrutura de tópicos</a:t>
            </a:r>
          </a:p>
          <a:p>
            <a:pPr lvl="3"/>
            <a:r>
              <a:rPr lang="en-GB" smtClean="0"/>
              <a:t>4.º Nível da estrutura de tópicos</a:t>
            </a:r>
          </a:p>
          <a:p>
            <a:pPr lvl="4"/>
            <a:r>
              <a:rPr lang="en-GB" smtClean="0"/>
              <a:t>5.º Nível da estrutura de tópicos</a:t>
            </a:r>
          </a:p>
          <a:p>
            <a:pPr lvl="4"/>
            <a:r>
              <a:rPr lang="en-GB" smtClean="0"/>
              <a:t>6.º Nível da estrutura de tópicos</a:t>
            </a:r>
          </a:p>
          <a:p>
            <a:pPr lvl="4"/>
            <a:r>
              <a:rPr lang="en-GB" smtClean="0"/>
              <a:t>7.º Nível da estrutura de tópicos</a:t>
            </a:r>
          </a:p>
        </p:txBody>
      </p:sp>
      <p:sp>
        <p:nvSpPr>
          <p:cNvPr id="1027" name="Rectangle 3"/>
          <p:cNvSpPr>
            <a:spLocks noGrp="1" noChangeArrowheads="1"/>
          </p:cNvSpPr>
          <p:nvPr>
            <p:ph type="dt"/>
          </p:nvPr>
        </p:nvSpPr>
        <p:spPr bwMode="auto">
          <a:xfrm>
            <a:off x="457200" y="6353175"/>
            <a:ext cx="2117725" cy="366713"/>
          </a:xfrm>
          <a:prstGeom prst="rect">
            <a:avLst/>
          </a:prstGeom>
          <a:noFill/>
          <a:ln w="9525">
            <a:noFill/>
            <a:round/>
            <a:headEnd/>
            <a:tailEnd/>
          </a:ln>
          <a:effectLst/>
        </p:spPr>
        <p:txBody>
          <a:bodyPr vert="horz" wrap="square" lIns="90000" tIns="46800" rIns="90000" bIns="46800" numCol="1" anchor="ctr" anchorCtr="0" compatLnSpc="1">
            <a:prstTxWarp prst="textNoShape">
              <a:avLst/>
            </a:prstTxWarp>
          </a:bodyPr>
          <a:lstStyle>
            <a:lvl1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defRPr>
            </a:lvl1pPr>
          </a:lstStyle>
          <a:p>
            <a:endParaRPr lang="pt-BR"/>
          </a:p>
        </p:txBody>
      </p:sp>
      <p:sp>
        <p:nvSpPr>
          <p:cNvPr id="1028" name="Text Box 4"/>
          <p:cNvSpPr txBox="1">
            <a:spLocks noChangeArrowheads="1"/>
          </p:cNvSpPr>
          <p:nvPr/>
        </p:nvSpPr>
        <p:spPr bwMode="auto">
          <a:xfrm>
            <a:off x="3124200" y="6354763"/>
            <a:ext cx="2895600" cy="368300"/>
          </a:xfrm>
          <a:prstGeom prst="rect">
            <a:avLst/>
          </a:prstGeom>
          <a:noFill/>
          <a:ln w="9525">
            <a:noFill/>
            <a:round/>
            <a:headEnd/>
            <a:tailEnd/>
          </a:ln>
          <a:effectLst/>
        </p:spPr>
        <p:txBody>
          <a:bodyPr wrap="none" anchor="ctr"/>
          <a:lstStyle/>
          <a:p>
            <a:endParaRPr lang="pt-BR"/>
          </a:p>
        </p:txBody>
      </p:sp>
      <p:sp>
        <p:nvSpPr>
          <p:cNvPr id="1029" name="Rectangle 5"/>
          <p:cNvSpPr>
            <a:spLocks noGrp="1" noChangeArrowheads="1"/>
          </p:cNvSpPr>
          <p:nvPr>
            <p:ph type="sldNum"/>
          </p:nvPr>
        </p:nvSpPr>
        <p:spPr bwMode="auto">
          <a:xfrm>
            <a:off x="6553200" y="6353175"/>
            <a:ext cx="2117725" cy="366713"/>
          </a:xfrm>
          <a:prstGeom prst="rect">
            <a:avLst/>
          </a:prstGeom>
          <a:noFill/>
          <a:ln w="9525">
            <a:noFill/>
            <a:round/>
            <a:headEnd/>
            <a:tailEnd/>
          </a:ln>
          <a:effectLst/>
        </p:spPr>
        <p:txBody>
          <a:bodyPr vert="horz" wrap="square" lIns="90000" tIns="46800" rIns="90000" bIns="46800" numCol="1" anchor="ctr" anchorCtr="0" compatLnSpc="1">
            <a:prstTxWarp prst="textNoShape">
              <a:avLst/>
            </a:prstTxWarp>
          </a:bodyPr>
          <a:lstStyle>
            <a:lvl1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defRPr>
            </a:lvl1pPr>
          </a:lstStyle>
          <a:p>
            <a:fld id="{2474DE27-DB2A-408F-97B9-0470F4929B5D}" type="slidenum">
              <a:rPr lang="pt-BR"/>
              <a:pPr/>
              <a:t>‹nº›</a:t>
            </a:fld>
            <a:endParaRPr lang="pt-BR"/>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Lst>
  <p:txStyles>
    <p:titleStyle>
      <a:lvl1pPr algn="ctr" defTabSz="449263" rtl="0" eaLnBrk="0" fontAlgn="base" hangingPunct="0">
        <a:spcBef>
          <a:spcPct val="0"/>
        </a:spcBef>
        <a:spcAft>
          <a:spcPct val="0"/>
        </a:spcAft>
        <a:buClr>
          <a:srgbClr val="000000"/>
        </a:buClr>
        <a:buSzPct val="100000"/>
        <a:buFont typeface="Times New Roman" pitchFamily="16" charset="0"/>
        <a:defRPr sz="4400">
          <a:solidFill>
            <a:srgbClr val="000000"/>
          </a:solidFill>
          <a:latin typeface="+mj-lt"/>
          <a:ea typeface="+mj-ea"/>
          <a:cs typeface="+mj-cs"/>
        </a:defRPr>
      </a:lvl1pPr>
      <a:lvl2pPr marL="742950" indent="-285750" algn="ctr" defTabSz="449263" rtl="0" eaLnBrk="0" fontAlgn="base" hangingPunct="0">
        <a:spcBef>
          <a:spcPct val="0"/>
        </a:spcBef>
        <a:spcAft>
          <a:spcPct val="0"/>
        </a:spcAft>
        <a:buClr>
          <a:srgbClr val="000000"/>
        </a:buClr>
        <a:buSzPct val="100000"/>
        <a:buFont typeface="Times New Roman" pitchFamily="16" charset="0"/>
        <a:defRPr sz="4400">
          <a:solidFill>
            <a:srgbClr val="000000"/>
          </a:solidFill>
          <a:latin typeface="Calibri" pitchFamily="32" charset="0"/>
          <a:ea typeface="SimSun" charset="-122"/>
        </a:defRPr>
      </a:lvl2pPr>
      <a:lvl3pPr marL="1143000" indent="-228600" algn="ctr" defTabSz="449263" rtl="0" eaLnBrk="0" fontAlgn="base" hangingPunct="0">
        <a:spcBef>
          <a:spcPct val="0"/>
        </a:spcBef>
        <a:spcAft>
          <a:spcPct val="0"/>
        </a:spcAft>
        <a:buClr>
          <a:srgbClr val="000000"/>
        </a:buClr>
        <a:buSzPct val="100000"/>
        <a:buFont typeface="Times New Roman" pitchFamily="16" charset="0"/>
        <a:defRPr sz="4400">
          <a:solidFill>
            <a:srgbClr val="000000"/>
          </a:solidFill>
          <a:latin typeface="Calibri" pitchFamily="32" charset="0"/>
          <a:ea typeface="SimSun" charset="-122"/>
        </a:defRPr>
      </a:lvl3pPr>
      <a:lvl4pPr marL="1600200" indent="-228600" algn="ctr" defTabSz="449263" rtl="0" eaLnBrk="0" fontAlgn="base" hangingPunct="0">
        <a:spcBef>
          <a:spcPct val="0"/>
        </a:spcBef>
        <a:spcAft>
          <a:spcPct val="0"/>
        </a:spcAft>
        <a:buClr>
          <a:srgbClr val="000000"/>
        </a:buClr>
        <a:buSzPct val="100000"/>
        <a:buFont typeface="Times New Roman" pitchFamily="16" charset="0"/>
        <a:defRPr sz="4400">
          <a:solidFill>
            <a:srgbClr val="000000"/>
          </a:solidFill>
          <a:latin typeface="Calibri" pitchFamily="32" charset="0"/>
          <a:ea typeface="SimSun" charset="-122"/>
        </a:defRPr>
      </a:lvl4pPr>
      <a:lvl5pPr marL="2057400" indent="-228600" algn="ctr" defTabSz="449263" rtl="0" eaLnBrk="0" fontAlgn="base" hangingPunct="0">
        <a:spcBef>
          <a:spcPct val="0"/>
        </a:spcBef>
        <a:spcAft>
          <a:spcPct val="0"/>
        </a:spcAft>
        <a:buClr>
          <a:srgbClr val="000000"/>
        </a:buClr>
        <a:buSzPct val="100000"/>
        <a:buFont typeface="Times New Roman" pitchFamily="16" charset="0"/>
        <a:defRPr sz="4400">
          <a:solidFill>
            <a:srgbClr val="000000"/>
          </a:solidFill>
          <a:latin typeface="Calibri" pitchFamily="32" charset="0"/>
          <a:ea typeface="SimSun" charset="-122"/>
        </a:defRPr>
      </a:lvl5pPr>
      <a:lvl6pPr marL="2514600" indent="-228600" algn="ctr" defTabSz="449263" rtl="0" eaLnBrk="0" fontAlgn="base" hangingPunct="0">
        <a:spcBef>
          <a:spcPct val="0"/>
        </a:spcBef>
        <a:spcAft>
          <a:spcPct val="0"/>
        </a:spcAft>
        <a:buClr>
          <a:srgbClr val="000000"/>
        </a:buClr>
        <a:buSzPct val="100000"/>
        <a:buFont typeface="Times New Roman" pitchFamily="16" charset="0"/>
        <a:defRPr sz="4400">
          <a:solidFill>
            <a:srgbClr val="000000"/>
          </a:solidFill>
          <a:latin typeface="Calibri" pitchFamily="32" charset="0"/>
          <a:ea typeface="SimSun" charset="-122"/>
        </a:defRPr>
      </a:lvl6pPr>
      <a:lvl7pPr marL="2971800" indent="-228600" algn="ctr" defTabSz="449263" rtl="0" eaLnBrk="0" fontAlgn="base" hangingPunct="0">
        <a:spcBef>
          <a:spcPct val="0"/>
        </a:spcBef>
        <a:spcAft>
          <a:spcPct val="0"/>
        </a:spcAft>
        <a:buClr>
          <a:srgbClr val="000000"/>
        </a:buClr>
        <a:buSzPct val="100000"/>
        <a:buFont typeface="Times New Roman" pitchFamily="16" charset="0"/>
        <a:defRPr sz="4400">
          <a:solidFill>
            <a:srgbClr val="000000"/>
          </a:solidFill>
          <a:latin typeface="Calibri" pitchFamily="32" charset="0"/>
          <a:ea typeface="SimSun" charset="-122"/>
        </a:defRPr>
      </a:lvl7pPr>
      <a:lvl8pPr marL="3429000" indent="-228600" algn="ctr" defTabSz="449263" rtl="0" eaLnBrk="0" fontAlgn="base" hangingPunct="0">
        <a:spcBef>
          <a:spcPct val="0"/>
        </a:spcBef>
        <a:spcAft>
          <a:spcPct val="0"/>
        </a:spcAft>
        <a:buClr>
          <a:srgbClr val="000000"/>
        </a:buClr>
        <a:buSzPct val="100000"/>
        <a:buFont typeface="Times New Roman" pitchFamily="16" charset="0"/>
        <a:defRPr sz="4400">
          <a:solidFill>
            <a:srgbClr val="000000"/>
          </a:solidFill>
          <a:latin typeface="Calibri" pitchFamily="32" charset="0"/>
          <a:ea typeface="SimSun" charset="-122"/>
        </a:defRPr>
      </a:lvl8pPr>
      <a:lvl9pPr marL="3886200" indent="-228600" algn="ctr" defTabSz="449263" rtl="0" eaLnBrk="0" fontAlgn="base" hangingPunct="0">
        <a:spcBef>
          <a:spcPct val="0"/>
        </a:spcBef>
        <a:spcAft>
          <a:spcPct val="0"/>
        </a:spcAft>
        <a:buClr>
          <a:srgbClr val="000000"/>
        </a:buClr>
        <a:buSzPct val="100000"/>
        <a:buFont typeface="Times New Roman" pitchFamily="16" charset="0"/>
        <a:defRPr sz="4400">
          <a:solidFill>
            <a:srgbClr val="000000"/>
          </a:solidFill>
          <a:latin typeface="Calibri" pitchFamily="32" charset="0"/>
          <a:ea typeface="SimSun" charset="-122"/>
        </a:defRPr>
      </a:lvl9pPr>
    </p:titleStyle>
    <p:bodyStyle>
      <a:lvl1pPr marL="342900" indent="-342900" algn="l" defTabSz="449263" rtl="0" eaLnBrk="0" fontAlgn="base" hangingPunct="0">
        <a:spcBef>
          <a:spcPts val="800"/>
        </a:spcBef>
        <a:spcAft>
          <a:spcPct val="0"/>
        </a:spcAft>
        <a:buClr>
          <a:srgbClr val="000000"/>
        </a:buClr>
        <a:buSzPct val="100000"/>
        <a:buFont typeface="Times New Roman" pitchFamily="16" charset="0"/>
        <a:defRPr sz="3200">
          <a:solidFill>
            <a:srgbClr val="000000"/>
          </a:solidFill>
          <a:latin typeface="+mn-lt"/>
          <a:ea typeface="+mn-ea"/>
          <a:cs typeface="+mn-cs"/>
        </a:defRPr>
      </a:lvl1pPr>
      <a:lvl2pPr marL="742950" indent="-285750" algn="l" defTabSz="449263" rtl="0" eaLnBrk="0" fontAlgn="base" hangingPunct="0">
        <a:spcBef>
          <a:spcPts val="700"/>
        </a:spcBef>
        <a:spcAft>
          <a:spcPct val="0"/>
        </a:spcAft>
        <a:buClr>
          <a:srgbClr val="000000"/>
        </a:buClr>
        <a:buSzPct val="100000"/>
        <a:buFont typeface="Times New Roman" pitchFamily="16" charset="0"/>
        <a:defRPr sz="2800">
          <a:solidFill>
            <a:srgbClr val="000000"/>
          </a:solidFill>
          <a:latin typeface="+mn-lt"/>
          <a:ea typeface="+mn-ea"/>
        </a:defRPr>
      </a:lvl2pPr>
      <a:lvl3pPr marL="1143000" indent="-228600" algn="l" defTabSz="449263" rtl="0" eaLnBrk="0" fontAlgn="base" hangingPunct="0">
        <a:spcBef>
          <a:spcPts val="600"/>
        </a:spcBef>
        <a:spcAft>
          <a:spcPct val="0"/>
        </a:spcAft>
        <a:buClr>
          <a:srgbClr val="000000"/>
        </a:buClr>
        <a:buSzPct val="100000"/>
        <a:buFont typeface="Times New Roman" pitchFamily="16" charset="0"/>
        <a:defRPr sz="2400">
          <a:solidFill>
            <a:srgbClr val="000000"/>
          </a:solidFill>
          <a:latin typeface="+mn-lt"/>
          <a:ea typeface="+mn-ea"/>
        </a:defRPr>
      </a:lvl3pPr>
      <a:lvl4pPr marL="16002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defRPr>
      </a:lvl4pPr>
      <a:lvl5pPr marL="20574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defRPr>
      </a:lvl5pPr>
      <a:lvl6pPr marL="25146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defRPr>
      </a:lvl6pPr>
      <a:lvl7pPr marL="29718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defRPr>
      </a:lvl7pPr>
      <a:lvl8pPr marL="34290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defRPr>
      </a:lvl8pPr>
      <a:lvl9pPr marL="38862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2049" name="Rectangle 1"/>
          <p:cNvSpPr>
            <a:spLocks noGrp="1" noChangeArrowheads="1"/>
          </p:cNvSpPr>
          <p:nvPr>
            <p:ph type="title"/>
          </p:nvPr>
        </p:nvSpPr>
        <p:spPr bwMode="auto">
          <a:xfrm>
            <a:off x="457200" y="128588"/>
            <a:ext cx="8205788" cy="1433512"/>
          </a:xfrm>
          <a:prstGeom prst="rect">
            <a:avLst/>
          </a:prstGeom>
          <a:noFill/>
          <a:ln w="9525">
            <a:noFill/>
            <a:round/>
            <a:headEnd/>
            <a:tailEnd/>
          </a:ln>
          <a:effectLst/>
        </p:spPr>
        <p:txBody>
          <a:bodyPr vert="horz" wrap="square" lIns="90000" tIns="46800" rIns="90000" bIns="46800" numCol="1" anchor="ctr" anchorCtr="0" compatLnSpc="1">
            <a:prstTxWarp prst="textNoShape">
              <a:avLst/>
            </a:prstTxWarp>
          </a:bodyPr>
          <a:lstStyle/>
          <a:p>
            <a:pPr lvl="0"/>
            <a:r>
              <a:rPr lang="en-GB" smtClean="0"/>
              <a:t>Clique para editar o formato do texto do título</a:t>
            </a:r>
          </a:p>
        </p:txBody>
      </p:sp>
      <p:sp>
        <p:nvSpPr>
          <p:cNvPr id="2050" name="Rectangle 2"/>
          <p:cNvSpPr>
            <a:spLocks noGrp="1" noChangeArrowheads="1"/>
          </p:cNvSpPr>
          <p:nvPr>
            <p:ph type="body" idx="1"/>
          </p:nvPr>
        </p:nvSpPr>
        <p:spPr bwMode="auto">
          <a:xfrm>
            <a:off x="457200" y="1600200"/>
            <a:ext cx="8205788" cy="4600575"/>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p>
            <a:pPr lvl="0"/>
            <a:r>
              <a:rPr lang="en-GB" smtClean="0"/>
              <a:t>Clique para editar o formato do texto da estrutura de tópicos</a:t>
            </a:r>
          </a:p>
          <a:p>
            <a:pPr lvl="1"/>
            <a:r>
              <a:rPr lang="en-GB" smtClean="0"/>
              <a:t>2.º Nível da estrutura de tópicos</a:t>
            </a:r>
          </a:p>
          <a:p>
            <a:pPr lvl="2"/>
            <a:r>
              <a:rPr lang="en-GB" smtClean="0"/>
              <a:t>3.º Nível da estrutura de tópicos</a:t>
            </a:r>
          </a:p>
          <a:p>
            <a:pPr lvl="3"/>
            <a:r>
              <a:rPr lang="en-GB" smtClean="0"/>
              <a:t>4.º Nível da estrutura de tópicos</a:t>
            </a:r>
          </a:p>
          <a:p>
            <a:pPr lvl="4"/>
            <a:r>
              <a:rPr lang="en-GB" smtClean="0"/>
              <a:t>5.º Nível da estrutura de tópicos</a:t>
            </a:r>
          </a:p>
          <a:p>
            <a:pPr lvl="4"/>
            <a:r>
              <a:rPr lang="en-GB" smtClean="0"/>
              <a:t>6.º Nível da estrutura de tópicos</a:t>
            </a:r>
          </a:p>
          <a:p>
            <a:pPr lvl="4"/>
            <a:r>
              <a:rPr lang="en-GB" smtClean="0"/>
              <a:t>7.º Nível da estrutura de tópicos</a:t>
            </a:r>
          </a:p>
        </p:txBody>
      </p:sp>
      <p:sp>
        <p:nvSpPr>
          <p:cNvPr id="2051" name="Rectangle 3"/>
          <p:cNvSpPr>
            <a:spLocks noGrp="1" noChangeArrowheads="1"/>
          </p:cNvSpPr>
          <p:nvPr>
            <p:ph type="dt"/>
          </p:nvPr>
        </p:nvSpPr>
        <p:spPr bwMode="auto">
          <a:xfrm>
            <a:off x="457200" y="6307138"/>
            <a:ext cx="2109788" cy="458787"/>
          </a:xfrm>
          <a:prstGeom prst="rect">
            <a:avLst/>
          </a:prstGeom>
          <a:noFill/>
          <a:ln w="9525">
            <a:noFill/>
            <a:round/>
            <a:headEnd/>
            <a:tailEnd/>
          </a:ln>
          <a:effectLst/>
        </p:spPr>
        <p:txBody>
          <a:bodyPr vert="horz" wrap="square" lIns="90000" tIns="46800" rIns="90000" bIns="46800" numCol="1" anchor="ctr" anchorCtr="0" compatLnSpc="1">
            <a:prstTxWarp prst="textNoShape">
              <a:avLst/>
            </a:prstTxWarp>
          </a:bodyPr>
          <a:lstStyle>
            <a:lvl1pPr>
              <a:buClrTx/>
              <a:buFontTx/>
              <a:buNone/>
              <a:tabLst>
                <a:tab pos="723900" algn="l"/>
                <a:tab pos="1447800" algn="l"/>
              </a:tabLst>
              <a:defRPr sz="2400">
                <a:solidFill>
                  <a:srgbClr val="000000"/>
                </a:solidFill>
                <a:latin typeface="Times New Roman" pitchFamily="16" charset="0"/>
              </a:defRPr>
            </a:lvl1pPr>
          </a:lstStyle>
          <a:p>
            <a:endParaRPr lang="pt-BR"/>
          </a:p>
        </p:txBody>
      </p:sp>
      <p:sp>
        <p:nvSpPr>
          <p:cNvPr id="2052" name="Text Box 4"/>
          <p:cNvSpPr txBox="1">
            <a:spLocks noChangeArrowheads="1"/>
          </p:cNvSpPr>
          <p:nvPr/>
        </p:nvSpPr>
        <p:spPr bwMode="auto">
          <a:xfrm>
            <a:off x="3124200" y="6354763"/>
            <a:ext cx="2895600" cy="368300"/>
          </a:xfrm>
          <a:prstGeom prst="rect">
            <a:avLst/>
          </a:prstGeom>
          <a:noFill/>
          <a:ln w="9525">
            <a:noFill/>
            <a:round/>
            <a:headEnd/>
            <a:tailEnd/>
          </a:ln>
          <a:effectLst/>
        </p:spPr>
        <p:txBody>
          <a:bodyPr wrap="none" anchor="ctr"/>
          <a:lstStyle/>
          <a:p>
            <a:endParaRPr lang="pt-BR"/>
          </a:p>
        </p:txBody>
      </p:sp>
      <p:sp>
        <p:nvSpPr>
          <p:cNvPr id="2053" name="Rectangle 5"/>
          <p:cNvSpPr>
            <a:spLocks noGrp="1" noChangeArrowheads="1"/>
          </p:cNvSpPr>
          <p:nvPr>
            <p:ph type="sldNum"/>
          </p:nvPr>
        </p:nvSpPr>
        <p:spPr bwMode="auto">
          <a:xfrm>
            <a:off x="6553200" y="6307138"/>
            <a:ext cx="2109788" cy="458787"/>
          </a:xfrm>
          <a:prstGeom prst="rect">
            <a:avLst/>
          </a:prstGeom>
          <a:noFill/>
          <a:ln w="9525">
            <a:noFill/>
            <a:round/>
            <a:headEnd/>
            <a:tailEnd/>
          </a:ln>
          <a:effectLst/>
        </p:spPr>
        <p:txBody>
          <a:bodyPr vert="horz" wrap="square" lIns="90000" tIns="46800" rIns="90000" bIns="46800" numCol="1" anchor="ctr" anchorCtr="0" compatLnSpc="1">
            <a:prstTxWarp prst="textNoShape">
              <a:avLst/>
            </a:prstTxWarp>
          </a:bodyPr>
          <a:lstStyle>
            <a:lvl1pPr>
              <a:buClrTx/>
              <a:buFontTx/>
              <a:buNone/>
              <a:tabLst>
                <a:tab pos="723900" algn="l"/>
                <a:tab pos="1447800" algn="l"/>
              </a:tabLst>
              <a:defRPr sz="2400">
                <a:solidFill>
                  <a:srgbClr val="000000"/>
                </a:solidFill>
                <a:latin typeface="Times New Roman" pitchFamily="16" charset="0"/>
              </a:defRPr>
            </a:lvl1pPr>
          </a:lstStyle>
          <a:p>
            <a:fld id="{02F5D708-E634-4F83-882A-4E2D2F6AA456}" type="slidenum">
              <a:rPr lang="pt-BR"/>
              <a:pPr/>
              <a:t>‹nº›</a:t>
            </a:fld>
            <a:endParaRPr lang="pt-BR"/>
          </a:p>
        </p:txBody>
      </p:sp>
      <p:sp>
        <p:nvSpPr>
          <p:cNvPr id="2054" name="Rectangle 6"/>
          <p:cNvSpPr>
            <a:spLocks noGrp="1" noChangeArrowheads="1"/>
          </p:cNvSpPr>
          <p:nvPr>
            <p:ph type="ftr"/>
          </p:nvPr>
        </p:nvSpPr>
        <p:spPr bwMode="auto">
          <a:xfrm>
            <a:off x="3127375" y="6245225"/>
            <a:ext cx="2878138" cy="458788"/>
          </a:xfrm>
          <a:prstGeom prst="rect">
            <a:avLst/>
          </a:prstGeom>
          <a:noFill/>
          <a:ln w="9525">
            <a:noFill/>
            <a:round/>
            <a:headEnd/>
            <a:tailEnd/>
          </a:ln>
          <a:effectLst/>
        </p:spPr>
        <p:txBody>
          <a:bodyPr vert="horz" wrap="square" lIns="90000" tIns="46800" rIns="90000" bIns="46800" numCol="1" anchor="ctr" anchorCtr="0" compatLnSpc="1">
            <a:prstTxWarp prst="textNoShape">
              <a:avLst/>
            </a:prstTxWarp>
          </a:bodyPr>
          <a:lstStyle>
            <a:lvl1pPr>
              <a:buClrTx/>
              <a:buFontTx/>
              <a:buNone/>
              <a:tabLst>
                <a:tab pos="723900" algn="l"/>
                <a:tab pos="1447800" algn="l"/>
                <a:tab pos="2171700" algn="l"/>
              </a:tabLst>
              <a:defRPr sz="2400">
                <a:solidFill>
                  <a:srgbClr val="000000"/>
                </a:solidFill>
                <a:latin typeface="Times New Roman" pitchFamily="16" charset="0"/>
              </a:defRPr>
            </a:lvl1pPr>
          </a:lstStyle>
          <a:p>
            <a:endParaRPr lang="pt-BR"/>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txStyles>
    <p:titleStyle>
      <a:lvl1pPr algn="ctr" defTabSz="449263" rtl="0" eaLnBrk="0" fontAlgn="base" hangingPunct="0">
        <a:spcBef>
          <a:spcPct val="0"/>
        </a:spcBef>
        <a:spcAft>
          <a:spcPct val="0"/>
        </a:spcAft>
        <a:buClr>
          <a:srgbClr val="000000"/>
        </a:buClr>
        <a:buSzPct val="100000"/>
        <a:buFont typeface="Times New Roman" pitchFamily="16" charset="0"/>
        <a:defRPr sz="4400">
          <a:solidFill>
            <a:srgbClr val="000000"/>
          </a:solidFill>
          <a:latin typeface="+mj-lt"/>
          <a:ea typeface="+mj-ea"/>
          <a:cs typeface="+mj-cs"/>
        </a:defRPr>
      </a:lvl1pPr>
      <a:lvl2pPr marL="742950" indent="-285750" algn="ctr" defTabSz="449263" rtl="0" eaLnBrk="0" fontAlgn="base" hangingPunct="0">
        <a:spcBef>
          <a:spcPct val="0"/>
        </a:spcBef>
        <a:spcAft>
          <a:spcPct val="0"/>
        </a:spcAft>
        <a:buClr>
          <a:srgbClr val="000000"/>
        </a:buClr>
        <a:buSzPct val="100000"/>
        <a:buFont typeface="Times New Roman" pitchFamily="16" charset="0"/>
        <a:defRPr sz="4400">
          <a:solidFill>
            <a:srgbClr val="000000"/>
          </a:solidFill>
          <a:latin typeface="Calibri" pitchFamily="32" charset="0"/>
          <a:ea typeface="SimSun" charset="-122"/>
        </a:defRPr>
      </a:lvl2pPr>
      <a:lvl3pPr marL="1143000" indent="-228600" algn="ctr" defTabSz="449263" rtl="0" eaLnBrk="0" fontAlgn="base" hangingPunct="0">
        <a:spcBef>
          <a:spcPct val="0"/>
        </a:spcBef>
        <a:spcAft>
          <a:spcPct val="0"/>
        </a:spcAft>
        <a:buClr>
          <a:srgbClr val="000000"/>
        </a:buClr>
        <a:buSzPct val="100000"/>
        <a:buFont typeface="Times New Roman" pitchFamily="16" charset="0"/>
        <a:defRPr sz="4400">
          <a:solidFill>
            <a:srgbClr val="000000"/>
          </a:solidFill>
          <a:latin typeface="Calibri" pitchFamily="32" charset="0"/>
          <a:ea typeface="SimSun" charset="-122"/>
        </a:defRPr>
      </a:lvl3pPr>
      <a:lvl4pPr marL="1600200" indent="-228600" algn="ctr" defTabSz="449263" rtl="0" eaLnBrk="0" fontAlgn="base" hangingPunct="0">
        <a:spcBef>
          <a:spcPct val="0"/>
        </a:spcBef>
        <a:spcAft>
          <a:spcPct val="0"/>
        </a:spcAft>
        <a:buClr>
          <a:srgbClr val="000000"/>
        </a:buClr>
        <a:buSzPct val="100000"/>
        <a:buFont typeface="Times New Roman" pitchFamily="16" charset="0"/>
        <a:defRPr sz="4400">
          <a:solidFill>
            <a:srgbClr val="000000"/>
          </a:solidFill>
          <a:latin typeface="Calibri" pitchFamily="32" charset="0"/>
          <a:ea typeface="SimSun" charset="-122"/>
        </a:defRPr>
      </a:lvl4pPr>
      <a:lvl5pPr marL="2057400" indent="-228600" algn="ctr" defTabSz="449263" rtl="0" eaLnBrk="0" fontAlgn="base" hangingPunct="0">
        <a:spcBef>
          <a:spcPct val="0"/>
        </a:spcBef>
        <a:spcAft>
          <a:spcPct val="0"/>
        </a:spcAft>
        <a:buClr>
          <a:srgbClr val="000000"/>
        </a:buClr>
        <a:buSzPct val="100000"/>
        <a:buFont typeface="Times New Roman" pitchFamily="16" charset="0"/>
        <a:defRPr sz="4400">
          <a:solidFill>
            <a:srgbClr val="000000"/>
          </a:solidFill>
          <a:latin typeface="Calibri" pitchFamily="32" charset="0"/>
          <a:ea typeface="SimSun" charset="-122"/>
        </a:defRPr>
      </a:lvl5pPr>
      <a:lvl6pPr marL="2514600" indent="-228600" algn="ctr" defTabSz="449263" rtl="0" eaLnBrk="0" fontAlgn="base" hangingPunct="0">
        <a:spcBef>
          <a:spcPct val="0"/>
        </a:spcBef>
        <a:spcAft>
          <a:spcPct val="0"/>
        </a:spcAft>
        <a:buClr>
          <a:srgbClr val="000000"/>
        </a:buClr>
        <a:buSzPct val="100000"/>
        <a:buFont typeface="Times New Roman" pitchFamily="16" charset="0"/>
        <a:defRPr sz="4400">
          <a:solidFill>
            <a:srgbClr val="000000"/>
          </a:solidFill>
          <a:latin typeface="Calibri" pitchFamily="32" charset="0"/>
          <a:ea typeface="SimSun" charset="-122"/>
        </a:defRPr>
      </a:lvl6pPr>
      <a:lvl7pPr marL="2971800" indent="-228600" algn="ctr" defTabSz="449263" rtl="0" eaLnBrk="0" fontAlgn="base" hangingPunct="0">
        <a:spcBef>
          <a:spcPct val="0"/>
        </a:spcBef>
        <a:spcAft>
          <a:spcPct val="0"/>
        </a:spcAft>
        <a:buClr>
          <a:srgbClr val="000000"/>
        </a:buClr>
        <a:buSzPct val="100000"/>
        <a:buFont typeface="Times New Roman" pitchFamily="16" charset="0"/>
        <a:defRPr sz="4400">
          <a:solidFill>
            <a:srgbClr val="000000"/>
          </a:solidFill>
          <a:latin typeface="Calibri" pitchFamily="32" charset="0"/>
          <a:ea typeface="SimSun" charset="-122"/>
        </a:defRPr>
      </a:lvl7pPr>
      <a:lvl8pPr marL="3429000" indent="-228600" algn="ctr" defTabSz="449263" rtl="0" eaLnBrk="0" fontAlgn="base" hangingPunct="0">
        <a:spcBef>
          <a:spcPct val="0"/>
        </a:spcBef>
        <a:spcAft>
          <a:spcPct val="0"/>
        </a:spcAft>
        <a:buClr>
          <a:srgbClr val="000000"/>
        </a:buClr>
        <a:buSzPct val="100000"/>
        <a:buFont typeface="Times New Roman" pitchFamily="16" charset="0"/>
        <a:defRPr sz="4400">
          <a:solidFill>
            <a:srgbClr val="000000"/>
          </a:solidFill>
          <a:latin typeface="Calibri" pitchFamily="32" charset="0"/>
          <a:ea typeface="SimSun" charset="-122"/>
        </a:defRPr>
      </a:lvl8pPr>
      <a:lvl9pPr marL="3886200" indent="-228600" algn="ctr" defTabSz="449263" rtl="0" eaLnBrk="0" fontAlgn="base" hangingPunct="0">
        <a:spcBef>
          <a:spcPct val="0"/>
        </a:spcBef>
        <a:spcAft>
          <a:spcPct val="0"/>
        </a:spcAft>
        <a:buClr>
          <a:srgbClr val="000000"/>
        </a:buClr>
        <a:buSzPct val="100000"/>
        <a:buFont typeface="Times New Roman" pitchFamily="16" charset="0"/>
        <a:defRPr sz="4400">
          <a:solidFill>
            <a:srgbClr val="000000"/>
          </a:solidFill>
          <a:latin typeface="Calibri" pitchFamily="32" charset="0"/>
          <a:ea typeface="SimSun" charset="-122"/>
        </a:defRPr>
      </a:lvl9pPr>
    </p:titleStyle>
    <p:bodyStyle>
      <a:lvl1pPr marL="342900" indent="-342900" algn="l" defTabSz="449263" rtl="0" eaLnBrk="0" fontAlgn="base" hangingPunct="0">
        <a:spcBef>
          <a:spcPts val="800"/>
        </a:spcBef>
        <a:spcAft>
          <a:spcPct val="0"/>
        </a:spcAft>
        <a:buClr>
          <a:srgbClr val="000000"/>
        </a:buClr>
        <a:buSzPct val="100000"/>
        <a:buFont typeface="Times New Roman" pitchFamily="16" charset="0"/>
        <a:defRPr sz="3200">
          <a:solidFill>
            <a:srgbClr val="000000"/>
          </a:solidFill>
          <a:latin typeface="+mn-lt"/>
          <a:ea typeface="+mn-ea"/>
          <a:cs typeface="+mn-cs"/>
        </a:defRPr>
      </a:lvl1pPr>
      <a:lvl2pPr marL="742950" indent="-285750" algn="l" defTabSz="449263" rtl="0" eaLnBrk="0" fontAlgn="base" hangingPunct="0">
        <a:spcBef>
          <a:spcPts val="700"/>
        </a:spcBef>
        <a:spcAft>
          <a:spcPct val="0"/>
        </a:spcAft>
        <a:buClr>
          <a:srgbClr val="000000"/>
        </a:buClr>
        <a:buSzPct val="100000"/>
        <a:buFont typeface="Times New Roman" pitchFamily="16" charset="0"/>
        <a:defRPr sz="2800">
          <a:solidFill>
            <a:srgbClr val="000000"/>
          </a:solidFill>
          <a:latin typeface="+mn-lt"/>
          <a:ea typeface="+mn-ea"/>
        </a:defRPr>
      </a:lvl2pPr>
      <a:lvl3pPr marL="1143000" indent="-228600" algn="l" defTabSz="449263" rtl="0" eaLnBrk="0" fontAlgn="base" hangingPunct="0">
        <a:spcBef>
          <a:spcPts val="600"/>
        </a:spcBef>
        <a:spcAft>
          <a:spcPct val="0"/>
        </a:spcAft>
        <a:buClr>
          <a:srgbClr val="000000"/>
        </a:buClr>
        <a:buSzPct val="100000"/>
        <a:buFont typeface="Times New Roman" pitchFamily="16" charset="0"/>
        <a:defRPr sz="2400">
          <a:solidFill>
            <a:srgbClr val="000000"/>
          </a:solidFill>
          <a:latin typeface="+mn-lt"/>
          <a:ea typeface="+mn-ea"/>
        </a:defRPr>
      </a:lvl3pPr>
      <a:lvl4pPr marL="16002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defRPr>
      </a:lvl4pPr>
      <a:lvl5pPr marL="20574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defRPr>
      </a:lvl5pPr>
      <a:lvl6pPr marL="25146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defRPr>
      </a:lvl6pPr>
      <a:lvl7pPr marL="29718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defRPr>
      </a:lvl7pPr>
      <a:lvl8pPr marL="34290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defRPr>
      </a:lvl8pPr>
      <a:lvl9pPr marL="38862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3" name="Rectangle 1"/>
          <p:cNvSpPr>
            <a:spLocks noGrp="1" noChangeArrowheads="1"/>
          </p:cNvSpPr>
          <p:nvPr>
            <p:ph type="title"/>
          </p:nvPr>
        </p:nvSpPr>
        <p:spPr bwMode="auto">
          <a:xfrm>
            <a:off x="457200" y="273050"/>
            <a:ext cx="8228013" cy="1143000"/>
          </a:xfrm>
          <a:prstGeom prst="rect">
            <a:avLst/>
          </a:prstGeom>
          <a:noFill/>
          <a:ln w="9525">
            <a:noFill/>
            <a:round/>
            <a:headEnd/>
            <a:tailEnd/>
          </a:ln>
          <a:effectLst/>
        </p:spPr>
        <p:txBody>
          <a:bodyPr vert="horz" wrap="square" lIns="0" tIns="0" rIns="0" bIns="0" numCol="1" anchor="ctr" anchorCtr="0" compatLnSpc="1">
            <a:prstTxWarp prst="textNoShape">
              <a:avLst/>
            </a:prstTxWarp>
          </a:bodyPr>
          <a:lstStyle/>
          <a:p>
            <a:pPr lvl="0"/>
            <a:r>
              <a:rPr lang="en-GB" smtClean="0"/>
              <a:t>Clique para editar o formato do texto do título</a:t>
            </a:r>
          </a:p>
        </p:txBody>
      </p:sp>
      <p:sp>
        <p:nvSpPr>
          <p:cNvPr id="3074" name="Rectangle 2"/>
          <p:cNvSpPr>
            <a:spLocks noGrp="1" noChangeArrowheads="1"/>
          </p:cNvSpPr>
          <p:nvPr>
            <p:ph type="body" idx="1"/>
          </p:nvPr>
        </p:nvSpPr>
        <p:spPr bwMode="auto">
          <a:xfrm>
            <a:off x="457200" y="1604963"/>
            <a:ext cx="8045450" cy="3975100"/>
          </a:xfrm>
          <a:prstGeom prst="rect">
            <a:avLst/>
          </a:prstGeom>
          <a:noFill/>
          <a:ln w="9525">
            <a:noFill/>
            <a:round/>
            <a:headEnd/>
            <a:tailEnd/>
          </a:ln>
          <a:effectLst/>
        </p:spPr>
        <p:txBody>
          <a:bodyPr vert="horz" wrap="square" lIns="0" tIns="28224" rIns="0" bIns="0" numCol="1" anchor="t" anchorCtr="0" compatLnSpc="1">
            <a:prstTxWarp prst="textNoShape">
              <a:avLst/>
            </a:prstTxWarp>
          </a:bodyPr>
          <a:lstStyle/>
          <a:p>
            <a:pPr lvl="0"/>
            <a:r>
              <a:rPr lang="en-GB" smtClean="0"/>
              <a:t>Clique para editar o formato do texto da estrutura de tópicos</a:t>
            </a:r>
          </a:p>
          <a:p>
            <a:pPr lvl="1"/>
            <a:r>
              <a:rPr lang="en-GB" smtClean="0"/>
              <a:t>2.º Nível da estrutura de tópicos</a:t>
            </a:r>
          </a:p>
          <a:p>
            <a:pPr lvl="2"/>
            <a:r>
              <a:rPr lang="en-GB" smtClean="0"/>
              <a:t>3.º Nível da estrutura de tópicos</a:t>
            </a:r>
          </a:p>
          <a:p>
            <a:pPr lvl="3"/>
            <a:r>
              <a:rPr lang="en-GB" smtClean="0"/>
              <a:t>4.º Nível da estrutura de tópicos</a:t>
            </a:r>
          </a:p>
          <a:p>
            <a:pPr lvl="4"/>
            <a:r>
              <a:rPr lang="en-GB" smtClean="0"/>
              <a:t>5.º Nível da estrutura de tópicos</a:t>
            </a:r>
          </a:p>
          <a:p>
            <a:pPr lvl="4"/>
            <a:r>
              <a:rPr lang="en-GB" smtClean="0"/>
              <a:t>6.º Nível da estrutura de tópicos</a:t>
            </a:r>
          </a:p>
          <a:p>
            <a:pPr lvl="4"/>
            <a:r>
              <a:rPr lang="en-GB" smtClean="0"/>
              <a:t>7.º Nível da estrutura de tópicos</a:t>
            </a:r>
          </a:p>
        </p:txBody>
      </p:sp>
      <p:sp>
        <p:nvSpPr>
          <p:cNvPr id="3075" name="Rectangle 3"/>
          <p:cNvSpPr>
            <a:spLocks noGrp="1" noChangeArrowheads="1"/>
          </p:cNvSpPr>
          <p:nvPr>
            <p:ph type="dt"/>
          </p:nvPr>
        </p:nvSpPr>
        <p:spPr bwMode="auto">
          <a:xfrm>
            <a:off x="457200" y="6246813"/>
            <a:ext cx="2128838" cy="471487"/>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nSpc>
                <a:spcPct val="95000"/>
              </a:lnSpc>
              <a:tabLst>
                <a:tab pos="723900" algn="l"/>
                <a:tab pos="1447800" algn="l"/>
              </a:tabLst>
              <a:defRPr sz="1400">
                <a:solidFill>
                  <a:srgbClr val="000000"/>
                </a:solidFill>
                <a:latin typeface="Times New Roman" pitchFamily="16" charset="0"/>
              </a:defRPr>
            </a:lvl1pPr>
          </a:lstStyle>
          <a:p>
            <a:endParaRPr lang="pt-BR"/>
          </a:p>
        </p:txBody>
      </p:sp>
      <p:sp>
        <p:nvSpPr>
          <p:cNvPr id="3076" name="Rectangle 4"/>
          <p:cNvSpPr>
            <a:spLocks noGrp="1" noChangeArrowheads="1"/>
          </p:cNvSpPr>
          <p:nvPr>
            <p:ph type="ftr"/>
          </p:nvPr>
        </p:nvSpPr>
        <p:spPr bwMode="auto">
          <a:xfrm>
            <a:off x="3127375" y="6246813"/>
            <a:ext cx="2897188" cy="471487"/>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ctr">
              <a:lnSpc>
                <a:spcPct val="95000"/>
              </a:lnSpc>
              <a:tabLst>
                <a:tab pos="723900" algn="l"/>
                <a:tab pos="1447800" algn="l"/>
                <a:tab pos="2171700" algn="l"/>
                <a:tab pos="2895600" algn="l"/>
              </a:tabLst>
              <a:defRPr sz="1400">
                <a:solidFill>
                  <a:srgbClr val="000000"/>
                </a:solidFill>
                <a:latin typeface="Times New Roman" pitchFamily="16" charset="0"/>
              </a:defRPr>
            </a:lvl1pPr>
          </a:lstStyle>
          <a:p>
            <a:endParaRPr lang="pt-BR"/>
          </a:p>
        </p:txBody>
      </p:sp>
      <p:sp>
        <p:nvSpPr>
          <p:cNvPr id="3077" name="Rectangle 5"/>
          <p:cNvSpPr>
            <a:spLocks noGrp="1" noChangeArrowheads="1"/>
          </p:cNvSpPr>
          <p:nvPr>
            <p:ph type="sldNum"/>
          </p:nvPr>
        </p:nvSpPr>
        <p:spPr bwMode="auto">
          <a:xfrm>
            <a:off x="6556375" y="6246813"/>
            <a:ext cx="2128838" cy="471487"/>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r">
              <a:lnSpc>
                <a:spcPct val="95000"/>
              </a:lnSpc>
              <a:tabLst>
                <a:tab pos="723900" algn="l"/>
                <a:tab pos="1447800" algn="l"/>
              </a:tabLst>
              <a:defRPr sz="1400">
                <a:solidFill>
                  <a:srgbClr val="000000"/>
                </a:solidFill>
                <a:latin typeface="Times New Roman" pitchFamily="16" charset="0"/>
              </a:defRPr>
            </a:lvl1pPr>
          </a:lstStyle>
          <a:p>
            <a:fld id="{5F92DD8A-649D-4679-8BEC-88C2B87746E6}" type="slidenum">
              <a:rPr lang="pt-BR"/>
              <a:pPr/>
              <a:t>‹nº›</a:t>
            </a:fld>
            <a:endParaRPr lang="pt-BR"/>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ctr" defTabSz="449263"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mj-lt"/>
          <a:ea typeface="+mj-ea"/>
          <a:cs typeface="+mj-cs"/>
        </a:defRPr>
      </a:lvl1pPr>
      <a:lvl2pPr marL="742950" indent="-285750" algn="ctr" defTabSz="449263"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Microsoft YaHei" charset="-122"/>
        </a:defRPr>
      </a:lvl2pPr>
      <a:lvl3pPr marL="1143000" indent="-228600" algn="ctr" defTabSz="449263"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Microsoft YaHei" charset="-122"/>
        </a:defRPr>
      </a:lvl3pPr>
      <a:lvl4pPr marL="1600200" indent="-228600" algn="ctr" defTabSz="449263"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Microsoft YaHei" charset="-122"/>
        </a:defRPr>
      </a:lvl4pPr>
      <a:lvl5pPr marL="2057400" indent="-228600" algn="ctr" defTabSz="449263"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Microsoft YaHei" charset="-122"/>
        </a:defRPr>
      </a:lvl5pPr>
      <a:lvl6pPr marL="2514600" indent="-228600" algn="ctr" defTabSz="449263"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Microsoft YaHei" charset="-122"/>
        </a:defRPr>
      </a:lvl6pPr>
      <a:lvl7pPr marL="2971800" indent="-228600" algn="ctr" defTabSz="449263"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Microsoft YaHei" charset="-122"/>
        </a:defRPr>
      </a:lvl7pPr>
      <a:lvl8pPr marL="3429000" indent="-228600" algn="ctr" defTabSz="449263"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Microsoft YaHei" charset="-122"/>
        </a:defRPr>
      </a:lvl8pPr>
      <a:lvl9pPr marL="3886200" indent="-228600" algn="ctr" defTabSz="449263"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Microsoft YaHei" charset="-122"/>
        </a:defRPr>
      </a:lvl9pPr>
    </p:titleStyle>
    <p:bodyStyle>
      <a:lvl1pPr marL="342900" indent="-342900" algn="l" defTabSz="449263" rtl="0" fontAlgn="base" hangingPunct="0">
        <a:lnSpc>
          <a:spcPct val="93000"/>
        </a:lnSpc>
        <a:spcBef>
          <a:spcPct val="0"/>
        </a:spcBef>
        <a:spcAft>
          <a:spcPts val="1425"/>
        </a:spcAft>
        <a:buClr>
          <a:srgbClr val="000000"/>
        </a:buClr>
        <a:buSzPct val="100000"/>
        <a:buFont typeface="Times New Roman" pitchFamily="16" charset="0"/>
        <a:defRPr sz="3200">
          <a:solidFill>
            <a:srgbClr val="000000"/>
          </a:solidFill>
          <a:latin typeface="+mn-lt"/>
          <a:ea typeface="+mn-ea"/>
          <a:cs typeface="+mn-cs"/>
        </a:defRPr>
      </a:lvl1pPr>
      <a:lvl2pPr marL="742950" indent="-285750" algn="l" defTabSz="449263" rtl="0" fontAlgn="base" hangingPunct="0">
        <a:lnSpc>
          <a:spcPct val="93000"/>
        </a:lnSpc>
        <a:spcBef>
          <a:spcPct val="0"/>
        </a:spcBef>
        <a:spcAft>
          <a:spcPts val="1138"/>
        </a:spcAft>
        <a:buClr>
          <a:srgbClr val="000000"/>
        </a:buClr>
        <a:buSzPct val="100000"/>
        <a:buFont typeface="Times New Roman" pitchFamily="16" charset="0"/>
        <a:defRPr sz="2800">
          <a:solidFill>
            <a:srgbClr val="000000"/>
          </a:solidFill>
          <a:latin typeface="+mn-lt"/>
          <a:ea typeface="+mn-ea"/>
        </a:defRPr>
      </a:lvl2pPr>
      <a:lvl3pPr marL="1143000" indent="-228600" algn="l" defTabSz="449263" rtl="0" fontAlgn="base" hangingPunct="0">
        <a:lnSpc>
          <a:spcPct val="93000"/>
        </a:lnSpc>
        <a:spcBef>
          <a:spcPct val="0"/>
        </a:spcBef>
        <a:spcAft>
          <a:spcPts val="850"/>
        </a:spcAft>
        <a:buClr>
          <a:srgbClr val="000000"/>
        </a:buClr>
        <a:buSzPct val="100000"/>
        <a:buFont typeface="Times New Roman" pitchFamily="16" charset="0"/>
        <a:defRPr sz="2400">
          <a:solidFill>
            <a:srgbClr val="000000"/>
          </a:solidFill>
          <a:latin typeface="+mn-lt"/>
          <a:ea typeface="+mn-ea"/>
        </a:defRPr>
      </a:lvl3pPr>
      <a:lvl4pPr marL="1600200" indent="-228600" algn="l" defTabSz="449263" rtl="0" fontAlgn="base" hangingPunct="0">
        <a:lnSpc>
          <a:spcPct val="93000"/>
        </a:lnSpc>
        <a:spcBef>
          <a:spcPct val="0"/>
        </a:spcBef>
        <a:spcAft>
          <a:spcPts val="575"/>
        </a:spcAft>
        <a:buClr>
          <a:srgbClr val="000000"/>
        </a:buClr>
        <a:buSzPct val="100000"/>
        <a:buFont typeface="Times New Roman" pitchFamily="16" charset="0"/>
        <a:defRPr sz="2000">
          <a:solidFill>
            <a:srgbClr val="000000"/>
          </a:solidFill>
          <a:latin typeface="+mn-lt"/>
          <a:ea typeface="+mn-ea"/>
        </a:defRPr>
      </a:lvl4pPr>
      <a:lvl5pPr marL="2057400" indent="-228600" algn="l" defTabSz="449263"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defRPr>
      </a:lvl5pPr>
      <a:lvl6pPr marL="2514600" indent="-228600" algn="l" defTabSz="449263"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defRPr>
      </a:lvl6pPr>
      <a:lvl7pPr marL="2971800" indent="-228600" algn="l" defTabSz="449263"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defRPr>
      </a:lvl7pPr>
      <a:lvl8pPr marL="3429000" indent="-228600" algn="l" defTabSz="449263"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defRPr>
      </a:lvl8pPr>
      <a:lvl9pPr marL="3886200" indent="-228600" algn="l" defTabSz="449263"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blipFill dpi="0" rotWithShape="0">
          <a:blip r:embed="rId14" cstate="print"/>
          <a:srcRect/>
          <a:stretch>
            <a:fillRect/>
          </a:stretch>
        </a:blipFill>
        <a:effectLst/>
      </p:bgPr>
    </p:bg>
    <p:spTree>
      <p:nvGrpSpPr>
        <p:cNvPr id="1" name=""/>
        <p:cNvGrpSpPr/>
        <p:nvPr/>
      </p:nvGrpSpPr>
      <p:grpSpPr>
        <a:xfrm>
          <a:off x="0" y="0"/>
          <a:ext cx="0" cy="0"/>
          <a:chOff x="0" y="0"/>
          <a:chExt cx="0" cy="0"/>
        </a:xfrm>
      </p:grpSpPr>
      <p:sp>
        <p:nvSpPr>
          <p:cNvPr id="4097" name="Rectangle 1"/>
          <p:cNvSpPr>
            <a:spLocks noGrp="1" noChangeArrowheads="1"/>
          </p:cNvSpPr>
          <p:nvPr>
            <p:ph type="title"/>
          </p:nvPr>
        </p:nvSpPr>
        <p:spPr bwMode="auto">
          <a:xfrm>
            <a:off x="457200" y="436563"/>
            <a:ext cx="8228013" cy="1143000"/>
          </a:xfrm>
          <a:prstGeom prst="rect">
            <a:avLst/>
          </a:prstGeom>
          <a:noFill/>
          <a:ln w="9525">
            <a:noFill/>
            <a:round/>
            <a:headEnd/>
            <a:tailEnd/>
          </a:ln>
          <a:effectLst/>
        </p:spPr>
        <p:txBody>
          <a:bodyPr vert="horz" wrap="square" lIns="0" tIns="0" rIns="0" bIns="0" numCol="1" anchor="ctr" anchorCtr="0" compatLnSpc="1">
            <a:prstTxWarp prst="textNoShape">
              <a:avLst/>
            </a:prstTxWarp>
          </a:bodyPr>
          <a:lstStyle/>
          <a:p>
            <a:pPr lvl="0"/>
            <a:r>
              <a:rPr lang="en-GB" smtClean="0"/>
              <a:t>Clique para editar o formato do texto do título</a:t>
            </a:r>
          </a:p>
        </p:txBody>
      </p:sp>
      <p:sp>
        <p:nvSpPr>
          <p:cNvPr id="4098" name="Rectangle 2"/>
          <p:cNvSpPr>
            <a:spLocks noGrp="1" noChangeArrowheads="1"/>
          </p:cNvSpPr>
          <p:nvPr>
            <p:ph type="body" idx="1"/>
          </p:nvPr>
        </p:nvSpPr>
        <p:spPr bwMode="auto">
          <a:xfrm>
            <a:off x="587375" y="1735138"/>
            <a:ext cx="7869238" cy="4132262"/>
          </a:xfrm>
          <a:prstGeom prst="rect">
            <a:avLst/>
          </a:prstGeom>
          <a:noFill/>
          <a:ln w="9525">
            <a:noFill/>
            <a:round/>
            <a:headEnd/>
            <a:tailEnd/>
          </a:ln>
          <a:effectLst/>
        </p:spPr>
        <p:txBody>
          <a:bodyPr vert="horz" wrap="square" lIns="0" tIns="18270" rIns="0" bIns="0" numCol="1" anchor="t" anchorCtr="0" compatLnSpc="1">
            <a:prstTxWarp prst="textNoShape">
              <a:avLst/>
            </a:prstTxWarp>
          </a:bodyPr>
          <a:lstStyle/>
          <a:p>
            <a:pPr lvl="0"/>
            <a:r>
              <a:rPr lang="en-GB" smtClean="0"/>
              <a:t>Clique para editar o formato do texto da estrutura de tópicos</a:t>
            </a:r>
          </a:p>
          <a:p>
            <a:pPr lvl="1"/>
            <a:r>
              <a:rPr lang="en-GB" smtClean="0"/>
              <a:t>2.º Nível da estrutura de tópicos</a:t>
            </a:r>
          </a:p>
          <a:p>
            <a:pPr lvl="2"/>
            <a:r>
              <a:rPr lang="en-GB" smtClean="0"/>
              <a:t>3.º Nível da estrutura de tópicos</a:t>
            </a:r>
          </a:p>
          <a:p>
            <a:pPr lvl="3"/>
            <a:r>
              <a:rPr lang="en-GB" smtClean="0"/>
              <a:t>4.º Nível da estrutura de tópicos</a:t>
            </a:r>
          </a:p>
          <a:p>
            <a:pPr lvl="4"/>
            <a:r>
              <a:rPr lang="en-GB" smtClean="0"/>
              <a:t>5.º Nível da estrutura de tópicos</a:t>
            </a:r>
          </a:p>
          <a:p>
            <a:pPr lvl="4"/>
            <a:r>
              <a:rPr lang="en-GB" smtClean="0"/>
              <a:t>6.º Nível da estrutura de tópicos</a:t>
            </a:r>
          </a:p>
          <a:p>
            <a:pPr lvl="4"/>
            <a:r>
              <a:rPr lang="en-GB" smtClean="0"/>
              <a:t>7.º Nível da estrutura de tópicos</a:t>
            </a:r>
          </a:p>
        </p:txBody>
      </p:sp>
      <p:sp>
        <p:nvSpPr>
          <p:cNvPr id="4099" name="Rectangle 3"/>
          <p:cNvSpPr>
            <a:spLocks noGrp="1" noChangeArrowheads="1"/>
          </p:cNvSpPr>
          <p:nvPr>
            <p:ph type="dt"/>
          </p:nvPr>
        </p:nvSpPr>
        <p:spPr bwMode="auto">
          <a:xfrm>
            <a:off x="457200" y="5921375"/>
            <a:ext cx="2128838" cy="471488"/>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nSpc>
                <a:spcPct val="95000"/>
              </a:lnSpc>
              <a:tabLst>
                <a:tab pos="723900" algn="l"/>
                <a:tab pos="1447800" algn="l"/>
              </a:tabLst>
              <a:defRPr sz="1400">
                <a:solidFill>
                  <a:srgbClr val="000000"/>
                </a:solidFill>
                <a:latin typeface="+mn-lt"/>
              </a:defRPr>
            </a:lvl1pPr>
          </a:lstStyle>
          <a:p>
            <a:endParaRPr lang="pt-BR"/>
          </a:p>
        </p:txBody>
      </p:sp>
      <p:sp>
        <p:nvSpPr>
          <p:cNvPr id="4100" name="Rectangle 4"/>
          <p:cNvSpPr>
            <a:spLocks noGrp="1" noChangeArrowheads="1"/>
          </p:cNvSpPr>
          <p:nvPr>
            <p:ph type="ftr"/>
          </p:nvPr>
        </p:nvSpPr>
        <p:spPr bwMode="auto">
          <a:xfrm>
            <a:off x="3094038" y="5921375"/>
            <a:ext cx="2897187" cy="471488"/>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ctr">
              <a:lnSpc>
                <a:spcPct val="95000"/>
              </a:lnSpc>
              <a:tabLst>
                <a:tab pos="723900" algn="l"/>
                <a:tab pos="1447800" algn="l"/>
                <a:tab pos="2171700" algn="l"/>
                <a:tab pos="2895600" algn="l"/>
              </a:tabLst>
              <a:defRPr sz="1400">
                <a:solidFill>
                  <a:srgbClr val="000000"/>
                </a:solidFill>
                <a:latin typeface="+mn-lt"/>
              </a:defRPr>
            </a:lvl1pPr>
          </a:lstStyle>
          <a:p>
            <a:endParaRPr lang="pt-BR"/>
          </a:p>
        </p:txBody>
      </p:sp>
      <p:sp>
        <p:nvSpPr>
          <p:cNvPr id="4101" name="Rectangle 5"/>
          <p:cNvSpPr>
            <a:spLocks noGrp="1" noChangeArrowheads="1"/>
          </p:cNvSpPr>
          <p:nvPr>
            <p:ph type="sldNum"/>
          </p:nvPr>
        </p:nvSpPr>
        <p:spPr bwMode="auto">
          <a:xfrm>
            <a:off x="6491288" y="5921375"/>
            <a:ext cx="2128837" cy="471488"/>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r">
              <a:lnSpc>
                <a:spcPct val="95000"/>
              </a:lnSpc>
              <a:tabLst>
                <a:tab pos="723900" algn="l"/>
                <a:tab pos="1447800" algn="l"/>
              </a:tabLst>
              <a:defRPr sz="1400">
                <a:solidFill>
                  <a:srgbClr val="000000"/>
                </a:solidFill>
                <a:latin typeface="+mn-lt"/>
              </a:defRPr>
            </a:lvl1pPr>
          </a:lstStyle>
          <a:p>
            <a:fld id="{33E76245-A36D-48AC-B50C-85CD8DCA0755}" type="slidenum">
              <a:rPr lang="pt-BR"/>
              <a:pPr/>
              <a:t>‹nº›</a:t>
            </a:fld>
            <a:endParaRPr lang="pt-BR"/>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Lst>
  <p:txStyles>
    <p:titleStyle>
      <a:lvl1pPr algn="ctr" defTabSz="449263" rtl="0" fontAlgn="base" hangingPunct="0">
        <a:lnSpc>
          <a:spcPct val="93000"/>
        </a:lnSpc>
        <a:spcBef>
          <a:spcPct val="0"/>
        </a:spcBef>
        <a:spcAft>
          <a:spcPct val="0"/>
        </a:spcAft>
        <a:buClr>
          <a:srgbClr val="000000"/>
        </a:buClr>
        <a:buSzPct val="100000"/>
        <a:buFont typeface="Times New Roman" pitchFamily="16" charset="0"/>
        <a:defRPr sz="3400">
          <a:solidFill>
            <a:srgbClr val="000000"/>
          </a:solidFill>
          <a:latin typeface="+mj-lt"/>
          <a:ea typeface="+mj-ea"/>
          <a:cs typeface="+mj-cs"/>
        </a:defRPr>
      </a:lvl1pPr>
      <a:lvl2pPr marL="742950" indent="-285750" algn="ctr" defTabSz="449263" rtl="0" fontAlgn="base" hangingPunct="0">
        <a:lnSpc>
          <a:spcPct val="93000"/>
        </a:lnSpc>
        <a:spcBef>
          <a:spcPct val="0"/>
        </a:spcBef>
        <a:spcAft>
          <a:spcPct val="0"/>
        </a:spcAft>
        <a:buClr>
          <a:srgbClr val="000000"/>
        </a:buClr>
        <a:buSzPct val="100000"/>
        <a:buFont typeface="Times New Roman" pitchFamily="16" charset="0"/>
        <a:defRPr sz="3400">
          <a:solidFill>
            <a:srgbClr val="000000"/>
          </a:solidFill>
          <a:latin typeface="Arial" charset="0"/>
          <a:cs typeface="Arial Unicode MS" charset="0"/>
        </a:defRPr>
      </a:lvl2pPr>
      <a:lvl3pPr marL="1143000" indent="-228600" algn="ctr" defTabSz="449263" rtl="0" fontAlgn="base" hangingPunct="0">
        <a:lnSpc>
          <a:spcPct val="93000"/>
        </a:lnSpc>
        <a:spcBef>
          <a:spcPct val="0"/>
        </a:spcBef>
        <a:spcAft>
          <a:spcPct val="0"/>
        </a:spcAft>
        <a:buClr>
          <a:srgbClr val="000000"/>
        </a:buClr>
        <a:buSzPct val="100000"/>
        <a:buFont typeface="Times New Roman" pitchFamily="16" charset="0"/>
        <a:defRPr sz="3400">
          <a:solidFill>
            <a:srgbClr val="000000"/>
          </a:solidFill>
          <a:latin typeface="Arial" charset="0"/>
          <a:cs typeface="Arial Unicode MS" charset="0"/>
        </a:defRPr>
      </a:lvl3pPr>
      <a:lvl4pPr marL="1600200" indent="-228600" algn="ctr" defTabSz="449263" rtl="0" fontAlgn="base" hangingPunct="0">
        <a:lnSpc>
          <a:spcPct val="93000"/>
        </a:lnSpc>
        <a:spcBef>
          <a:spcPct val="0"/>
        </a:spcBef>
        <a:spcAft>
          <a:spcPct val="0"/>
        </a:spcAft>
        <a:buClr>
          <a:srgbClr val="000000"/>
        </a:buClr>
        <a:buSzPct val="100000"/>
        <a:buFont typeface="Times New Roman" pitchFamily="16" charset="0"/>
        <a:defRPr sz="3400">
          <a:solidFill>
            <a:srgbClr val="000000"/>
          </a:solidFill>
          <a:latin typeface="Arial" charset="0"/>
          <a:cs typeface="Arial Unicode MS" charset="0"/>
        </a:defRPr>
      </a:lvl4pPr>
      <a:lvl5pPr marL="2057400" indent="-228600" algn="ctr" defTabSz="449263" rtl="0" fontAlgn="base" hangingPunct="0">
        <a:lnSpc>
          <a:spcPct val="93000"/>
        </a:lnSpc>
        <a:spcBef>
          <a:spcPct val="0"/>
        </a:spcBef>
        <a:spcAft>
          <a:spcPct val="0"/>
        </a:spcAft>
        <a:buClr>
          <a:srgbClr val="000000"/>
        </a:buClr>
        <a:buSzPct val="100000"/>
        <a:buFont typeface="Times New Roman" pitchFamily="16" charset="0"/>
        <a:defRPr sz="3400">
          <a:solidFill>
            <a:srgbClr val="000000"/>
          </a:solidFill>
          <a:latin typeface="Arial" charset="0"/>
          <a:cs typeface="Arial Unicode MS" charset="0"/>
        </a:defRPr>
      </a:lvl5pPr>
      <a:lvl6pPr marL="2514600" indent="-228600" algn="ctr" defTabSz="449263" rtl="0" fontAlgn="base" hangingPunct="0">
        <a:lnSpc>
          <a:spcPct val="93000"/>
        </a:lnSpc>
        <a:spcBef>
          <a:spcPct val="0"/>
        </a:spcBef>
        <a:spcAft>
          <a:spcPct val="0"/>
        </a:spcAft>
        <a:buClr>
          <a:srgbClr val="000000"/>
        </a:buClr>
        <a:buSzPct val="100000"/>
        <a:buFont typeface="Times New Roman" pitchFamily="16" charset="0"/>
        <a:defRPr sz="3400">
          <a:solidFill>
            <a:srgbClr val="000000"/>
          </a:solidFill>
          <a:latin typeface="Arial" charset="0"/>
          <a:cs typeface="Arial Unicode MS" charset="0"/>
        </a:defRPr>
      </a:lvl6pPr>
      <a:lvl7pPr marL="2971800" indent="-228600" algn="ctr" defTabSz="449263" rtl="0" fontAlgn="base" hangingPunct="0">
        <a:lnSpc>
          <a:spcPct val="93000"/>
        </a:lnSpc>
        <a:spcBef>
          <a:spcPct val="0"/>
        </a:spcBef>
        <a:spcAft>
          <a:spcPct val="0"/>
        </a:spcAft>
        <a:buClr>
          <a:srgbClr val="000000"/>
        </a:buClr>
        <a:buSzPct val="100000"/>
        <a:buFont typeface="Times New Roman" pitchFamily="16" charset="0"/>
        <a:defRPr sz="3400">
          <a:solidFill>
            <a:srgbClr val="000000"/>
          </a:solidFill>
          <a:latin typeface="Arial" charset="0"/>
          <a:cs typeface="Arial Unicode MS" charset="0"/>
        </a:defRPr>
      </a:lvl7pPr>
      <a:lvl8pPr marL="3429000" indent="-228600" algn="ctr" defTabSz="449263" rtl="0" fontAlgn="base" hangingPunct="0">
        <a:lnSpc>
          <a:spcPct val="93000"/>
        </a:lnSpc>
        <a:spcBef>
          <a:spcPct val="0"/>
        </a:spcBef>
        <a:spcAft>
          <a:spcPct val="0"/>
        </a:spcAft>
        <a:buClr>
          <a:srgbClr val="000000"/>
        </a:buClr>
        <a:buSzPct val="100000"/>
        <a:buFont typeface="Times New Roman" pitchFamily="16" charset="0"/>
        <a:defRPr sz="3400">
          <a:solidFill>
            <a:srgbClr val="000000"/>
          </a:solidFill>
          <a:latin typeface="Arial" charset="0"/>
          <a:cs typeface="Arial Unicode MS" charset="0"/>
        </a:defRPr>
      </a:lvl8pPr>
      <a:lvl9pPr marL="3886200" indent="-228600" algn="ctr" defTabSz="449263" rtl="0" fontAlgn="base" hangingPunct="0">
        <a:lnSpc>
          <a:spcPct val="93000"/>
        </a:lnSpc>
        <a:spcBef>
          <a:spcPct val="0"/>
        </a:spcBef>
        <a:spcAft>
          <a:spcPct val="0"/>
        </a:spcAft>
        <a:buClr>
          <a:srgbClr val="000000"/>
        </a:buClr>
        <a:buSzPct val="100000"/>
        <a:buFont typeface="Times New Roman" pitchFamily="16" charset="0"/>
        <a:defRPr sz="3400">
          <a:solidFill>
            <a:srgbClr val="000000"/>
          </a:solidFill>
          <a:latin typeface="Arial" charset="0"/>
          <a:cs typeface="Arial Unicode MS" charset="0"/>
        </a:defRPr>
      </a:lvl9pPr>
    </p:titleStyle>
    <p:bodyStyle>
      <a:lvl1pPr marL="342900" indent="-342900" algn="l" defTabSz="449263" rtl="0" fontAlgn="base" hangingPunct="0">
        <a:lnSpc>
          <a:spcPct val="95000"/>
        </a:lnSpc>
        <a:spcBef>
          <a:spcPct val="0"/>
        </a:spcBef>
        <a:spcAft>
          <a:spcPts val="1288"/>
        </a:spcAft>
        <a:buClr>
          <a:srgbClr val="000000"/>
        </a:buClr>
        <a:buSzPct val="100000"/>
        <a:buFont typeface="Times New Roman" pitchFamily="16" charset="0"/>
        <a:defRPr sz="2900">
          <a:solidFill>
            <a:srgbClr val="000000"/>
          </a:solidFill>
          <a:latin typeface="+mn-lt"/>
          <a:ea typeface="+mn-ea"/>
          <a:cs typeface="+mn-cs"/>
        </a:defRPr>
      </a:lvl1pPr>
      <a:lvl2pPr marL="742950" indent="-285750" algn="l" defTabSz="449263" rtl="0" fontAlgn="base" hangingPunct="0">
        <a:lnSpc>
          <a:spcPct val="95000"/>
        </a:lnSpc>
        <a:spcBef>
          <a:spcPct val="0"/>
        </a:spcBef>
        <a:spcAft>
          <a:spcPts val="1025"/>
        </a:spcAft>
        <a:buClr>
          <a:srgbClr val="000000"/>
        </a:buClr>
        <a:buSzPct val="100000"/>
        <a:buFont typeface="Times New Roman" pitchFamily="16" charset="0"/>
        <a:defRPr sz="2500">
          <a:solidFill>
            <a:srgbClr val="000000"/>
          </a:solidFill>
          <a:latin typeface="+mn-lt"/>
          <a:cs typeface="+mn-cs"/>
        </a:defRPr>
      </a:lvl2pPr>
      <a:lvl3pPr marL="1143000" indent="-228600" algn="l" defTabSz="449263" rtl="0" fontAlgn="base" hangingPunct="0">
        <a:lnSpc>
          <a:spcPct val="95000"/>
        </a:lnSpc>
        <a:spcBef>
          <a:spcPct val="0"/>
        </a:spcBef>
        <a:spcAft>
          <a:spcPts val="775"/>
        </a:spcAft>
        <a:buClr>
          <a:srgbClr val="000000"/>
        </a:buClr>
        <a:buSzPct val="100000"/>
        <a:buFont typeface="Times New Roman" pitchFamily="16" charset="0"/>
        <a:defRPr sz="2200">
          <a:solidFill>
            <a:srgbClr val="000000"/>
          </a:solidFill>
          <a:latin typeface="+mn-lt"/>
          <a:cs typeface="+mn-cs"/>
        </a:defRPr>
      </a:lvl3pPr>
      <a:lvl4pPr marL="1600200" indent="-228600" algn="l" defTabSz="449263" rtl="0" fontAlgn="base" hangingPunct="0">
        <a:lnSpc>
          <a:spcPct val="95000"/>
        </a:lnSpc>
        <a:spcBef>
          <a:spcPct val="0"/>
        </a:spcBef>
        <a:spcAft>
          <a:spcPts val="513"/>
        </a:spcAft>
        <a:buClr>
          <a:srgbClr val="000000"/>
        </a:buClr>
        <a:buSzPct val="100000"/>
        <a:buFont typeface="Times New Roman" pitchFamily="16" charset="0"/>
        <a:defRPr>
          <a:solidFill>
            <a:srgbClr val="000000"/>
          </a:solidFill>
          <a:latin typeface="+mn-lt"/>
          <a:cs typeface="+mn-cs"/>
        </a:defRPr>
      </a:lvl4pPr>
      <a:lvl5pPr marL="2057400" indent="-228600" algn="l" defTabSz="449263" rtl="0" fontAlgn="base" hangingPunct="0">
        <a:lnSpc>
          <a:spcPct val="95000"/>
        </a:lnSpc>
        <a:spcBef>
          <a:spcPct val="0"/>
        </a:spcBef>
        <a:spcAft>
          <a:spcPts val="263"/>
        </a:spcAft>
        <a:buClr>
          <a:srgbClr val="000000"/>
        </a:buClr>
        <a:buSzPct val="100000"/>
        <a:buFont typeface="Times New Roman" pitchFamily="16" charset="0"/>
        <a:defRPr>
          <a:solidFill>
            <a:srgbClr val="000000"/>
          </a:solidFill>
          <a:latin typeface="+mn-lt"/>
          <a:cs typeface="+mn-cs"/>
        </a:defRPr>
      </a:lvl5pPr>
      <a:lvl6pPr marL="2514600" indent="-228600" algn="l" defTabSz="449263" rtl="0" fontAlgn="base" hangingPunct="0">
        <a:lnSpc>
          <a:spcPct val="95000"/>
        </a:lnSpc>
        <a:spcBef>
          <a:spcPct val="0"/>
        </a:spcBef>
        <a:spcAft>
          <a:spcPts val="263"/>
        </a:spcAft>
        <a:buClr>
          <a:srgbClr val="000000"/>
        </a:buClr>
        <a:buSzPct val="100000"/>
        <a:buFont typeface="Times New Roman" pitchFamily="16" charset="0"/>
        <a:defRPr>
          <a:solidFill>
            <a:srgbClr val="000000"/>
          </a:solidFill>
          <a:latin typeface="+mn-lt"/>
          <a:cs typeface="+mn-cs"/>
        </a:defRPr>
      </a:lvl6pPr>
      <a:lvl7pPr marL="2971800" indent="-228600" algn="l" defTabSz="449263" rtl="0" fontAlgn="base" hangingPunct="0">
        <a:lnSpc>
          <a:spcPct val="95000"/>
        </a:lnSpc>
        <a:spcBef>
          <a:spcPct val="0"/>
        </a:spcBef>
        <a:spcAft>
          <a:spcPts val="263"/>
        </a:spcAft>
        <a:buClr>
          <a:srgbClr val="000000"/>
        </a:buClr>
        <a:buSzPct val="100000"/>
        <a:buFont typeface="Times New Roman" pitchFamily="16" charset="0"/>
        <a:defRPr>
          <a:solidFill>
            <a:srgbClr val="000000"/>
          </a:solidFill>
          <a:latin typeface="+mn-lt"/>
          <a:cs typeface="+mn-cs"/>
        </a:defRPr>
      </a:lvl7pPr>
      <a:lvl8pPr marL="3429000" indent="-228600" algn="l" defTabSz="449263" rtl="0" fontAlgn="base" hangingPunct="0">
        <a:lnSpc>
          <a:spcPct val="95000"/>
        </a:lnSpc>
        <a:spcBef>
          <a:spcPct val="0"/>
        </a:spcBef>
        <a:spcAft>
          <a:spcPts val="263"/>
        </a:spcAft>
        <a:buClr>
          <a:srgbClr val="000000"/>
        </a:buClr>
        <a:buSzPct val="100000"/>
        <a:buFont typeface="Times New Roman" pitchFamily="16" charset="0"/>
        <a:defRPr>
          <a:solidFill>
            <a:srgbClr val="000000"/>
          </a:solidFill>
          <a:latin typeface="+mn-lt"/>
          <a:cs typeface="+mn-cs"/>
        </a:defRPr>
      </a:lvl8pPr>
      <a:lvl9pPr marL="3886200" indent="-228600" algn="l" defTabSz="449263" rtl="0" fontAlgn="base" hangingPunct="0">
        <a:lnSpc>
          <a:spcPct val="95000"/>
        </a:lnSpc>
        <a:spcBef>
          <a:spcPct val="0"/>
        </a:spcBef>
        <a:spcAft>
          <a:spcPts val="263"/>
        </a:spcAft>
        <a:buClr>
          <a:srgbClr val="000000"/>
        </a:buClr>
        <a:buSzPct val="100000"/>
        <a:buFont typeface="Times New Roman" pitchFamily="16" charset="0"/>
        <a:defRPr>
          <a:solidFill>
            <a:srgbClr val="000000"/>
          </a:solidFill>
          <a:latin typeface="+mn-lt"/>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0.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40.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40.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40.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40.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40.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40.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40.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40.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40.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4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0.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40.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40.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40.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40.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40.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40.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40.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40.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40.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4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0.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40.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40.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40.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40.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40.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40.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40.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40.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40.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4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0.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40.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31.xml"/><Relationship Id="rId1" Type="http://schemas.openxmlformats.org/officeDocument/2006/relationships/slideLayout" Target="../slideLayouts/slideLayout40.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32.xml"/><Relationship Id="rId1" Type="http://schemas.openxmlformats.org/officeDocument/2006/relationships/slideLayout" Target="../slideLayouts/slideLayout40.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40.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34.xml"/><Relationship Id="rId1" Type="http://schemas.openxmlformats.org/officeDocument/2006/relationships/slideLayout" Target="../slideLayouts/slideLayout40.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40.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40.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37.xml"/><Relationship Id="rId1" Type="http://schemas.openxmlformats.org/officeDocument/2006/relationships/slideLayout" Target="../slideLayouts/slideLayout40.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38.xml"/><Relationship Id="rId1" Type="http://schemas.openxmlformats.org/officeDocument/2006/relationships/slideLayout" Target="../slideLayouts/slideLayout40.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139.xml"/><Relationship Id="rId1" Type="http://schemas.openxmlformats.org/officeDocument/2006/relationships/slideLayout" Target="../slideLayouts/slideLayout4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0.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40.xml"/><Relationship Id="rId1" Type="http://schemas.openxmlformats.org/officeDocument/2006/relationships/slideLayout" Target="../slideLayouts/slideLayout40.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141.xml"/><Relationship Id="rId1" Type="http://schemas.openxmlformats.org/officeDocument/2006/relationships/slideLayout" Target="../slideLayouts/slideLayout40.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142.xml"/><Relationship Id="rId1" Type="http://schemas.openxmlformats.org/officeDocument/2006/relationships/slideLayout" Target="../slideLayouts/slideLayout40.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143.xml"/><Relationship Id="rId1" Type="http://schemas.openxmlformats.org/officeDocument/2006/relationships/slideLayout" Target="../slideLayouts/slideLayout40.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144.xml"/><Relationship Id="rId1" Type="http://schemas.openxmlformats.org/officeDocument/2006/relationships/slideLayout" Target="../slideLayouts/slideLayout40.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145.xml"/><Relationship Id="rId1" Type="http://schemas.openxmlformats.org/officeDocument/2006/relationships/slideLayout" Target="../slideLayouts/slideLayout40.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146.xml"/><Relationship Id="rId1" Type="http://schemas.openxmlformats.org/officeDocument/2006/relationships/slideLayout" Target="../slideLayouts/slideLayout40.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147.xml"/><Relationship Id="rId1" Type="http://schemas.openxmlformats.org/officeDocument/2006/relationships/slideLayout" Target="../slideLayouts/slideLayout40.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148.xml"/><Relationship Id="rId1" Type="http://schemas.openxmlformats.org/officeDocument/2006/relationships/slideLayout" Target="../slideLayouts/slideLayout40.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149.xml"/><Relationship Id="rId1" Type="http://schemas.openxmlformats.org/officeDocument/2006/relationships/slideLayout" Target="../slideLayouts/slideLayout4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0.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150.xml"/><Relationship Id="rId1" Type="http://schemas.openxmlformats.org/officeDocument/2006/relationships/slideLayout" Target="../slideLayouts/slideLayout40.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151.xml"/><Relationship Id="rId1" Type="http://schemas.openxmlformats.org/officeDocument/2006/relationships/slideLayout" Target="../slideLayouts/slideLayout40.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152.xml"/><Relationship Id="rId1" Type="http://schemas.openxmlformats.org/officeDocument/2006/relationships/slideLayout" Target="../slideLayouts/slideLayout40.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153.xml"/><Relationship Id="rId1" Type="http://schemas.openxmlformats.org/officeDocument/2006/relationships/slideLayout" Target="../slideLayouts/slideLayout40.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154.xml"/><Relationship Id="rId1" Type="http://schemas.openxmlformats.org/officeDocument/2006/relationships/slideLayout" Target="../slideLayouts/slideLayout40.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155.xml"/><Relationship Id="rId1" Type="http://schemas.openxmlformats.org/officeDocument/2006/relationships/slideLayout" Target="../slideLayouts/slideLayout40.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156.xml"/><Relationship Id="rId1" Type="http://schemas.openxmlformats.org/officeDocument/2006/relationships/slideLayout" Target="../slideLayouts/slideLayout40.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157.xml"/><Relationship Id="rId1" Type="http://schemas.openxmlformats.org/officeDocument/2006/relationships/slideLayout" Target="../slideLayouts/slideLayout40.xm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158.xml"/><Relationship Id="rId1" Type="http://schemas.openxmlformats.org/officeDocument/2006/relationships/slideLayout" Target="../slideLayouts/slideLayout40.xm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159.xml"/><Relationship Id="rId1" Type="http://schemas.openxmlformats.org/officeDocument/2006/relationships/slideLayout" Target="../slideLayouts/slideLayout4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0.xml"/></Relationships>
</file>

<file path=ppt/slides/_rels/slide160.xml.rels><?xml version="1.0" encoding="UTF-8" standalone="yes"?>
<Relationships xmlns="http://schemas.openxmlformats.org/package/2006/relationships"><Relationship Id="rId2" Type="http://schemas.openxmlformats.org/officeDocument/2006/relationships/notesSlide" Target="../notesSlides/notesSlide160.xml"/><Relationship Id="rId1" Type="http://schemas.openxmlformats.org/officeDocument/2006/relationships/slideLayout" Target="../slideLayouts/slideLayout40.xml"/></Relationships>
</file>

<file path=ppt/slides/_rels/slide161.xml.rels><?xml version="1.0" encoding="UTF-8" standalone="yes"?>
<Relationships xmlns="http://schemas.openxmlformats.org/package/2006/relationships"><Relationship Id="rId2" Type="http://schemas.openxmlformats.org/officeDocument/2006/relationships/notesSlide" Target="../notesSlides/notesSlide161.xml"/><Relationship Id="rId1" Type="http://schemas.openxmlformats.org/officeDocument/2006/relationships/slideLayout" Target="../slideLayouts/slideLayout40.xml"/></Relationships>
</file>

<file path=ppt/slides/_rels/slide162.xml.rels><?xml version="1.0" encoding="UTF-8" standalone="yes"?>
<Relationships xmlns="http://schemas.openxmlformats.org/package/2006/relationships"><Relationship Id="rId2" Type="http://schemas.openxmlformats.org/officeDocument/2006/relationships/notesSlide" Target="../notesSlides/notesSlide162.xml"/><Relationship Id="rId1" Type="http://schemas.openxmlformats.org/officeDocument/2006/relationships/slideLayout" Target="../slideLayouts/slideLayout40.xml"/></Relationships>
</file>

<file path=ppt/slides/_rels/slide163.xml.rels><?xml version="1.0" encoding="UTF-8" standalone="yes"?>
<Relationships xmlns="http://schemas.openxmlformats.org/package/2006/relationships"><Relationship Id="rId2" Type="http://schemas.openxmlformats.org/officeDocument/2006/relationships/notesSlide" Target="../notesSlides/notesSlide163.xml"/><Relationship Id="rId1" Type="http://schemas.openxmlformats.org/officeDocument/2006/relationships/slideLayout" Target="../slideLayouts/slideLayout40.xml"/></Relationships>
</file>

<file path=ppt/slides/_rels/slide164.xml.rels><?xml version="1.0" encoding="UTF-8" standalone="yes"?>
<Relationships xmlns="http://schemas.openxmlformats.org/package/2006/relationships"><Relationship Id="rId2" Type="http://schemas.openxmlformats.org/officeDocument/2006/relationships/notesSlide" Target="../notesSlides/notesSlide164.xml"/><Relationship Id="rId1" Type="http://schemas.openxmlformats.org/officeDocument/2006/relationships/slideLayout" Target="../slideLayouts/slideLayout40.xml"/></Relationships>
</file>

<file path=ppt/slides/_rels/slide165.xml.rels><?xml version="1.0" encoding="UTF-8" standalone="yes"?>
<Relationships xmlns="http://schemas.openxmlformats.org/package/2006/relationships"><Relationship Id="rId2" Type="http://schemas.openxmlformats.org/officeDocument/2006/relationships/notesSlide" Target="../notesSlides/notesSlide165.xml"/><Relationship Id="rId1" Type="http://schemas.openxmlformats.org/officeDocument/2006/relationships/slideLayout" Target="../slideLayouts/slideLayout40.xml"/></Relationships>
</file>

<file path=ppt/slides/_rels/slide166.xml.rels><?xml version="1.0" encoding="UTF-8" standalone="yes"?>
<Relationships xmlns="http://schemas.openxmlformats.org/package/2006/relationships"><Relationship Id="rId2" Type="http://schemas.openxmlformats.org/officeDocument/2006/relationships/notesSlide" Target="../notesSlides/notesSlide166.xml"/><Relationship Id="rId1" Type="http://schemas.openxmlformats.org/officeDocument/2006/relationships/slideLayout" Target="../slideLayouts/slideLayout40.xml"/></Relationships>
</file>

<file path=ppt/slides/_rels/slide167.xml.rels><?xml version="1.0" encoding="UTF-8" standalone="yes"?>
<Relationships xmlns="http://schemas.openxmlformats.org/package/2006/relationships"><Relationship Id="rId2" Type="http://schemas.openxmlformats.org/officeDocument/2006/relationships/notesSlide" Target="../notesSlides/notesSlide167.xml"/><Relationship Id="rId1" Type="http://schemas.openxmlformats.org/officeDocument/2006/relationships/slideLayout" Target="../slideLayouts/slideLayout40.xml"/></Relationships>
</file>

<file path=ppt/slides/_rels/slide168.xml.rels><?xml version="1.0" encoding="UTF-8" standalone="yes"?>
<Relationships xmlns="http://schemas.openxmlformats.org/package/2006/relationships"><Relationship Id="rId2" Type="http://schemas.openxmlformats.org/officeDocument/2006/relationships/notesSlide" Target="../notesSlides/notesSlide168.xml"/><Relationship Id="rId1" Type="http://schemas.openxmlformats.org/officeDocument/2006/relationships/slideLayout" Target="../slideLayouts/slideLayout40.xml"/></Relationships>
</file>

<file path=ppt/slides/_rels/slide169.xml.rels><?xml version="1.0" encoding="UTF-8" standalone="yes"?>
<Relationships xmlns="http://schemas.openxmlformats.org/package/2006/relationships"><Relationship Id="rId2" Type="http://schemas.openxmlformats.org/officeDocument/2006/relationships/notesSlide" Target="../notesSlides/notesSlide169.xml"/><Relationship Id="rId1" Type="http://schemas.openxmlformats.org/officeDocument/2006/relationships/slideLayout" Target="../slideLayouts/slideLayout4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0.xml"/></Relationships>
</file>

<file path=ppt/slides/_rels/slide170.xml.rels><?xml version="1.0" encoding="UTF-8" standalone="yes"?>
<Relationships xmlns="http://schemas.openxmlformats.org/package/2006/relationships"><Relationship Id="rId2" Type="http://schemas.openxmlformats.org/officeDocument/2006/relationships/notesSlide" Target="../notesSlides/notesSlide170.xml"/><Relationship Id="rId1" Type="http://schemas.openxmlformats.org/officeDocument/2006/relationships/slideLayout" Target="../slideLayouts/slideLayout40.xml"/></Relationships>
</file>

<file path=ppt/slides/_rels/slide171.xml.rels><?xml version="1.0" encoding="UTF-8" standalone="yes"?>
<Relationships xmlns="http://schemas.openxmlformats.org/package/2006/relationships"><Relationship Id="rId2" Type="http://schemas.openxmlformats.org/officeDocument/2006/relationships/notesSlide" Target="../notesSlides/notesSlide171.xml"/><Relationship Id="rId1" Type="http://schemas.openxmlformats.org/officeDocument/2006/relationships/slideLayout" Target="../slideLayouts/slideLayout40.xml"/></Relationships>
</file>

<file path=ppt/slides/_rels/slide172.xml.rels><?xml version="1.0" encoding="UTF-8" standalone="yes"?>
<Relationships xmlns="http://schemas.openxmlformats.org/package/2006/relationships"><Relationship Id="rId2" Type="http://schemas.openxmlformats.org/officeDocument/2006/relationships/notesSlide" Target="../notesSlides/notesSlide172.xml"/><Relationship Id="rId1" Type="http://schemas.openxmlformats.org/officeDocument/2006/relationships/slideLayout" Target="../slideLayouts/slideLayout40.xml"/></Relationships>
</file>

<file path=ppt/slides/_rels/slide173.xml.rels><?xml version="1.0" encoding="UTF-8" standalone="yes"?>
<Relationships xmlns="http://schemas.openxmlformats.org/package/2006/relationships"><Relationship Id="rId2" Type="http://schemas.openxmlformats.org/officeDocument/2006/relationships/notesSlide" Target="../notesSlides/notesSlide173.xml"/><Relationship Id="rId1" Type="http://schemas.openxmlformats.org/officeDocument/2006/relationships/slideLayout" Target="../slideLayouts/slideLayout40.xml"/></Relationships>
</file>

<file path=ppt/slides/_rels/slide174.xml.rels><?xml version="1.0" encoding="UTF-8" standalone="yes"?>
<Relationships xmlns="http://schemas.openxmlformats.org/package/2006/relationships"><Relationship Id="rId2" Type="http://schemas.openxmlformats.org/officeDocument/2006/relationships/notesSlide" Target="../notesSlides/notesSlide174.xml"/><Relationship Id="rId1" Type="http://schemas.openxmlformats.org/officeDocument/2006/relationships/slideLayout" Target="../slideLayouts/slideLayout40.xml"/></Relationships>
</file>

<file path=ppt/slides/_rels/slide175.xml.rels><?xml version="1.0" encoding="UTF-8" standalone="yes"?>
<Relationships xmlns="http://schemas.openxmlformats.org/package/2006/relationships"><Relationship Id="rId2" Type="http://schemas.openxmlformats.org/officeDocument/2006/relationships/notesSlide" Target="../notesSlides/notesSlide175.xml"/><Relationship Id="rId1" Type="http://schemas.openxmlformats.org/officeDocument/2006/relationships/slideLayout" Target="../slideLayouts/slideLayout4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0.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0.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0.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0.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0.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0.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0.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0.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0.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0.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0.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0.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0.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0.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40.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40.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40.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40.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40.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4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0.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40.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40.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40.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40.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40.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40.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40.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40.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40.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4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0.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40.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40.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40.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40.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40.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40.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40.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40.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40.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4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0.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40.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40.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40.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40.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40.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40.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40.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40.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40.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4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0.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40.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40.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40.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40.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40.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40.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40.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40.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40.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4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0.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40.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40.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40.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40.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40.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40.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40.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40.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40.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4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Text Box 1"/>
          <p:cNvSpPr txBox="1">
            <a:spLocks noChangeArrowheads="1"/>
          </p:cNvSpPr>
          <p:nvPr/>
        </p:nvSpPr>
        <p:spPr bwMode="auto">
          <a:xfrm>
            <a:off x="3124200" y="6248400"/>
            <a:ext cx="2892425" cy="454025"/>
          </a:xfrm>
          <a:prstGeom prst="rect">
            <a:avLst/>
          </a:prstGeom>
          <a:noFill/>
          <a:ln w="9525">
            <a:noFill/>
            <a:round/>
            <a:headEnd/>
            <a:tailEnd/>
          </a:ln>
          <a:effectLst/>
        </p:spPr>
        <p:txBody>
          <a:bodyPr wrap="none" anchor="ctr"/>
          <a:lstStyle/>
          <a:p>
            <a:endParaRPr lang="pt-BR"/>
          </a:p>
        </p:txBody>
      </p:sp>
      <p:sp>
        <p:nvSpPr>
          <p:cNvPr id="6146" name="Text Box 2"/>
          <p:cNvSpPr txBox="1">
            <a:spLocks noChangeArrowheads="1"/>
          </p:cNvSpPr>
          <p:nvPr/>
        </p:nvSpPr>
        <p:spPr bwMode="auto">
          <a:xfrm>
            <a:off x="685800" y="6248400"/>
            <a:ext cx="1901825" cy="454025"/>
          </a:xfrm>
          <a:prstGeom prst="rect">
            <a:avLst/>
          </a:prstGeom>
          <a:noFill/>
          <a:ln w="9525">
            <a:noFill/>
            <a:round/>
            <a:headEnd/>
            <a:tailEnd/>
          </a:ln>
          <a:effectLst/>
        </p:spPr>
        <p:txBody>
          <a:bodyPr wrap="none" anchor="ctr"/>
          <a:lstStyle/>
          <a:p>
            <a:endParaRPr lang="pt-BR"/>
          </a:p>
        </p:txBody>
      </p:sp>
      <p:sp>
        <p:nvSpPr>
          <p:cNvPr id="6147" name="Text Box 3"/>
          <p:cNvSpPr txBox="1">
            <a:spLocks noChangeArrowheads="1"/>
          </p:cNvSpPr>
          <p:nvPr/>
        </p:nvSpPr>
        <p:spPr bwMode="auto">
          <a:xfrm>
            <a:off x="1508125" y="955675"/>
            <a:ext cx="184150" cy="457200"/>
          </a:xfrm>
          <a:prstGeom prst="rect">
            <a:avLst/>
          </a:prstGeom>
          <a:noFill/>
          <a:ln w="9525">
            <a:noFill/>
            <a:round/>
            <a:headEnd/>
            <a:tailEnd/>
          </a:ln>
          <a:effectLst/>
        </p:spPr>
        <p:txBody>
          <a:bodyPr wrap="none" anchor="ctr"/>
          <a:lstStyle/>
          <a:p>
            <a:endParaRPr lang="pt-BR"/>
          </a:p>
        </p:txBody>
      </p:sp>
      <p:sp>
        <p:nvSpPr>
          <p:cNvPr id="6148" name="Text Box 4"/>
          <p:cNvSpPr txBox="1">
            <a:spLocks noChangeArrowheads="1"/>
          </p:cNvSpPr>
          <p:nvPr/>
        </p:nvSpPr>
        <p:spPr bwMode="auto">
          <a:xfrm>
            <a:off x="985838" y="1089025"/>
            <a:ext cx="7485062" cy="4695825"/>
          </a:xfrm>
          <a:prstGeom prst="rect">
            <a:avLst/>
          </a:prstGeom>
          <a:noFill/>
          <a:ln w="9525">
            <a:noFill/>
            <a:round/>
            <a:headEnd/>
            <a:tailEnd/>
          </a:ln>
          <a:effectLst/>
        </p:spPr>
        <p:txBody>
          <a:bodyPr wrap="none" lIns="90000" tIns="46800" rIns="90000" bIns="46800">
            <a:spAutoFit/>
          </a:bodyP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4200" b="1">
                <a:solidFill>
                  <a:srgbClr val="000000"/>
                </a:solidFill>
                <a:latin typeface="Times New Roman" pitchFamily="16" charset="0"/>
              </a:rPr>
              <a:t>DIREITO ADMINISTRATIVO</a:t>
            </a:r>
          </a:p>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GB" sz="4400" b="1">
              <a:solidFill>
                <a:srgbClr val="000000"/>
              </a:solidFill>
              <a:latin typeface="Times New Roman" pitchFamily="16" charset="0"/>
            </a:endParaRPr>
          </a:p>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3600" b="1">
                <a:solidFill>
                  <a:srgbClr val="008080"/>
                </a:solidFill>
                <a:latin typeface="Times New Roman" pitchFamily="16" charset="0"/>
              </a:rPr>
              <a:t>JEFFERSON APARECIDO DIAS</a:t>
            </a:r>
          </a:p>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3600" b="1">
                <a:solidFill>
                  <a:srgbClr val="008080"/>
                </a:solidFill>
                <a:latin typeface="Times New Roman" pitchFamily="16" charset="0"/>
              </a:rPr>
              <a:t>Procurador da República</a:t>
            </a:r>
          </a:p>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GB" sz="3600" b="1">
              <a:solidFill>
                <a:srgbClr val="008080"/>
              </a:solidFill>
              <a:latin typeface="Times New Roman" pitchFamily="16" charset="0"/>
            </a:endParaRPr>
          </a:p>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3600" b="1">
                <a:solidFill>
                  <a:srgbClr val="008080"/>
                </a:solidFill>
                <a:latin typeface="Times New Roman" pitchFamily="16" charset="0"/>
              </a:rPr>
              <a:t>jeff.bojador@gmail.com</a:t>
            </a:r>
          </a:p>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3600" b="1">
                <a:solidFill>
                  <a:srgbClr val="008080"/>
                </a:solidFill>
                <a:latin typeface="Times New Roman" pitchFamily="16" charset="0"/>
              </a:rPr>
              <a:t>Twitter: @jeffdiasmpf</a:t>
            </a:r>
          </a:p>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3600" b="1">
                <a:solidFill>
                  <a:srgbClr val="008080"/>
                </a:solidFill>
                <a:latin typeface="Times New Roman" pitchFamily="16" charset="0"/>
              </a:rPr>
              <a:t>Blog: jeffdiasmpf.wordpress.com</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ext Box 1"/>
          <p:cNvSpPr txBox="1">
            <a:spLocks noChangeArrowheads="1"/>
          </p:cNvSpPr>
          <p:nvPr/>
        </p:nvSpPr>
        <p:spPr bwMode="auto">
          <a:xfrm>
            <a:off x="1508125" y="955675"/>
            <a:ext cx="184150" cy="457200"/>
          </a:xfrm>
          <a:prstGeom prst="rect">
            <a:avLst/>
          </a:prstGeom>
          <a:noFill/>
          <a:ln w="9525">
            <a:noFill/>
            <a:round/>
            <a:headEnd/>
            <a:tailEnd/>
          </a:ln>
          <a:effectLst/>
        </p:spPr>
        <p:txBody>
          <a:bodyPr wrap="none" anchor="ctr"/>
          <a:lstStyle/>
          <a:p>
            <a:endParaRPr lang="pt-BR"/>
          </a:p>
        </p:txBody>
      </p:sp>
      <p:sp>
        <p:nvSpPr>
          <p:cNvPr id="15362" name="Text Box 2"/>
          <p:cNvSpPr txBox="1">
            <a:spLocks noChangeArrowheads="1"/>
          </p:cNvSpPr>
          <p:nvPr/>
        </p:nvSpPr>
        <p:spPr bwMode="auto">
          <a:xfrm>
            <a:off x="468313" y="981075"/>
            <a:ext cx="8280400" cy="3776663"/>
          </a:xfrm>
          <a:prstGeom prst="rect">
            <a:avLst/>
          </a:prstGeom>
          <a:noFill/>
          <a:ln w="9525">
            <a:noFill/>
            <a:round/>
            <a:headEnd/>
            <a:tailEnd/>
          </a:ln>
          <a:effectLst/>
        </p:spPr>
        <p:txBody>
          <a:bodyPr lIns="90000" tIns="46800" rIns="90000" bIns="46800">
            <a:spAutoFit/>
          </a:bodyPr>
          <a:lstStyle/>
          <a:p>
            <a:pPr marL="457200" indent="-442913"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600" b="1" u="sng">
                <a:solidFill>
                  <a:srgbClr val="000000"/>
                </a:solidFill>
                <a:latin typeface="Times New Roman" pitchFamily="16" charset="0"/>
              </a:rPr>
              <a:t>Função Social da Propriedade</a:t>
            </a:r>
          </a:p>
          <a:p>
            <a:pPr marL="457200" indent="-442913"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endParaRPr lang="pt-BR" sz="2600" b="1">
              <a:solidFill>
                <a:srgbClr val="000000"/>
              </a:solidFill>
              <a:latin typeface="Times New Roman" pitchFamily="16" charset="0"/>
            </a:endParaRPr>
          </a:p>
          <a:p>
            <a:pPr marL="457200" indent="-442913"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600" b="1">
                <a:solidFill>
                  <a:srgbClr val="000000"/>
                </a:solidFill>
                <a:latin typeface="Times New Roman" pitchFamily="16" charset="0"/>
              </a:rPr>
              <a:t>A norma se completa com a do § 4º, que faculta ao Poder Público Municipal, mediante lei específica para área incluída no Plano-diretor, exigir, nos ermos da lei federal, do proprietário do solo urbano não edificado, subutilizado ou não utilizado, que promova seu adequado aproveitamento, sob pena, sucessivamente, de:</a:t>
            </a:r>
          </a:p>
          <a:p>
            <a:pPr marL="457200" indent="-442913"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endParaRPr lang="pt-BR" sz="2600" b="1">
              <a:solidFill>
                <a:srgbClr val="000000"/>
              </a:solidFill>
              <a:latin typeface="Times New Roman" pitchFamily="16" charset="0"/>
            </a:endParaRP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Text Box 1"/>
          <p:cNvSpPr txBox="1">
            <a:spLocks noChangeArrowheads="1"/>
          </p:cNvSpPr>
          <p:nvPr/>
        </p:nvSpPr>
        <p:spPr bwMode="auto">
          <a:xfrm>
            <a:off x="1508125" y="955675"/>
            <a:ext cx="184150" cy="457200"/>
          </a:xfrm>
          <a:prstGeom prst="rect">
            <a:avLst/>
          </a:prstGeom>
          <a:noFill/>
          <a:ln w="9525">
            <a:noFill/>
            <a:round/>
            <a:headEnd/>
            <a:tailEnd/>
          </a:ln>
          <a:effectLst/>
        </p:spPr>
        <p:txBody>
          <a:bodyPr wrap="none" anchor="ctr"/>
          <a:lstStyle/>
          <a:p>
            <a:endParaRPr lang="pt-BR"/>
          </a:p>
        </p:txBody>
      </p:sp>
      <p:sp>
        <p:nvSpPr>
          <p:cNvPr id="107522" name="Text Box 2"/>
          <p:cNvSpPr txBox="1">
            <a:spLocks noChangeArrowheads="1"/>
          </p:cNvSpPr>
          <p:nvPr/>
        </p:nvSpPr>
        <p:spPr bwMode="auto">
          <a:xfrm>
            <a:off x="323850" y="549275"/>
            <a:ext cx="8496300" cy="4881563"/>
          </a:xfrm>
          <a:prstGeom prst="rect">
            <a:avLst/>
          </a:prstGeom>
          <a:noFill/>
          <a:ln w="9525">
            <a:noFill/>
            <a:round/>
            <a:headEnd/>
            <a:tailEnd/>
          </a:ln>
          <a:effectLst/>
        </p:spPr>
        <p:txBody>
          <a:bodyPr lIns="90000" tIns="46800" rIns="90000" bIns="46800">
            <a:spAutoFit/>
          </a:bodyPr>
          <a:lstStyle/>
          <a:p>
            <a:pPr marL="457200" indent="-441325"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endParaRPr lang="pt-BR" sz="2600">
              <a:solidFill>
                <a:srgbClr val="000000"/>
              </a:solidFill>
              <a:latin typeface="Times New Roman" pitchFamily="16" charset="0"/>
            </a:endParaRPr>
          </a:p>
          <a:p>
            <a:pPr marL="457200" indent="-441325"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600">
                <a:solidFill>
                  <a:srgbClr val="000000"/>
                </a:solidFill>
                <a:latin typeface="Times New Roman" pitchFamily="16" charset="0"/>
              </a:rPr>
              <a:t>c)	não pode incidir sobre a pequena e média propriedade rural, desde que seu proprietário não possua outra, e sobre a propriedade produtiva (art. 185 da Constituição);</a:t>
            </a:r>
          </a:p>
          <a:p>
            <a:pPr marL="457200" indent="-441325"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600">
                <a:solidFill>
                  <a:srgbClr val="000000"/>
                </a:solidFill>
                <a:latin typeface="Times New Roman" pitchFamily="16" charset="0"/>
              </a:rPr>
              <a:t>d)	o pagamento é feito em títulos da dívida agrária, resgatáveis em até 20 anos, sendo, no entanto, as benfeitorias úteis e necessárias pagas em dinheiro (§ 1º do art. 184 da Constituição, regulamentado pelo art. 5º da Lei nº 8.629, de 25/02/1993).</a:t>
            </a:r>
          </a:p>
          <a:p>
            <a:pPr marL="457200" indent="-441325"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endParaRPr lang="pt-BR" sz="2600">
              <a:solidFill>
                <a:srgbClr val="000000"/>
              </a:solidFill>
              <a:latin typeface="Times New Roman" pitchFamily="16" charset="0"/>
            </a:endParaRPr>
          </a:p>
          <a:p>
            <a:pPr marL="457200" indent="-441325"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600">
                <a:solidFill>
                  <a:srgbClr val="000000"/>
                </a:solidFill>
                <a:latin typeface="Times New Roman" pitchFamily="16" charset="0"/>
              </a:rPr>
              <a:t>Obs.: A Lei nº 8.629 define o que é propriedade rural, pequena propriedade, propriedade produtiva, atendimentos dos requisitos no art. 186, etc.</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Text Box 1"/>
          <p:cNvSpPr txBox="1">
            <a:spLocks noChangeArrowheads="1"/>
          </p:cNvSpPr>
          <p:nvPr/>
        </p:nvSpPr>
        <p:spPr bwMode="auto">
          <a:xfrm>
            <a:off x="1508125" y="955675"/>
            <a:ext cx="184150" cy="457200"/>
          </a:xfrm>
          <a:prstGeom prst="rect">
            <a:avLst/>
          </a:prstGeom>
          <a:noFill/>
          <a:ln w="9525">
            <a:noFill/>
            <a:round/>
            <a:headEnd/>
            <a:tailEnd/>
          </a:ln>
          <a:effectLst/>
        </p:spPr>
        <p:txBody>
          <a:bodyPr wrap="none" anchor="ctr"/>
          <a:lstStyle/>
          <a:p>
            <a:endParaRPr lang="pt-BR"/>
          </a:p>
        </p:txBody>
      </p:sp>
      <p:sp>
        <p:nvSpPr>
          <p:cNvPr id="108546" name="Text Box 2"/>
          <p:cNvSpPr txBox="1">
            <a:spLocks noChangeArrowheads="1"/>
          </p:cNvSpPr>
          <p:nvPr/>
        </p:nvSpPr>
        <p:spPr bwMode="auto">
          <a:xfrm>
            <a:off x="396875" y="376238"/>
            <a:ext cx="8496300" cy="4144962"/>
          </a:xfrm>
          <a:prstGeom prst="rect">
            <a:avLst/>
          </a:prstGeom>
          <a:noFill/>
          <a:ln w="9525">
            <a:noFill/>
            <a:round/>
            <a:headEnd/>
            <a:tailEnd/>
          </a:ln>
          <a:effectLst/>
        </p:spPr>
        <p:txBody>
          <a:bodyPr lIns="90000" tIns="46800" rIns="90000" bIns="46800">
            <a:spAutoFit/>
          </a:bodyPr>
          <a:lstStyle/>
          <a:p>
            <a:pPr marL="457200" indent="-441325"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endParaRPr lang="pt-BR" sz="2600">
              <a:solidFill>
                <a:srgbClr val="000000"/>
              </a:solidFill>
              <a:latin typeface="Times New Roman" pitchFamily="16" charset="0"/>
            </a:endParaRPr>
          </a:p>
          <a:p>
            <a:pPr marL="457200" indent="-441325"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600" b="1">
                <a:solidFill>
                  <a:srgbClr val="000000"/>
                </a:solidFill>
                <a:latin typeface="Times New Roman" pitchFamily="16" charset="0"/>
              </a:rPr>
              <a:t>III) Desapropriação de glebas de terra em que sejam cultivadas plantas psicotrópicas, prevista no art. 243 da Constituição e disciplinada pela Lei nº 8.257, de 26/11/1991.</a:t>
            </a:r>
          </a:p>
          <a:p>
            <a:pPr marL="457200" indent="-441325"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600">
                <a:solidFill>
                  <a:srgbClr val="000000"/>
                </a:solidFill>
                <a:latin typeface="Times New Roman" pitchFamily="16" charset="0"/>
              </a:rPr>
              <a:t>Na verdade, por não prever indenização, se caracteriza por ser um confisco.</a:t>
            </a:r>
          </a:p>
          <a:p>
            <a:pPr marL="457200" indent="-441325"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endParaRPr lang="pt-BR" sz="2600">
              <a:solidFill>
                <a:srgbClr val="000000"/>
              </a:solidFill>
              <a:latin typeface="Times New Roman" pitchFamily="16" charset="0"/>
            </a:endParaRPr>
          </a:p>
          <a:p>
            <a:pPr marL="457200" indent="-441325"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600">
                <a:solidFill>
                  <a:srgbClr val="000000"/>
                </a:solidFill>
                <a:latin typeface="Times New Roman" pitchFamily="16" charset="0"/>
              </a:rPr>
              <a:t>RE-543974-MG, STF, Rel. Eros Grau: o STF entendeu que toda a propriedade deve ser confiscada e não apenas a área efetivamente cultivada (DJe 099). </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Text Box 1"/>
          <p:cNvSpPr txBox="1">
            <a:spLocks noChangeArrowheads="1"/>
          </p:cNvSpPr>
          <p:nvPr/>
        </p:nvSpPr>
        <p:spPr bwMode="auto">
          <a:xfrm>
            <a:off x="1508125" y="955675"/>
            <a:ext cx="184150" cy="457200"/>
          </a:xfrm>
          <a:prstGeom prst="rect">
            <a:avLst/>
          </a:prstGeom>
          <a:noFill/>
          <a:ln w="9525">
            <a:noFill/>
            <a:round/>
            <a:headEnd/>
            <a:tailEnd/>
          </a:ln>
          <a:effectLst/>
        </p:spPr>
        <p:txBody>
          <a:bodyPr wrap="none" anchor="ctr"/>
          <a:lstStyle/>
          <a:p>
            <a:endParaRPr lang="pt-BR"/>
          </a:p>
        </p:txBody>
      </p:sp>
      <p:sp>
        <p:nvSpPr>
          <p:cNvPr id="109570" name="Text Box 2"/>
          <p:cNvSpPr txBox="1">
            <a:spLocks noChangeArrowheads="1"/>
          </p:cNvSpPr>
          <p:nvPr/>
        </p:nvSpPr>
        <p:spPr bwMode="auto">
          <a:xfrm>
            <a:off x="323850" y="549275"/>
            <a:ext cx="8496300" cy="2303463"/>
          </a:xfrm>
          <a:prstGeom prst="rect">
            <a:avLst/>
          </a:prstGeom>
          <a:noFill/>
          <a:ln w="9525">
            <a:noFill/>
            <a:round/>
            <a:headEnd/>
            <a:tailEnd/>
          </a:ln>
          <a:effectLst/>
        </p:spPr>
        <p:txBody>
          <a:bodyPr lIns="90000" tIns="46800" rIns="90000" bIns="46800">
            <a:spAutoFit/>
          </a:bodyPr>
          <a:lstStyle/>
          <a:p>
            <a:pPr marL="457200" indent="-441325"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endParaRPr lang="pt-BR" sz="2600">
              <a:solidFill>
                <a:srgbClr val="000000"/>
              </a:solidFill>
              <a:latin typeface="Times New Roman" pitchFamily="16" charset="0"/>
            </a:endParaRPr>
          </a:p>
          <a:p>
            <a:pPr marL="457200" indent="-441325"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600" b="1" u="sng">
                <a:solidFill>
                  <a:srgbClr val="000000"/>
                </a:solidFill>
                <a:latin typeface="Times New Roman" pitchFamily="16" charset="0"/>
              </a:rPr>
              <a:t>Procedimento</a:t>
            </a:r>
          </a:p>
          <a:p>
            <a:pPr marL="457200" indent="-441325"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endParaRPr lang="pt-BR" sz="2600">
              <a:solidFill>
                <a:srgbClr val="000000"/>
              </a:solidFill>
              <a:latin typeface="Times New Roman" pitchFamily="16" charset="0"/>
            </a:endParaRPr>
          </a:p>
          <a:p>
            <a:pPr marL="457200" indent="-441325"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600">
                <a:solidFill>
                  <a:srgbClr val="000000"/>
                </a:solidFill>
                <a:latin typeface="Times New Roman" pitchFamily="16" charset="0"/>
              </a:rPr>
              <a:t>Esse procedimento compreende duas fases: a declaratória e a executória, abrangendo, esta última, uma fase administrativa e uma judicial</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Text Box 1"/>
          <p:cNvSpPr txBox="1">
            <a:spLocks noChangeArrowheads="1"/>
          </p:cNvSpPr>
          <p:nvPr/>
        </p:nvSpPr>
        <p:spPr bwMode="auto">
          <a:xfrm>
            <a:off x="1508125" y="955675"/>
            <a:ext cx="184150" cy="457200"/>
          </a:xfrm>
          <a:prstGeom prst="rect">
            <a:avLst/>
          </a:prstGeom>
          <a:noFill/>
          <a:ln w="9525">
            <a:noFill/>
            <a:round/>
            <a:headEnd/>
            <a:tailEnd/>
          </a:ln>
          <a:effectLst/>
        </p:spPr>
        <p:txBody>
          <a:bodyPr wrap="none" anchor="ctr"/>
          <a:lstStyle/>
          <a:p>
            <a:endParaRPr lang="pt-BR"/>
          </a:p>
        </p:txBody>
      </p:sp>
      <p:sp>
        <p:nvSpPr>
          <p:cNvPr id="110594" name="Text Box 2"/>
          <p:cNvSpPr txBox="1">
            <a:spLocks noChangeArrowheads="1"/>
          </p:cNvSpPr>
          <p:nvPr/>
        </p:nvSpPr>
        <p:spPr bwMode="auto">
          <a:xfrm>
            <a:off x="323850" y="549275"/>
            <a:ext cx="8496300" cy="4144963"/>
          </a:xfrm>
          <a:prstGeom prst="rect">
            <a:avLst/>
          </a:prstGeom>
          <a:noFill/>
          <a:ln w="9525">
            <a:noFill/>
            <a:round/>
            <a:headEnd/>
            <a:tailEnd/>
          </a:ln>
          <a:effectLst/>
        </p:spPr>
        <p:txBody>
          <a:bodyPr lIns="90000" tIns="46800" rIns="90000" bIns="46800">
            <a:spAutoFit/>
          </a:bodyPr>
          <a:lstStyle/>
          <a:p>
            <a:pPr marL="457200" indent="-441325"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600">
                <a:solidFill>
                  <a:srgbClr val="000000"/>
                </a:solidFill>
                <a:latin typeface="Times New Roman" pitchFamily="16" charset="0"/>
              </a:rPr>
              <a:t>Fase declaratória:</a:t>
            </a:r>
          </a:p>
          <a:p>
            <a:pPr marL="457200" indent="-441325"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600">
                <a:solidFill>
                  <a:srgbClr val="000000"/>
                </a:solidFill>
                <a:latin typeface="Times New Roman" pitchFamily="16" charset="0"/>
              </a:rPr>
              <a:t>O poder público declara a utilidade pública ou o interesse social do bem para fins de desapropriação.</a:t>
            </a:r>
          </a:p>
          <a:p>
            <a:pPr marL="457200" indent="-441325"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600">
                <a:solidFill>
                  <a:srgbClr val="000000"/>
                </a:solidFill>
                <a:latin typeface="Times New Roman" pitchFamily="16" charset="0"/>
              </a:rPr>
              <a:t>A declaração expropriatória pode ser feita pelo Poder Executivo, através de decreto, ou pelo Legislativo, por meio de lei, cabendo, neste último caso, ao Executivo as providências necessárias para efetivar a desapropriação. Somente a União, Territórios, Distrito Federal, Estados e Municípios podem praticar o ato declaratório</a:t>
            </a:r>
          </a:p>
          <a:p>
            <a:pPr marL="457200" indent="-441325"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600">
                <a:solidFill>
                  <a:srgbClr val="000000"/>
                </a:solidFill>
                <a:latin typeface="Times New Roman" pitchFamily="16" charset="0"/>
              </a:rPr>
              <a:t>A autorização legislativa é obrigatória quando a desapropriação recaia sobre bens públicos.</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Text Box 1"/>
          <p:cNvSpPr txBox="1">
            <a:spLocks noChangeArrowheads="1"/>
          </p:cNvSpPr>
          <p:nvPr/>
        </p:nvSpPr>
        <p:spPr bwMode="auto">
          <a:xfrm>
            <a:off x="1508125" y="955675"/>
            <a:ext cx="184150" cy="457200"/>
          </a:xfrm>
          <a:prstGeom prst="rect">
            <a:avLst/>
          </a:prstGeom>
          <a:noFill/>
          <a:ln w="9525">
            <a:noFill/>
            <a:round/>
            <a:headEnd/>
            <a:tailEnd/>
          </a:ln>
          <a:effectLst/>
        </p:spPr>
        <p:txBody>
          <a:bodyPr wrap="none" anchor="ctr"/>
          <a:lstStyle/>
          <a:p>
            <a:endParaRPr lang="pt-BR"/>
          </a:p>
        </p:txBody>
      </p:sp>
      <p:sp>
        <p:nvSpPr>
          <p:cNvPr id="111618" name="Text Box 2"/>
          <p:cNvSpPr txBox="1">
            <a:spLocks noChangeArrowheads="1"/>
          </p:cNvSpPr>
          <p:nvPr/>
        </p:nvSpPr>
        <p:spPr bwMode="auto">
          <a:xfrm>
            <a:off x="323850" y="549275"/>
            <a:ext cx="8496300" cy="4513263"/>
          </a:xfrm>
          <a:prstGeom prst="rect">
            <a:avLst/>
          </a:prstGeom>
          <a:noFill/>
          <a:ln w="9525">
            <a:noFill/>
            <a:round/>
            <a:headEnd/>
            <a:tailEnd/>
          </a:ln>
          <a:effectLst/>
        </p:spPr>
        <p:txBody>
          <a:bodyPr lIns="90000" tIns="46800" rIns="90000" bIns="46800">
            <a:spAutoFit/>
          </a:bodyPr>
          <a:lstStyle/>
          <a:p>
            <a:pPr marL="457200" indent="-441325"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600">
                <a:solidFill>
                  <a:srgbClr val="000000"/>
                </a:solidFill>
                <a:latin typeface="Times New Roman" pitchFamily="16" charset="0"/>
              </a:rPr>
              <a:t>Depende de autorização do Presidente da República a desapropriação pelos Estados, Distrito Federal, Territórios e Municípios, de ações, cotas e direitos representativos do capital de instituições e empresas cujo funcionamento dependa de autorização do Governo Federal e se subordine à sua fiscalização.</a:t>
            </a:r>
          </a:p>
          <a:p>
            <a:pPr marL="457200" indent="-441325"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600">
                <a:solidFill>
                  <a:srgbClr val="000000"/>
                </a:solidFill>
                <a:latin typeface="Times New Roman" pitchFamily="16" charset="0"/>
              </a:rPr>
              <a:t>O ato declaratório, seja lei ou decreto, deve indicar o sujeito ativo da desapropriação, a descrição do bem, a declaração de utilidade pública ou interesse social, a destinação específica a ser dada ao bem, o fundamento legal e os recursos orçamentários destinados ao atendimento da despesa (cf. Rubens Limongi França, 1987:40).</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Text Box 1"/>
          <p:cNvSpPr txBox="1">
            <a:spLocks noChangeArrowheads="1"/>
          </p:cNvSpPr>
          <p:nvPr/>
        </p:nvSpPr>
        <p:spPr bwMode="auto">
          <a:xfrm>
            <a:off x="1508125" y="955675"/>
            <a:ext cx="184150" cy="457200"/>
          </a:xfrm>
          <a:prstGeom prst="rect">
            <a:avLst/>
          </a:prstGeom>
          <a:noFill/>
          <a:ln w="9525">
            <a:noFill/>
            <a:round/>
            <a:headEnd/>
            <a:tailEnd/>
          </a:ln>
          <a:effectLst/>
        </p:spPr>
        <p:txBody>
          <a:bodyPr wrap="none" anchor="ctr"/>
          <a:lstStyle/>
          <a:p>
            <a:endParaRPr lang="pt-BR"/>
          </a:p>
        </p:txBody>
      </p:sp>
      <p:sp>
        <p:nvSpPr>
          <p:cNvPr id="112642" name="Text Box 2"/>
          <p:cNvSpPr txBox="1">
            <a:spLocks noChangeArrowheads="1"/>
          </p:cNvSpPr>
          <p:nvPr/>
        </p:nvSpPr>
        <p:spPr bwMode="auto">
          <a:xfrm>
            <a:off x="323850" y="549275"/>
            <a:ext cx="8496300" cy="4144963"/>
          </a:xfrm>
          <a:prstGeom prst="rect">
            <a:avLst/>
          </a:prstGeom>
          <a:noFill/>
          <a:ln w="9525">
            <a:noFill/>
            <a:round/>
            <a:headEnd/>
            <a:tailEnd/>
          </a:ln>
          <a:effectLst/>
        </p:spPr>
        <p:txBody>
          <a:bodyPr lIns="90000" tIns="46800" rIns="90000" bIns="46800">
            <a:spAutoFit/>
          </a:bodyPr>
          <a:lstStyle/>
          <a:p>
            <a:pPr marL="457200" indent="-441325"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600">
                <a:solidFill>
                  <a:srgbClr val="000000"/>
                </a:solidFill>
                <a:latin typeface="Times New Roman" pitchFamily="16" charset="0"/>
              </a:rPr>
              <a:t>A declaração de utilidade pública já produz alguns efeitos (cf. Celso Antônio Bandeira de Mello, 2004:772):</a:t>
            </a:r>
          </a:p>
          <a:p>
            <a:pPr marL="457200" indent="-441325"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endParaRPr lang="pt-BR" sz="2600">
              <a:solidFill>
                <a:srgbClr val="000000"/>
              </a:solidFill>
              <a:latin typeface="Times New Roman" pitchFamily="16" charset="0"/>
            </a:endParaRPr>
          </a:p>
          <a:p>
            <a:pPr marL="457200" indent="-441325"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600">
                <a:solidFill>
                  <a:srgbClr val="000000"/>
                </a:solidFill>
                <a:latin typeface="Times New Roman" pitchFamily="16" charset="0"/>
              </a:rPr>
              <a:t>a) 	submete o bem à força expropriatória do Estado;</a:t>
            </a:r>
          </a:p>
          <a:p>
            <a:pPr marL="457200" indent="-441325"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600">
                <a:solidFill>
                  <a:srgbClr val="000000"/>
                </a:solidFill>
                <a:latin typeface="Times New Roman" pitchFamily="16" charset="0"/>
              </a:rPr>
              <a:t>b) 	fixa o estado do bem, isto é, suas condições, melhoramentos, benfeitorias existentes que serão indenizadas, sendo que, após a declaração, somente serão indenizadas as benfeitorias necessárias e, desde que autorizadas pelo poder público, as benfeitorias úteis (art. 26. § 1.º, da lei de desapropriação); as voluptuárias feitas após a declaração não serão indenizadas.</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Text Box 1"/>
          <p:cNvSpPr txBox="1">
            <a:spLocks noChangeArrowheads="1"/>
          </p:cNvSpPr>
          <p:nvPr/>
        </p:nvSpPr>
        <p:spPr bwMode="auto">
          <a:xfrm>
            <a:off x="1508125" y="955675"/>
            <a:ext cx="184150" cy="457200"/>
          </a:xfrm>
          <a:prstGeom prst="rect">
            <a:avLst/>
          </a:prstGeom>
          <a:noFill/>
          <a:ln w="9525">
            <a:noFill/>
            <a:round/>
            <a:headEnd/>
            <a:tailEnd/>
          </a:ln>
          <a:effectLst/>
        </p:spPr>
        <p:txBody>
          <a:bodyPr wrap="none" anchor="ctr"/>
          <a:lstStyle/>
          <a:p>
            <a:endParaRPr lang="pt-BR"/>
          </a:p>
        </p:txBody>
      </p:sp>
      <p:sp>
        <p:nvSpPr>
          <p:cNvPr id="113666" name="Text Box 2"/>
          <p:cNvSpPr txBox="1">
            <a:spLocks noChangeArrowheads="1"/>
          </p:cNvSpPr>
          <p:nvPr/>
        </p:nvSpPr>
        <p:spPr bwMode="auto">
          <a:xfrm>
            <a:off x="323850" y="549275"/>
            <a:ext cx="8496300" cy="5249863"/>
          </a:xfrm>
          <a:prstGeom prst="rect">
            <a:avLst/>
          </a:prstGeom>
          <a:noFill/>
          <a:ln w="9525">
            <a:noFill/>
            <a:round/>
            <a:headEnd/>
            <a:tailEnd/>
          </a:ln>
          <a:effectLst/>
        </p:spPr>
        <p:txBody>
          <a:bodyPr lIns="90000" tIns="46800" rIns="90000" bIns="46800">
            <a:spAutoFit/>
          </a:bodyPr>
          <a:lstStyle/>
          <a:p>
            <a:pPr marL="457200" indent="-441325" algn="ctr">
              <a:lnSpc>
                <a:spcPct val="93000"/>
              </a:lnSpc>
              <a:buClrTx/>
              <a:buFontTx/>
              <a:buNone/>
              <a:tabLst>
                <a:tab pos="457200" algn="l"/>
                <a:tab pos="881063" algn="l"/>
                <a:tab pos="1330325" algn="l"/>
                <a:tab pos="1779588" algn="l"/>
                <a:tab pos="2228850" algn="l"/>
                <a:tab pos="2678113" algn="l"/>
                <a:tab pos="3127375" algn="l"/>
                <a:tab pos="3576638" algn="l"/>
                <a:tab pos="4025900" algn="l"/>
                <a:tab pos="4475163" algn="l"/>
                <a:tab pos="4924425" algn="l"/>
                <a:tab pos="5373688" algn="l"/>
                <a:tab pos="5822950" algn="l"/>
                <a:tab pos="6272213" algn="l"/>
                <a:tab pos="6721475" algn="l"/>
                <a:tab pos="7170738" algn="l"/>
                <a:tab pos="7620000" algn="l"/>
                <a:tab pos="8069263" algn="l"/>
                <a:tab pos="8518525" algn="l"/>
                <a:tab pos="8967788" algn="l"/>
                <a:tab pos="8969375" algn="l"/>
                <a:tab pos="9418638" algn="l"/>
                <a:tab pos="9867900" algn="l"/>
                <a:tab pos="10317163" algn="l"/>
                <a:tab pos="10779125" algn="l"/>
                <a:tab pos="10779125" algn="l"/>
                <a:tab pos="10780713" algn="l"/>
              </a:tabLst>
            </a:pPr>
            <a:r>
              <a:rPr lang="pt-BR" sz="2600">
                <a:solidFill>
                  <a:srgbClr val="000000"/>
                </a:solidFill>
                <a:latin typeface="Times New Roman" pitchFamily="16" charset="0"/>
              </a:rPr>
              <a:t>	Quanto às construções, se aplica a Súmula 23 do STF: “Verificados os pressupostos legais para o licenciamento da obra, não o impede a declaração de utilidade pública para desapropriação do imóvel, mas o valor da obra não se incluirá na indenização, quando a desapropriação for efetivada.”</a:t>
            </a:r>
          </a:p>
          <a:p>
            <a:pPr marL="457200" indent="-441325" algn="ctr">
              <a:lnSpc>
                <a:spcPct val="93000"/>
              </a:lnSpc>
              <a:buClrTx/>
              <a:buFontTx/>
              <a:buNone/>
              <a:tabLst>
                <a:tab pos="457200" algn="l"/>
                <a:tab pos="881063" algn="l"/>
                <a:tab pos="1330325" algn="l"/>
                <a:tab pos="1779588" algn="l"/>
                <a:tab pos="2228850" algn="l"/>
                <a:tab pos="2678113" algn="l"/>
                <a:tab pos="3127375" algn="l"/>
                <a:tab pos="3576638" algn="l"/>
                <a:tab pos="4025900" algn="l"/>
                <a:tab pos="4475163" algn="l"/>
                <a:tab pos="4924425" algn="l"/>
                <a:tab pos="5373688" algn="l"/>
                <a:tab pos="5822950" algn="l"/>
                <a:tab pos="6272213" algn="l"/>
                <a:tab pos="6721475" algn="l"/>
                <a:tab pos="7170738" algn="l"/>
                <a:tab pos="7620000" algn="l"/>
                <a:tab pos="8069263" algn="l"/>
                <a:tab pos="8518525" algn="l"/>
                <a:tab pos="8967788" algn="l"/>
                <a:tab pos="8969375" algn="l"/>
                <a:tab pos="9418638" algn="l"/>
                <a:tab pos="9867900" algn="l"/>
                <a:tab pos="10317163" algn="l"/>
                <a:tab pos="10779125" algn="l"/>
                <a:tab pos="10779125" algn="l"/>
                <a:tab pos="10780713" algn="l"/>
              </a:tabLst>
            </a:pPr>
            <a:r>
              <a:rPr lang="pt-BR" sz="2600">
                <a:solidFill>
                  <a:srgbClr val="000000"/>
                </a:solidFill>
                <a:latin typeface="Times New Roman" pitchFamily="16" charset="0"/>
              </a:rPr>
              <a:t>c) 	confere ao Poder Público o direito de penetrar no bem a fim de fazer verificações e medições, desde que as autoridades administrativas atuem com moderação e sem excesso de poder, sendo que, diante do princípio da inviolabilidade do domicílio, se o proprietário não concordar com a entrada do expropriante em seu imóvel, terá que ser requerida autorização judicial, vedada a entrada compulsória.</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Text Box 1"/>
          <p:cNvSpPr txBox="1">
            <a:spLocks noChangeArrowheads="1"/>
          </p:cNvSpPr>
          <p:nvPr/>
        </p:nvSpPr>
        <p:spPr bwMode="auto">
          <a:xfrm>
            <a:off x="1508125" y="955675"/>
            <a:ext cx="184150" cy="457200"/>
          </a:xfrm>
          <a:prstGeom prst="rect">
            <a:avLst/>
          </a:prstGeom>
          <a:noFill/>
          <a:ln w="9525">
            <a:noFill/>
            <a:round/>
            <a:headEnd/>
            <a:tailEnd/>
          </a:ln>
          <a:effectLst/>
        </p:spPr>
        <p:txBody>
          <a:bodyPr wrap="none" anchor="ctr"/>
          <a:lstStyle/>
          <a:p>
            <a:endParaRPr lang="pt-BR"/>
          </a:p>
        </p:txBody>
      </p:sp>
      <p:sp>
        <p:nvSpPr>
          <p:cNvPr id="114690" name="Text Box 2"/>
          <p:cNvSpPr txBox="1">
            <a:spLocks noChangeArrowheads="1"/>
          </p:cNvSpPr>
          <p:nvPr/>
        </p:nvSpPr>
        <p:spPr bwMode="auto">
          <a:xfrm>
            <a:off x="323850" y="549275"/>
            <a:ext cx="8496300" cy="3040063"/>
          </a:xfrm>
          <a:prstGeom prst="rect">
            <a:avLst/>
          </a:prstGeom>
          <a:noFill/>
          <a:ln w="9525">
            <a:noFill/>
            <a:round/>
            <a:headEnd/>
            <a:tailEnd/>
          </a:ln>
          <a:effectLst/>
        </p:spPr>
        <p:txBody>
          <a:bodyPr lIns="90000" tIns="46800" rIns="90000" bIns="46800">
            <a:spAutoFit/>
          </a:bodyPr>
          <a:lstStyle/>
          <a:p>
            <a:pPr marL="457200" indent="-441325" algn="ctr">
              <a:lnSpc>
                <a:spcPct val="93000"/>
              </a:lnSpc>
              <a:buClrTx/>
              <a:buFontTx/>
              <a:buNone/>
              <a:tabLst>
                <a:tab pos="457200" algn="l"/>
                <a:tab pos="881063" algn="l"/>
                <a:tab pos="1330325" algn="l"/>
                <a:tab pos="1779588" algn="l"/>
                <a:tab pos="2228850" algn="l"/>
                <a:tab pos="2678113" algn="l"/>
                <a:tab pos="3127375" algn="l"/>
                <a:tab pos="3576638" algn="l"/>
                <a:tab pos="4025900" algn="l"/>
                <a:tab pos="4475163" algn="l"/>
                <a:tab pos="4924425" algn="l"/>
                <a:tab pos="5373688" algn="l"/>
                <a:tab pos="5822950" algn="l"/>
                <a:tab pos="6272213" algn="l"/>
                <a:tab pos="6721475" algn="l"/>
                <a:tab pos="7170738" algn="l"/>
                <a:tab pos="7620000" algn="l"/>
                <a:tab pos="8069263" algn="l"/>
                <a:tab pos="8518525" algn="l"/>
                <a:tab pos="8967788" algn="l"/>
                <a:tab pos="8969375" algn="l"/>
                <a:tab pos="9418638" algn="l"/>
                <a:tab pos="9867900" algn="l"/>
                <a:tab pos="10317163" algn="l"/>
                <a:tab pos="10779125" algn="l"/>
                <a:tab pos="10779125" algn="l"/>
                <a:tab pos="10780713" algn="l"/>
              </a:tabLst>
            </a:pPr>
            <a:r>
              <a:rPr lang="pt-BR" sz="2600">
                <a:solidFill>
                  <a:srgbClr val="000000"/>
                </a:solidFill>
                <a:latin typeface="Times New Roman" pitchFamily="16" charset="0"/>
              </a:rPr>
              <a:t>	d) 	dá início a prazo de caducidade da declaração, previsto no art. 10 do Decreto-lei n.º 3.365, que determina que a desapropriação deverá efetivar-se mediante acordo ou intentar-se judicialmente dentro de cinco anos, contados da data da expedição do respectivo decreto e findos os quais caducará, sendo que este prazo não é fatal, vez que o mesmo dispositivo determina que decorrido um ano, poderá ser o mesmo bem objeto de nova declaração.</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Text Box 1"/>
          <p:cNvSpPr txBox="1">
            <a:spLocks noChangeArrowheads="1"/>
          </p:cNvSpPr>
          <p:nvPr/>
        </p:nvSpPr>
        <p:spPr bwMode="auto">
          <a:xfrm>
            <a:off x="1508125" y="955675"/>
            <a:ext cx="184150" cy="457200"/>
          </a:xfrm>
          <a:prstGeom prst="rect">
            <a:avLst/>
          </a:prstGeom>
          <a:noFill/>
          <a:ln w="9525">
            <a:noFill/>
            <a:round/>
            <a:headEnd/>
            <a:tailEnd/>
          </a:ln>
          <a:effectLst/>
        </p:spPr>
        <p:txBody>
          <a:bodyPr wrap="none" anchor="ctr"/>
          <a:lstStyle/>
          <a:p>
            <a:endParaRPr lang="pt-BR"/>
          </a:p>
        </p:txBody>
      </p:sp>
      <p:sp>
        <p:nvSpPr>
          <p:cNvPr id="115714" name="Text Box 2"/>
          <p:cNvSpPr txBox="1">
            <a:spLocks noChangeArrowheads="1"/>
          </p:cNvSpPr>
          <p:nvPr/>
        </p:nvSpPr>
        <p:spPr bwMode="auto">
          <a:xfrm>
            <a:off x="323850" y="549275"/>
            <a:ext cx="8496300" cy="4881563"/>
          </a:xfrm>
          <a:prstGeom prst="rect">
            <a:avLst/>
          </a:prstGeom>
          <a:noFill/>
          <a:ln w="9525">
            <a:noFill/>
            <a:round/>
            <a:headEnd/>
            <a:tailEnd/>
          </a:ln>
          <a:effectLst/>
        </p:spPr>
        <p:txBody>
          <a:bodyPr lIns="90000" tIns="46800" rIns="90000" bIns="46800">
            <a:spAutoFit/>
          </a:bodyPr>
          <a:lstStyle/>
          <a:p>
            <a:pPr marL="457200" indent="-441325" algn="ctr">
              <a:lnSpc>
                <a:spcPct val="93000"/>
              </a:lnSpc>
              <a:buClrTx/>
              <a:buFontTx/>
              <a:buNone/>
              <a:tabLst>
                <a:tab pos="457200" algn="l"/>
                <a:tab pos="881063" algn="l"/>
                <a:tab pos="1330325" algn="l"/>
                <a:tab pos="1779588" algn="l"/>
                <a:tab pos="2228850" algn="l"/>
                <a:tab pos="2678113" algn="l"/>
                <a:tab pos="3127375" algn="l"/>
                <a:tab pos="3576638" algn="l"/>
                <a:tab pos="4025900" algn="l"/>
                <a:tab pos="4475163" algn="l"/>
                <a:tab pos="4924425" algn="l"/>
                <a:tab pos="5373688" algn="l"/>
                <a:tab pos="5822950" algn="l"/>
                <a:tab pos="6272213" algn="l"/>
                <a:tab pos="6721475" algn="l"/>
                <a:tab pos="7170738" algn="l"/>
                <a:tab pos="7620000" algn="l"/>
                <a:tab pos="8069263" algn="l"/>
                <a:tab pos="8518525" algn="l"/>
                <a:tab pos="8967788" algn="l"/>
                <a:tab pos="8969375" algn="l"/>
                <a:tab pos="9418638" algn="l"/>
                <a:tab pos="9867900" algn="l"/>
                <a:tab pos="10317163" algn="l"/>
                <a:tab pos="10779125" algn="l"/>
                <a:tab pos="10779125" algn="l"/>
                <a:tab pos="10780713" algn="l"/>
              </a:tabLst>
            </a:pPr>
            <a:r>
              <a:rPr lang="pt-BR" sz="2600">
                <a:solidFill>
                  <a:srgbClr val="000000"/>
                </a:solidFill>
                <a:latin typeface="Times New Roman" pitchFamily="16" charset="0"/>
              </a:rPr>
              <a:t>	</a:t>
            </a:r>
          </a:p>
          <a:p>
            <a:pPr marL="457200" indent="-441325" algn="ctr">
              <a:lnSpc>
                <a:spcPct val="93000"/>
              </a:lnSpc>
              <a:buClrTx/>
              <a:buFontTx/>
              <a:buNone/>
              <a:tabLst>
                <a:tab pos="457200" algn="l"/>
                <a:tab pos="881063" algn="l"/>
                <a:tab pos="1330325" algn="l"/>
                <a:tab pos="1779588" algn="l"/>
                <a:tab pos="2228850" algn="l"/>
                <a:tab pos="2678113" algn="l"/>
                <a:tab pos="3127375" algn="l"/>
                <a:tab pos="3576638" algn="l"/>
                <a:tab pos="4025900" algn="l"/>
                <a:tab pos="4475163" algn="l"/>
                <a:tab pos="4924425" algn="l"/>
                <a:tab pos="5373688" algn="l"/>
                <a:tab pos="5822950" algn="l"/>
                <a:tab pos="6272213" algn="l"/>
                <a:tab pos="6721475" algn="l"/>
                <a:tab pos="7170738" algn="l"/>
                <a:tab pos="7620000" algn="l"/>
                <a:tab pos="8069263" algn="l"/>
                <a:tab pos="8518525" algn="l"/>
                <a:tab pos="8967788" algn="l"/>
                <a:tab pos="8969375" algn="l"/>
                <a:tab pos="9418638" algn="l"/>
                <a:tab pos="9867900" algn="l"/>
                <a:tab pos="10317163" algn="l"/>
                <a:tab pos="10779125" algn="l"/>
                <a:tab pos="10779125" algn="l"/>
                <a:tab pos="10780713" algn="l"/>
              </a:tabLst>
            </a:pPr>
            <a:r>
              <a:rPr lang="pt-BR" sz="2600">
                <a:solidFill>
                  <a:srgbClr val="000000"/>
                </a:solidFill>
                <a:latin typeface="Times New Roman" pitchFamily="16" charset="0"/>
              </a:rPr>
              <a:t>No caso de desapropriação por interesse social regida pela Lei n.º 4.132, o prazo de caducidade se reduz para dois anos a partir da decretação da medida (art. 3.º), dentro do qual deverão ser efetivadas as providências e aproveitamento do bem expropriado, não existindo período de carência para nova declaração, razão pela qual o STF decidiu que, no caso, ocorre a caducidade do direito (RDA 164/367). A mesma regra se aplica no caso de reforma agrária (art. 3.º da Lei Complementar 76/93).</a:t>
            </a:r>
          </a:p>
          <a:p>
            <a:pPr marL="457200" indent="-441325" algn="ctr">
              <a:lnSpc>
                <a:spcPct val="93000"/>
              </a:lnSpc>
              <a:buClrTx/>
              <a:buFontTx/>
              <a:buNone/>
              <a:tabLst>
                <a:tab pos="457200" algn="l"/>
                <a:tab pos="881063" algn="l"/>
                <a:tab pos="1330325" algn="l"/>
                <a:tab pos="1779588" algn="l"/>
                <a:tab pos="2228850" algn="l"/>
                <a:tab pos="2678113" algn="l"/>
                <a:tab pos="3127375" algn="l"/>
                <a:tab pos="3576638" algn="l"/>
                <a:tab pos="4025900" algn="l"/>
                <a:tab pos="4475163" algn="l"/>
                <a:tab pos="4924425" algn="l"/>
                <a:tab pos="5373688" algn="l"/>
                <a:tab pos="5822950" algn="l"/>
                <a:tab pos="6272213" algn="l"/>
                <a:tab pos="6721475" algn="l"/>
                <a:tab pos="7170738" algn="l"/>
                <a:tab pos="7620000" algn="l"/>
                <a:tab pos="8069263" algn="l"/>
                <a:tab pos="8518525" algn="l"/>
                <a:tab pos="8967788" algn="l"/>
                <a:tab pos="8969375" algn="l"/>
                <a:tab pos="9418638" algn="l"/>
                <a:tab pos="9867900" algn="l"/>
                <a:tab pos="10317163" algn="l"/>
                <a:tab pos="10779125" algn="l"/>
                <a:tab pos="10779125" algn="l"/>
                <a:tab pos="10780713" algn="l"/>
              </a:tabLst>
            </a:pPr>
            <a:r>
              <a:rPr lang="pt-BR" sz="2600">
                <a:solidFill>
                  <a:srgbClr val="000000"/>
                </a:solidFill>
                <a:latin typeface="Times New Roman" pitchFamily="16" charset="0"/>
              </a:rPr>
              <a:t>Para a desapropriação prevista no Estatuto da Cidade não há previsão de prazo de caducidade do decreto (o mesmo ocorre no caso do confisco previsto na Lei nº 8.257).</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Text Box 1"/>
          <p:cNvSpPr txBox="1">
            <a:spLocks noChangeArrowheads="1"/>
          </p:cNvSpPr>
          <p:nvPr/>
        </p:nvSpPr>
        <p:spPr bwMode="auto">
          <a:xfrm>
            <a:off x="1508125" y="955675"/>
            <a:ext cx="184150" cy="457200"/>
          </a:xfrm>
          <a:prstGeom prst="rect">
            <a:avLst/>
          </a:prstGeom>
          <a:noFill/>
          <a:ln w="9525">
            <a:noFill/>
            <a:round/>
            <a:headEnd/>
            <a:tailEnd/>
          </a:ln>
          <a:effectLst/>
        </p:spPr>
        <p:txBody>
          <a:bodyPr wrap="none" anchor="ctr"/>
          <a:lstStyle/>
          <a:p>
            <a:endParaRPr lang="pt-BR"/>
          </a:p>
        </p:txBody>
      </p:sp>
      <p:sp>
        <p:nvSpPr>
          <p:cNvPr id="116738" name="Text Box 2"/>
          <p:cNvSpPr txBox="1">
            <a:spLocks noChangeArrowheads="1"/>
          </p:cNvSpPr>
          <p:nvPr/>
        </p:nvSpPr>
        <p:spPr bwMode="auto">
          <a:xfrm>
            <a:off x="323850" y="549275"/>
            <a:ext cx="8496300" cy="4513263"/>
          </a:xfrm>
          <a:prstGeom prst="rect">
            <a:avLst/>
          </a:prstGeom>
          <a:noFill/>
          <a:ln w="9525">
            <a:noFill/>
            <a:round/>
            <a:headEnd/>
            <a:tailEnd/>
          </a:ln>
          <a:effectLst/>
        </p:spPr>
        <p:txBody>
          <a:bodyPr lIns="90000" tIns="46800" rIns="90000" bIns="46800">
            <a:spAutoFit/>
          </a:bodyPr>
          <a:lstStyle/>
          <a:p>
            <a:pPr marL="457200" indent="-441325" algn="ctr">
              <a:lnSpc>
                <a:spcPct val="93000"/>
              </a:lnSpc>
              <a:buClrTx/>
              <a:buFontTx/>
              <a:buNone/>
              <a:tabLst>
                <a:tab pos="457200" algn="l"/>
                <a:tab pos="881063" algn="l"/>
                <a:tab pos="1330325" algn="l"/>
                <a:tab pos="1779588" algn="l"/>
                <a:tab pos="2228850" algn="l"/>
                <a:tab pos="2678113" algn="l"/>
                <a:tab pos="3127375" algn="l"/>
                <a:tab pos="3576638" algn="l"/>
                <a:tab pos="4025900" algn="l"/>
                <a:tab pos="4475163" algn="l"/>
                <a:tab pos="4924425" algn="l"/>
                <a:tab pos="5373688" algn="l"/>
                <a:tab pos="5822950" algn="l"/>
                <a:tab pos="6272213" algn="l"/>
                <a:tab pos="6721475" algn="l"/>
                <a:tab pos="7170738" algn="l"/>
                <a:tab pos="7620000" algn="l"/>
                <a:tab pos="8069263" algn="l"/>
                <a:tab pos="8518525" algn="l"/>
                <a:tab pos="8967788" algn="l"/>
                <a:tab pos="8969375" algn="l"/>
                <a:tab pos="9418638" algn="l"/>
                <a:tab pos="9867900" algn="l"/>
                <a:tab pos="10317163" algn="l"/>
                <a:tab pos="10779125" algn="l"/>
                <a:tab pos="10779125" algn="l"/>
                <a:tab pos="10780713" algn="l"/>
              </a:tabLst>
            </a:pPr>
            <a:r>
              <a:rPr lang="pt-BR" sz="2600">
                <a:solidFill>
                  <a:srgbClr val="000000"/>
                </a:solidFill>
                <a:latin typeface="Times New Roman" pitchFamily="16" charset="0"/>
              </a:rPr>
              <a:t>	</a:t>
            </a:r>
          </a:p>
          <a:p>
            <a:pPr marL="457200" indent="-441325" algn="ctr">
              <a:lnSpc>
                <a:spcPct val="93000"/>
              </a:lnSpc>
              <a:buClrTx/>
              <a:buFontTx/>
              <a:buNone/>
              <a:tabLst>
                <a:tab pos="457200" algn="l"/>
                <a:tab pos="881063" algn="l"/>
                <a:tab pos="1330325" algn="l"/>
                <a:tab pos="1779588" algn="l"/>
                <a:tab pos="2228850" algn="l"/>
                <a:tab pos="2678113" algn="l"/>
                <a:tab pos="3127375" algn="l"/>
                <a:tab pos="3576638" algn="l"/>
                <a:tab pos="4025900" algn="l"/>
                <a:tab pos="4475163" algn="l"/>
                <a:tab pos="4924425" algn="l"/>
                <a:tab pos="5373688" algn="l"/>
                <a:tab pos="5822950" algn="l"/>
                <a:tab pos="6272213" algn="l"/>
                <a:tab pos="6721475" algn="l"/>
                <a:tab pos="7170738" algn="l"/>
                <a:tab pos="7620000" algn="l"/>
                <a:tab pos="8069263" algn="l"/>
                <a:tab pos="8518525" algn="l"/>
                <a:tab pos="8967788" algn="l"/>
                <a:tab pos="8969375" algn="l"/>
                <a:tab pos="9418638" algn="l"/>
                <a:tab pos="9867900" algn="l"/>
                <a:tab pos="10317163" algn="l"/>
                <a:tab pos="10779125" algn="l"/>
                <a:tab pos="10779125" algn="l"/>
                <a:tab pos="10780713" algn="l"/>
              </a:tabLst>
            </a:pPr>
            <a:r>
              <a:rPr lang="pt-BR" sz="2600" b="1" u="sng">
                <a:solidFill>
                  <a:srgbClr val="000000"/>
                </a:solidFill>
                <a:latin typeface="Times New Roman" pitchFamily="16" charset="0"/>
              </a:rPr>
              <a:t>Sujeito Ativo</a:t>
            </a:r>
          </a:p>
          <a:p>
            <a:pPr marL="457200" indent="-441325" algn="ctr">
              <a:lnSpc>
                <a:spcPct val="93000"/>
              </a:lnSpc>
              <a:buClrTx/>
              <a:buFontTx/>
              <a:buNone/>
              <a:tabLst>
                <a:tab pos="457200" algn="l"/>
                <a:tab pos="881063" algn="l"/>
                <a:tab pos="1330325" algn="l"/>
                <a:tab pos="1779588" algn="l"/>
                <a:tab pos="2228850" algn="l"/>
                <a:tab pos="2678113" algn="l"/>
                <a:tab pos="3127375" algn="l"/>
                <a:tab pos="3576638" algn="l"/>
                <a:tab pos="4025900" algn="l"/>
                <a:tab pos="4475163" algn="l"/>
                <a:tab pos="4924425" algn="l"/>
                <a:tab pos="5373688" algn="l"/>
                <a:tab pos="5822950" algn="l"/>
                <a:tab pos="6272213" algn="l"/>
                <a:tab pos="6721475" algn="l"/>
                <a:tab pos="7170738" algn="l"/>
                <a:tab pos="7620000" algn="l"/>
                <a:tab pos="8069263" algn="l"/>
                <a:tab pos="8518525" algn="l"/>
                <a:tab pos="8967788" algn="l"/>
                <a:tab pos="8969375" algn="l"/>
                <a:tab pos="9418638" algn="l"/>
                <a:tab pos="9867900" algn="l"/>
                <a:tab pos="10317163" algn="l"/>
                <a:tab pos="10779125" algn="l"/>
                <a:tab pos="10779125" algn="l"/>
                <a:tab pos="10780713" algn="l"/>
              </a:tabLst>
            </a:pPr>
            <a:endParaRPr lang="pt-BR" sz="2600" b="1" u="sng">
              <a:solidFill>
                <a:srgbClr val="000000"/>
              </a:solidFill>
              <a:latin typeface="Times New Roman" pitchFamily="16" charset="0"/>
            </a:endParaRPr>
          </a:p>
          <a:p>
            <a:pPr marL="457200" indent="-441325" algn="ctr">
              <a:lnSpc>
                <a:spcPct val="93000"/>
              </a:lnSpc>
              <a:buClrTx/>
              <a:buFontTx/>
              <a:buNone/>
              <a:tabLst>
                <a:tab pos="457200" algn="l"/>
                <a:tab pos="881063" algn="l"/>
                <a:tab pos="1330325" algn="l"/>
                <a:tab pos="1779588" algn="l"/>
                <a:tab pos="2228850" algn="l"/>
                <a:tab pos="2678113" algn="l"/>
                <a:tab pos="3127375" algn="l"/>
                <a:tab pos="3576638" algn="l"/>
                <a:tab pos="4025900" algn="l"/>
                <a:tab pos="4475163" algn="l"/>
                <a:tab pos="4924425" algn="l"/>
                <a:tab pos="5373688" algn="l"/>
                <a:tab pos="5822950" algn="l"/>
                <a:tab pos="6272213" algn="l"/>
                <a:tab pos="6721475" algn="l"/>
                <a:tab pos="7170738" algn="l"/>
                <a:tab pos="7620000" algn="l"/>
                <a:tab pos="8069263" algn="l"/>
                <a:tab pos="8518525" algn="l"/>
                <a:tab pos="8967788" algn="l"/>
                <a:tab pos="8969375" algn="l"/>
                <a:tab pos="9418638" algn="l"/>
                <a:tab pos="9867900" algn="l"/>
                <a:tab pos="10317163" algn="l"/>
                <a:tab pos="10779125" algn="l"/>
                <a:tab pos="10779125" algn="l"/>
                <a:tab pos="10780713" algn="l"/>
              </a:tabLst>
            </a:pPr>
            <a:r>
              <a:rPr lang="pt-BR" sz="2600">
                <a:solidFill>
                  <a:srgbClr val="000000"/>
                </a:solidFill>
                <a:latin typeface="Times New Roman" pitchFamily="16" charset="0"/>
              </a:rPr>
              <a:t>Podem promover a fase declaratória da desapropriação, ou seja, praticar o ato declaratório:</a:t>
            </a:r>
          </a:p>
          <a:p>
            <a:pPr marL="457200" indent="-441325" algn="ctr">
              <a:lnSpc>
                <a:spcPct val="93000"/>
              </a:lnSpc>
              <a:buClrTx/>
              <a:buFontTx/>
              <a:buNone/>
              <a:tabLst>
                <a:tab pos="457200" algn="l"/>
                <a:tab pos="881063" algn="l"/>
                <a:tab pos="1330325" algn="l"/>
                <a:tab pos="1779588" algn="l"/>
                <a:tab pos="2228850" algn="l"/>
                <a:tab pos="2678113" algn="l"/>
                <a:tab pos="3127375" algn="l"/>
                <a:tab pos="3576638" algn="l"/>
                <a:tab pos="4025900" algn="l"/>
                <a:tab pos="4475163" algn="l"/>
                <a:tab pos="4924425" algn="l"/>
                <a:tab pos="5373688" algn="l"/>
                <a:tab pos="5822950" algn="l"/>
                <a:tab pos="6272213" algn="l"/>
                <a:tab pos="6721475" algn="l"/>
                <a:tab pos="7170738" algn="l"/>
                <a:tab pos="7620000" algn="l"/>
                <a:tab pos="8069263" algn="l"/>
                <a:tab pos="8518525" algn="l"/>
                <a:tab pos="8967788" algn="l"/>
                <a:tab pos="8969375" algn="l"/>
                <a:tab pos="9418638" algn="l"/>
                <a:tab pos="9867900" algn="l"/>
                <a:tab pos="10317163" algn="l"/>
                <a:tab pos="10779125" algn="l"/>
                <a:tab pos="10779125" algn="l"/>
                <a:tab pos="10780713" algn="l"/>
              </a:tabLst>
            </a:pPr>
            <a:r>
              <a:rPr lang="pt-BR" sz="2600">
                <a:solidFill>
                  <a:srgbClr val="000000"/>
                </a:solidFill>
                <a:latin typeface="Times New Roman" pitchFamily="16" charset="0"/>
              </a:rPr>
              <a:t>Regra: União, os Estados, os Municípios, o Distrito Federal e os Territórios.</a:t>
            </a:r>
          </a:p>
          <a:p>
            <a:pPr marL="457200" indent="-441325" algn="ctr">
              <a:lnSpc>
                <a:spcPct val="93000"/>
              </a:lnSpc>
              <a:buClrTx/>
              <a:buFontTx/>
              <a:buNone/>
              <a:tabLst>
                <a:tab pos="457200" algn="l"/>
                <a:tab pos="881063" algn="l"/>
                <a:tab pos="1330325" algn="l"/>
                <a:tab pos="1779588" algn="l"/>
                <a:tab pos="2228850" algn="l"/>
                <a:tab pos="2678113" algn="l"/>
                <a:tab pos="3127375" algn="l"/>
                <a:tab pos="3576638" algn="l"/>
                <a:tab pos="4025900" algn="l"/>
                <a:tab pos="4475163" algn="l"/>
                <a:tab pos="4924425" algn="l"/>
                <a:tab pos="5373688" algn="l"/>
                <a:tab pos="5822950" algn="l"/>
                <a:tab pos="6272213" algn="l"/>
                <a:tab pos="6721475" algn="l"/>
                <a:tab pos="7170738" algn="l"/>
                <a:tab pos="7620000" algn="l"/>
                <a:tab pos="8069263" algn="l"/>
                <a:tab pos="8518525" algn="l"/>
                <a:tab pos="8967788" algn="l"/>
                <a:tab pos="8969375" algn="l"/>
                <a:tab pos="9418638" algn="l"/>
                <a:tab pos="9867900" algn="l"/>
                <a:tab pos="10317163" algn="l"/>
                <a:tab pos="10779125" algn="l"/>
                <a:tab pos="10779125" algn="l"/>
                <a:tab pos="10780713" algn="l"/>
              </a:tabLst>
            </a:pPr>
            <a:r>
              <a:rPr lang="pt-BR" sz="2600">
                <a:solidFill>
                  <a:srgbClr val="000000"/>
                </a:solidFill>
                <a:latin typeface="Times New Roman" pitchFamily="16" charset="0"/>
              </a:rPr>
              <a:t>Exceções: desapropriação por interesse social:</a:t>
            </a:r>
          </a:p>
          <a:p>
            <a:pPr marL="457200" indent="-441325" algn="ctr">
              <a:lnSpc>
                <a:spcPct val="93000"/>
              </a:lnSpc>
              <a:buClrTx/>
              <a:buFontTx/>
              <a:buNone/>
              <a:tabLst>
                <a:tab pos="457200" algn="l"/>
                <a:tab pos="881063" algn="l"/>
                <a:tab pos="1330325" algn="l"/>
                <a:tab pos="1779588" algn="l"/>
                <a:tab pos="2228850" algn="l"/>
                <a:tab pos="2678113" algn="l"/>
                <a:tab pos="3127375" algn="l"/>
                <a:tab pos="3576638" algn="l"/>
                <a:tab pos="4025900" algn="l"/>
                <a:tab pos="4475163" algn="l"/>
                <a:tab pos="4924425" algn="l"/>
                <a:tab pos="5373688" algn="l"/>
                <a:tab pos="5822950" algn="l"/>
                <a:tab pos="6272213" algn="l"/>
                <a:tab pos="6721475" algn="l"/>
                <a:tab pos="7170738" algn="l"/>
                <a:tab pos="7620000" algn="l"/>
                <a:tab pos="8069263" algn="l"/>
                <a:tab pos="8518525" algn="l"/>
                <a:tab pos="8967788" algn="l"/>
                <a:tab pos="8969375" algn="l"/>
                <a:tab pos="9418638" algn="l"/>
                <a:tab pos="9867900" algn="l"/>
                <a:tab pos="10317163" algn="l"/>
                <a:tab pos="10779125" algn="l"/>
                <a:tab pos="10779125" algn="l"/>
                <a:tab pos="10780713" algn="l"/>
              </a:tabLst>
            </a:pPr>
            <a:r>
              <a:rPr lang="pt-BR" sz="2600">
                <a:solidFill>
                  <a:srgbClr val="000000"/>
                </a:solidFill>
                <a:latin typeface="Times New Roman" pitchFamily="16" charset="0"/>
              </a:rPr>
              <a:t>1) a prevista no art. 182, Constituição (desapropriação do imóvel urbano que não cumpra a sua função social): exclusiva do Município (depende de regulamentação por lei ordinária)</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ext Box 1"/>
          <p:cNvSpPr txBox="1">
            <a:spLocks noChangeArrowheads="1"/>
          </p:cNvSpPr>
          <p:nvPr/>
        </p:nvSpPr>
        <p:spPr bwMode="auto">
          <a:xfrm>
            <a:off x="1508125" y="955675"/>
            <a:ext cx="184150" cy="457200"/>
          </a:xfrm>
          <a:prstGeom prst="rect">
            <a:avLst/>
          </a:prstGeom>
          <a:noFill/>
          <a:ln w="9525">
            <a:noFill/>
            <a:round/>
            <a:headEnd/>
            <a:tailEnd/>
          </a:ln>
          <a:effectLst/>
        </p:spPr>
        <p:txBody>
          <a:bodyPr wrap="none" anchor="ctr"/>
          <a:lstStyle/>
          <a:p>
            <a:endParaRPr lang="pt-BR"/>
          </a:p>
        </p:txBody>
      </p:sp>
      <p:sp>
        <p:nvSpPr>
          <p:cNvPr id="16386" name="Text Box 2"/>
          <p:cNvSpPr txBox="1">
            <a:spLocks noChangeArrowheads="1"/>
          </p:cNvSpPr>
          <p:nvPr/>
        </p:nvSpPr>
        <p:spPr bwMode="auto">
          <a:xfrm>
            <a:off x="250825" y="981075"/>
            <a:ext cx="8569325" cy="4144963"/>
          </a:xfrm>
          <a:prstGeom prst="rect">
            <a:avLst/>
          </a:prstGeom>
          <a:noFill/>
          <a:ln w="9525">
            <a:noFill/>
            <a:round/>
            <a:headEnd/>
            <a:tailEnd/>
          </a:ln>
          <a:effectLst/>
        </p:spPr>
        <p:txBody>
          <a:bodyPr lIns="90000" tIns="46800" rIns="90000" bIns="46800">
            <a:spAutoFit/>
          </a:bodyPr>
          <a:lstStyle/>
          <a:p>
            <a:pPr marL="457200" indent="-442913"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600" b="1" u="sng">
                <a:solidFill>
                  <a:srgbClr val="000000"/>
                </a:solidFill>
                <a:latin typeface="Times New Roman" pitchFamily="16" charset="0"/>
              </a:rPr>
              <a:t>Função Social da Propriedade</a:t>
            </a:r>
          </a:p>
          <a:p>
            <a:pPr marL="457200" indent="-442913"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endParaRPr lang="pt-BR" sz="2600" b="1">
              <a:solidFill>
                <a:srgbClr val="000000"/>
              </a:solidFill>
              <a:latin typeface="Times New Roman" pitchFamily="16" charset="0"/>
            </a:endParaRPr>
          </a:p>
          <a:p>
            <a:pPr marL="457200" indent="-442913"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600" b="1">
                <a:solidFill>
                  <a:srgbClr val="000000"/>
                </a:solidFill>
                <a:latin typeface="Times New Roman" pitchFamily="16" charset="0"/>
              </a:rPr>
              <a:t>I – parcelamento ou edificação compulsórios;</a:t>
            </a:r>
          </a:p>
          <a:p>
            <a:pPr marL="457200" indent="-442913"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600" b="1">
                <a:solidFill>
                  <a:srgbClr val="000000"/>
                </a:solidFill>
                <a:latin typeface="Times New Roman" pitchFamily="16" charset="0"/>
              </a:rPr>
              <a:t>II – imposto sobre a Propriedade Predial e Territorial urbana progressivo no tempo;</a:t>
            </a:r>
          </a:p>
          <a:p>
            <a:pPr marL="457200" indent="-442913"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600" b="1">
                <a:solidFill>
                  <a:srgbClr val="000000"/>
                </a:solidFill>
                <a:latin typeface="Times New Roman" pitchFamily="16" charset="0"/>
              </a:rPr>
              <a:t>III – desapropriação com pagamento mediante títulos da dívida pública de emissão previamente aprovada pelo Senado Federal, com prazo de resgate de até 10 anos, em parcelas anuais, iguais e sucessivas, assegurados o valor real da indenização e os juros legais.</a:t>
            </a:r>
          </a:p>
          <a:p>
            <a:pPr marL="457200" indent="-442913"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endParaRPr lang="pt-BR" sz="2600" b="1">
              <a:solidFill>
                <a:srgbClr val="000000"/>
              </a:solidFill>
              <a:latin typeface="Times New Roman" pitchFamily="16" charset="0"/>
            </a:endParaRP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Text Box 1"/>
          <p:cNvSpPr txBox="1">
            <a:spLocks noChangeArrowheads="1"/>
          </p:cNvSpPr>
          <p:nvPr/>
        </p:nvSpPr>
        <p:spPr bwMode="auto">
          <a:xfrm>
            <a:off x="1508125" y="955675"/>
            <a:ext cx="184150" cy="457200"/>
          </a:xfrm>
          <a:prstGeom prst="rect">
            <a:avLst/>
          </a:prstGeom>
          <a:noFill/>
          <a:ln w="9525">
            <a:noFill/>
            <a:round/>
            <a:headEnd/>
            <a:tailEnd/>
          </a:ln>
          <a:effectLst/>
        </p:spPr>
        <p:txBody>
          <a:bodyPr wrap="none" anchor="ctr"/>
          <a:lstStyle/>
          <a:p>
            <a:endParaRPr lang="pt-BR"/>
          </a:p>
        </p:txBody>
      </p:sp>
      <p:sp>
        <p:nvSpPr>
          <p:cNvPr id="117762" name="Text Box 2"/>
          <p:cNvSpPr txBox="1">
            <a:spLocks noChangeArrowheads="1"/>
          </p:cNvSpPr>
          <p:nvPr/>
        </p:nvSpPr>
        <p:spPr bwMode="auto">
          <a:xfrm>
            <a:off x="323850" y="549275"/>
            <a:ext cx="8496300" cy="4513263"/>
          </a:xfrm>
          <a:prstGeom prst="rect">
            <a:avLst/>
          </a:prstGeom>
          <a:noFill/>
          <a:ln w="9525">
            <a:noFill/>
            <a:round/>
            <a:headEnd/>
            <a:tailEnd/>
          </a:ln>
          <a:effectLst/>
        </p:spPr>
        <p:txBody>
          <a:bodyPr lIns="90000" tIns="46800" rIns="90000" bIns="46800">
            <a:spAutoFit/>
          </a:bodyPr>
          <a:lstStyle/>
          <a:p>
            <a:pPr marL="457200" indent="-441325" algn="ctr">
              <a:lnSpc>
                <a:spcPct val="93000"/>
              </a:lnSpc>
              <a:buClrTx/>
              <a:buFontTx/>
              <a:buNone/>
              <a:tabLst>
                <a:tab pos="457200" algn="l"/>
                <a:tab pos="881063" algn="l"/>
                <a:tab pos="1330325" algn="l"/>
                <a:tab pos="1779588" algn="l"/>
                <a:tab pos="2228850" algn="l"/>
                <a:tab pos="2678113" algn="l"/>
                <a:tab pos="3127375" algn="l"/>
                <a:tab pos="3576638" algn="l"/>
                <a:tab pos="4025900" algn="l"/>
                <a:tab pos="4475163" algn="l"/>
                <a:tab pos="4924425" algn="l"/>
                <a:tab pos="5373688" algn="l"/>
                <a:tab pos="5822950" algn="l"/>
                <a:tab pos="6272213" algn="l"/>
                <a:tab pos="6721475" algn="l"/>
                <a:tab pos="7170738" algn="l"/>
                <a:tab pos="7620000" algn="l"/>
                <a:tab pos="8069263" algn="l"/>
                <a:tab pos="8518525" algn="l"/>
                <a:tab pos="8967788" algn="l"/>
                <a:tab pos="8969375" algn="l"/>
                <a:tab pos="9418638" algn="l"/>
                <a:tab pos="9867900" algn="l"/>
                <a:tab pos="10317163" algn="l"/>
                <a:tab pos="10779125" algn="l"/>
                <a:tab pos="10779125" algn="l"/>
                <a:tab pos="10780713" algn="l"/>
              </a:tabLst>
            </a:pPr>
            <a:r>
              <a:rPr lang="pt-BR" sz="2600">
                <a:solidFill>
                  <a:srgbClr val="000000"/>
                </a:solidFill>
                <a:latin typeface="Times New Roman" pitchFamily="16" charset="0"/>
              </a:rPr>
              <a:t>	</a:t>
            </a:r>
          </a:p>
          <a:p>
            <a:pPr marL="457200" indent="-441325" algn="ctr">
              <a:lnSpc>
                <a:spcPct val="93000"/>
              </a:lnSpc>
              <a:buClrTx/>
              <a:buFontTx/>
              <a:buNone/>
              <a:tabLst>
                <a:tab pos="457200" algn="l"/>
                <a:tab pos="881063" algn="l"/>
                <a:tab pos="1330325" algn="l"/>
                <a:tab pos="1779588" algn="l"/>
                <a:tab pos="2228850" algn="l"/>
                <a:tab pos="2678113" algn="l"/>
                <a:tab pos="3127375" algn="l"/>
                <a:tab pos="3576638" algn="l"/>
                <a:tab pos="4025900" algn="l"/>
                <a:tab pos="4475163" algn="l"/>
                <a:tab pos="4924425" algn="l"/>
                <a:tab pos="5373688" algn="l"/>
                <a:tab pos="5822950" algn="l"/>
                <a:tab pos="6272213" algn="l"/>
                <a:tab pos="6721475" algn="l"/>
                <a:tab pos="7170738" algn="l"/>
                <a:tab pos="7620000" algn="l"/>
                <a:tab pos="8069263" algn="l"/>
                <a:tab pos="8518525" algn="l"/>
                <a:tab pos="8967788" algn="l"/>
                <a:tab pos="8969375" algn="l"/>
                <a:tab pos="9418638" algn="l"/>
                <a:tab pos="9867900" algn="l"/>
                <a:tab pos="10317163" algn="l"/>
                <a:tab pos="10779125" algn="l"/>
                <a:tab pos="10779125" algn="l"/>
                <a:tab pos="10780713" algn="l"/>
              </a:tabLst>
            </a:pPr>
            <a:r>
              <a:rPr lang="pt-BR" sz="2600">
                <a:solidFill>
                  <a:srgbClr val="000000"/>
                </a:solidFill>
                <a:latin typeface="Times New Roman" pitchFamily="16" charset="0"/>
              </a:rPr>
              <a:t>2) a prevista no art. 184, Constituição, referente à desapropriação para reforma agrária, disciplinada no Estatuto da Terra (Lei n. 4.504, de 30/11/64) e pela Lei Complementar n. 76, 06/07/93: exclusiva da União.</a:t>
            </a:r>
          </a:p>
          <a:p>
            <a:pPr marL="457200" indent="-441325" algn="ctr">
              <a:lnSpc>
                <a:spcPct val="93000"/>
              </a:lnSpc>
              <a:buClrTx/>
              <a:buFontTx/>
              <a:buNone/>
              <a:tabLst>
                <a:tab pos="457200" algn="l"/>
                <a:tab pos="881063" algn="l"/>
                <a:tab pos="1330325" algn="l"/>
                <a:tab pos="1779588" algn="l"/>
                <a:tab pos="2228850" algn="l"/>
                <a:tab pos="2678113" algn="l"/>
                <a:tab pos="3127375" algn="l"/>
                <a:tab pos="3576638" algn="l"/>
                <a:tab pos="4025900" algn="l"/>
                <a:tab pos="4475163" algn="l"/>
                <a:tab pos="4924425" algn="l"/>
                <a:tab pos="5373688" algn="l"/>
                <a:tab pos="5822950" algn="l"/>
                <a:tab pos="6272213" algn="l"/>
                <a:tab pos="6721475" algn="l"/>
                <a:tab pos="7170738" algn="l"/>
                <a:tab pos="7620000" algn="l"/>
                <a:tab pos="8069263" algn="l"/>
                <a:tab pos="8518525" algn="l"/>
                <a:tab pos="8967788" algn="l"/>
                <a:tab pos="8969375" algn="l"/>
                <a:tab pos="9418638" algn="l"/>
                <a:tab pos="9867900" algn="l"/>
                <a:tab pos="10317163" algn="l"/>
                <a:tab pos="10779125" algn="l"/>
                <a:tab pos="10779125" algn="l"/>
                <a:tab pos="10780713" algn="l"/>
              </a:tabLst>
            </a:pPr>
            <a:endParaRPr lang="pt-BR" sz="2600">
              <a:solidFill>
                <a:srgbClr val="000000"/>
              </a:solidFill>
              <a:latin typeface="Times New Roman" pitchFamily="16" charset="0"/>
            </a:endParaRPr>
          </a:p>
          <a:p>
            <a:pPr marL="457200" indent="-441325" algn="ctr">
              <a:lnSpc>
                <a:spcPct val="93000"/>
              </a:lnSpc>
              <a:buClrTx/>
              <a:buFontTx/>
              <a:buNone/>
              <a:tabLst>
                <a:tab pos="457200" algn="l"/>
                <a:tab pos="881063" algn="l"/>
                <a:tab pos="1330325" algn="l"/>
                <a:tab pos="1779588" algn="l"/>
                <a:tab pos="2228850" algn="l"/>
                <a:tab pos="2678113" algn="l"/>
                <a:tab pos="3127375" algn="l"/>
                <a:tab pos="3576638" algn="l"/>
                <a:tab pos="4025900" algn="l"/>
                <a:tab pos="4475163" algn="l"/>
                <a:tab pos="4924425" algn="l"/>
                <a:tab pos="5373688" algn="l"/>
                <a:tab pos="5822950" algn="l"/>
                <a:tab pos="6272213" algn="l"/>
                <a:tab pos="6721475" algn="l"/>
                <a:tab pos="7170738" algn="l"/>
                <a:tab pos="7620000" algn="l"/>
                <a:tab pos="8069263" algn="l"/>
                <a:tab pos="8518525" algn="l"/>
                <a:tab pos="8967788" algn="l"/>
                <a:tab pos="8969375" algn="l"/>
                <a:tab pos="9418638" algn="l"/>
                <a:tab pos="9867900" algn="l"/>
                <a:tab pos="10317163" algn="l"/>
                <a:tab pos="10779125" algn="l"/>
                <a:tab pos="10779125" algn="l"/>
                <a:tab pos="10780713" algn="l"/>
              </a:tabLst>
            </a:pPr>
            <a:r>
              <a:rPr lang="pt-BR" sz="2600">
                <a:solidFill>
                  <a:srgbClr val="000000"/>
                </a:solidFill>
                <a:latin typeface="Times New Roman" pitchFamily="16" charset="0"/>
              </a:rPr>
              <a:t>O STF já decidiu que os Estados e Municípios também podem desapropriar imóveis por necessidade ou utilidade pública para fins de reforma agrária, não, porém, por interesse social para fins de reforma agrária, a qual é privativa da União (RDA 152/122 e RT 595/266).</a:t>
            </a:r>
          </a:p>
          <a:p>
            <a:pPr marL="457200" indent="-441325" algn="ctr">
              <a:lnSpc>
                <a:spcPct val="93000"/>
              </a:lnSpc>
              <a:buClrTx/>
              <a:buFontTx/>
              <a:buNone/>
              <a:tabLst>
                <a:tab pos="457200" algn="l"/>
                <a:tab pos="881063" algn="l"/>
                <a:tab pos="1330325" algn="l"/>
                <a:tab pos="1779588" algn="l"/>
                <a:tab pos="2228850" algn="l"/>
                <a:tab pos="2678113" algn="l"/>
                <a:tab pos="3127375" algn="l"/>
                <a:tab pos="3576638" algn="l"/>
                <a:tab pos="4025900" algn="l"/>
                <a:tab pos="4475163" algn="l"/>
                <a:tab pos="4924425" algn="l"/>
                <a:tab pos="5373688" algn="l"/>
                <a:tab pos="5822950" algn="l"/>
                <a:tab pos="6272213" algn="l"/>
                <a:tab pos="6721475" algn="l"/>
                <a:tab pos="7170738" algn="l"/>
                <a:tab pos="7620000" algn="l"/>
                <a:tab pos="8069263" algn="l"/>
                <a:tab pos="8518525" algn="l"/>
                <a:tab pos="8967788" algn="l"/>
                <a:tab pos="8969375" algn="l"/>
                <a:tab pos="9418638" algn="l"/>
                <a:tab pos="9867900" algn="l"/>
                <a:tab pos="10317163" algn="l"/>
                <a:tab pos="10779125" algn="l"/>
                <a:tab pos="10779125" algn="l"/>
                <a:tab pos="10780713" algn="l"/>
              </a:tabLst>
            </a:pPr>
            <a:endParaRPr lang="pt-BR" sz="2600">
              <a:solidFill>
                <a:srgbClr val="000000"/>
              </a:solidFill>
              <a:latin typeface="Times New Roman" pitchFamily="16" charset="0"/>
            </a:endParaRP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Text Box 1"/>
          <p:cNvSpPr txBox="1">
            <a:spLocks noChangeArrowheads="1"/>
          </p:cNvSpPr>
          <p:nvPr/>
        </p:nvSpPr>
        <p:spPr bwMode="auto">
          <a:xfrm>
            <a:off x="1508125" y="955675"/>
            <a:ext cx="184150" cy="457200"/>
          </a:xfrm>
          <a:prstGeom prst="rect">
            <a:avLst/>
          </a:prstGeom>
          <a:noFill/>
          <a:ln w="9525">
            <a:noFill/>
            <a:round/>
            <a:headEnd/>
            <a:tailEnd/>
          </a:ln>
          <a:effectLst/>
        </p:spPr>
        <p:txBody>
          <a:bodyPr wrap="none" anchor="ctr"/>
          <a:lstStyle/>
          <a:p>
            <a:endParaRPr lang="pt-BR"/>
          </a:p>
        </p:txBody>
      </p:sp>
      <p:sp>
        <p:nvSpPr>
          <p:cNvPr id="118786" name="Text Box 2"/>
          <p:cNvSpPr txBox="1">
            <a:spLocks noChangeArrowheads="1"/>
          </p:cNvSpPr>
          <p:nvPr/>
        </p:nvSpPr>
        <p:spPr bwMode="auto">
          <a:xfrm>
            <a:off x="323850" y="549275"/>
            <a:ext cx="8496300" cy="4881563"/>
          </a:xfrm>
          <a:prstGeom prst="rect">
            <a:avLst/>
          </a:prstGeom>
          <a:noFill/>
          <a:ln w="9525">
            <a:noFill/>
            <a:round/>
            <a:headEnd/>
            <a:tailEnd/>
          </a:ln>
          <a:effectLst/>
        </p:spPr>
        <p:txBody>
          <a:bodyPr lIns="90000" tIns="46800" rIns="90000" bIns="46800">
            <a:spAutoFit/>
          </a:bodyPr>
          <a:lstStyle/>
          <a:p>
            <a:pPr marL="457200" indent="-441325" algn="ctr">
              <a:lnSpc>
                <a:spcPct val="93000"/>
              </a:lnSpc>
              <a:buClrTx/>
              <a:buFontTx/>
              <a:buNone/>
              <a:tabLst>
                <a:tab pos="457200" algn="l"/>
                <a:tab pos="881063" algn="l"/>
                <a:tab pos="1330325" algn="l"/>
                <a:tab pos="1779588" algn="l"/>
                <a:tab pos="2228850" algn="l"/>
                <a:tab pos="2678113" algn="l"/>
                <a:tab pos="3127375" algn="l"/>
                <a:tab pos="3576638" algn="l"/>
                <a:tab pos="4025900" algn="l"/>
                <a:tab pos="4475163" algn="l"/>
                <a:tab pos="4924425" algn="l"/>
                <a:tab pos="5373688" algn="l"/>
                <a:tab pos="5822950" algn="l"/>
                <a:tab pos="6272213" algn="l"/>
                <a:tab pos="6721475" algn="l"/>
                <a:tab pos="7170738" algn="l"/>
                <a:tab pos="7620000" algn="l"/>
                <a:tab pos="8069263" algn="l"/>
                <a:tab pos="8518525" algn="l"/>
                <a:tab pos="8967788" algn="l"/>
                <a:tab pos="8969375" algn="l"/>
                <a:tab pos="9418638" algn="l"/>
                <a:tab pos="9867900" algn="l"/>
                <a:tab pos="10317163" algn="l"/>
                <a:tab pos="10779125" algn="l"/>
                <a:tab pos="10779125" algn="l"/>
                <a:tab pos="10780713" algn="l"/>
              </a:tabLst>
            </a:pPr>
            <a:r>
              <a:rPr lang="pt-BR" sz="2600">
                <a:solidFill>
                  <a:srgbClr val="000000"/>
                </a:solidFill>
                <a:latin typeface="Times New Roman" pitchFamily="16" charset="0"/>
              </a:rPr>
              <a:t>	</a:t>
            </a:r>
          </a:p>
          <a:p>
            <a:pPr marL="457200" indent="-441325" algn="ctr">
              <a:lnSpc>
                <a:spcPct val="93000"/>
              </a:lnSpc>
              <a:buClrTx/>
              <a:buFontTx/>
              <a:buNone/>
              <a:tabLst>
                <a:tab pos="457200" algn="l"/>
                <a:tab pos="881063" algn="l"/>
                <a:tab pos="1330325" algn="l"/>
                <a:tab pos="1779588" algn="l"/>
                <a:tab pos="2228850" algn="l"/>
                <a:tab pos="2678113" algn="l"/>
                <a:tab pos="3127375" algn="l"/>
                <a:tab pos="3576638" algn="l"/>
                <a:tab pos="4025900" algn="l"/>
                <a:tab pos="4475163" algn="l"/>
                <a:tab pos="4924425" algn="l"/>
                <a:tab pos="5373688" algn="l"/>
                <a:tab pos="5822950" algn="l"/>
                <a:tab pos="6272213" algn="l"/>
                <a:tab pos="6721475" algn="l"/>
                <a:tab pos="7170738" algn="l"/>
                <a:tab pos="7620000" algn="l"/>
                <a:tab pos="8069263" algn="l"/>
                <a:tab pos="8518525" algn="l"/>
                <a:tab pos="8967788" algn="l"/>
                <a:tab pos="8969375" algn="l"/>
                <a:tab pos="9418638" algn="l"/>
                <a:tab pos="9867900" algn="l"/>
                <a:tab pos="10317163" algn="l"/>
                <a:tab pos="10779125" algn="l"/>
                <a:tab pos="10779125" algn="l"/>
                <a:tab pos="10780713" algn="l"/>
              </a:tabLst>
            </a:pPr>
            <a:r>
              <a:rPr lang="pt-BR" sz="2600">
                <a:solidFill>
                  <a:srgbClr val="000000"/>
                </a:solidFill>
                <a:latin typeface="Times New Roman" pitchFamily="16" charset="0"/>
              </a:rPr>
              <a:t>Como os sujeitos ativos da desapropriação estão definidos em lei (art. 2º do Decreto-lei nº 3.365/41), não há impedimento a que outra lei também federal atribua o mesmo poder a outras entidades da Administração Indireta, são os casos:</a:t>
            </a:r>
          </a:p>
          <a:p>
            <a:pPr marL="457200" indent="-441325" algn="ctr">
              <a:lnSpc>
                <a:spcPct val="93000"/>
              </a:lnSpc>
              <a:buClrTx/>
              <a:buFontTx/>
              <a:buNone/>
              <a:tabLst>
                <a:tab pos="457200" algn="l"/>
                <a:tab pos="881063" algn="l"/>
                <a:tab pos="1330325" algn="l"/>
                <a:tab pos="1779588" algn="l"/>
                <a:tab pos="2228850" algn="l"/>
                <a:tab pos="2678113" algn="l"/>
                <a:tab pos="3127375" algn="l"/>
                <a:tab pos="3576638" algn="l"/>
                <a:tab pos="4025900" algn="l"/>
                <a:tab pos="4475163" algn="l"/>
                <a:tab pos="4924425" algn="l"/>
                <a:tab pos="5373688" algn="l"/>
                <a:tab pos="5822950" algn="l"/>
                <a:tab pos="6272213" algn="l"/>
                <a:tab pos="6721475" algn="l"/>
                <a:tab pos="7170738" algn="l"/>
                <a:tab pos="7620000" algn="l"/>
                <a:tab pos="8069263" algn="l"/>
                <a:tab pos="8518525" algn="l"/>
                <a:tab pos="8967788" algn="l"/>
                <a:tab pos="8969375" algn="l"/>
                <a:tab pos="9418638" algn="l"/>
                <a:tab pos="9867900" algn="l"/>
                <a:tab pos="10317163" algn="l"/>
                <a:tab pos="10779125" algn="l"/>
                <a:tab pos="10779125" algn="l"/>
                <a:tab pos="10780713" algn="l"/>
              </a:tabLst>
            </a:pPr>
            <a:endParaRPr lang="pt-BR" sz="2600">
              <a:solidFill>
                <a:srgbClr val="000000"/>
              </a:solidFill>
              <a:latin typeface="Times New Roman" pitchFamily="16" charset="0"/>
            </a:endParaRPr>
          </a:p>
          <a:p>
            <a:pPr marL="457200" indent="-441325" algn="ctr">
              <a:lnSpc>
                <a:spcPct val="93000"/>
              </a:lnSpc>
              <a:buClrTx/>
              <a:buFontTx/>
              <a:buNone/>
              <a:tabLst>
                <a:tab pos="457200" algn="l"/>
                <a:tab pos="881063" algn="l"/>
                <a:tab pos="1330325" algn="l"/>
                <a:tab pos="1779588" algn="l"/>
                <a:tab pos="2228850" algn="l"/>
                <a:tab pos="2678113" algn="l"/>
                <a:tab pos="3127375" algn="l"/>
                <a:tab pos="3576638" algn="l"/>
                <a:tab pos="4025900" algn="l"/>
                <a:tab pos="4475163" algn="l"/>
                <a:tab pos="4924425" algn="l"/>
                <a:tab pos="5373688" algn="l"/>
                <a:tab pos="5822950" algn="l"/>
                <a:tab pos="6272213" algn="l"/>
                <a:tab pos="6721475" algn="l"/>
                <a:tab pos="7170738" algn="l"/>
                <a:tab pos="7620000" algn="l"/>
                <a:tab pos="8069263" algn="l"/>
                <a:tab pos="8518525" algn="l"/>
                <a:tab pos="8967788" algn="l"/>
                <a:tab pos="8969375" algn="l"/>
                <a:tab pos="9418638" algn="l"/>
                <a:tab pos="9867900" algn="l"/>
                <a:tab pos="10317163" algn="l"/>
                <a:tab pos="10779125" algn="l"/>
                <a:tab pos="10779125" algn="l"/>
                <a:tab pos="10780713" algn="l"/>
              </a:tabLst>
            </a:pPr>
            <a:r>
              <a:rPr lang="pt-BR" sz="2600">
                <a:solidFill>
                  <a:srgbClr val="000000"/>
                </a:solidFill>
                <a:latin typeface="Times New Roman" pitchFamily="16" charset="0"/>
              </a:rPr>
              <a:t>3) por força do art. 14 do Decreto-lei nº 512, de 21/03/69, o DNER podia realizar a desapropriação por utilidade pública para fins rodoviários, poder hoje atribuído ao DNIT, pelo art. 82, inciso IX, da Lei nº 10.233, de 05/06/2001);</a:t>
            </a:r>
          </a:p>
          <a:p>
            <a:pPr marL="457200" indent="-441325" algn="ctr">
              <a:lnSpc>
                <a:spcPct val="93000"/>
              </a:lnSpc>
              <a:buClrTx/>
              <a:buFontTx/>
              <a:buNone/>
              <a:tabLst>
                <a:tab pos="457200" algn="l"/>
                <a:tab pos="881063" algn="l"/>
                <a:tab pos="1330325" algn="l"/>
                <a:tab pos="1779588" algn="l"/>
                <a:tab pos="2228850" algn="l"/>
                <a:tab pos="2678113" algn="l"/>
                <a:tab pos="3127375" algn="l"/>
                <a:tab pos="3576638" algn="l"/>
                <a:tab pos="4025900" algn="l"/>
                <a:tab pos="4475163" algn="l"/>
                <a:tab pos="4924425" algn="l"/>
                <a:tab pos="5373688" algn="l"/>
                <a:tab pos="5822950" algn="l"/>
                <a:tab pos="6272213" algn="l"/>
                <a:tab pos="6721475" algn="l"/>
                <a:tab pos="7170738" algn="l"/>
                <a:tab pos="7620000" algn="l"/>
                <a:tab pos="8069263" algn="l"/>
                <a:tab pos="8518525" algn="l"/>
                <a:tab pos="8967788" algn="l"/>
                <a:tab pos="8969375" algn="l"/>
                <a:tab pos="9418638" algn="l"/>
                <a:tab pos="9867900" algn="l"/>
                <a:tab pos="10317163" algn="l"/>
                <a:tab pos="10779125" algn="l"/>
                <a:tab pos="10779125" algn="l"/>
                <a:tab pos="10780713" algn="l"/>
              </a:tabLst>
            </a:pPr>
            <a:endParaRPr lang="pt-BR" sz="2600">
              <a:solidFill>
                <a:srgbClr val="000000"/>
              </a:solidFill>
              <a:latin typeface="Times New Roman" pitchFamily="16" charset="0"/>
            </a:endParaRP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Text Box 1"/>
          <p:cNvSpPr txBox="1">
            <a:spLocks noChangeArrowheads="1"/>
          </p:cNvSpPr>
          <p:nvPr/>
        </p:nvSpPr>
        <p:spPr bwMode="auto">
          <a:xfrm>
            <a:off x="1508125" y="955675"/>
            <a:ext cx="184150" cy="457200"/>
          </a:xfrm>
          <a:prstGeom prst="rect">
            <a:avLst/>
          </a:prstGeom>
          <a:noFill/>
          <a:ln w="9525">
            <a:noFill/>
            <a:round/>
            <a:headEnd/>
            <a:tailEnd/>
          </a:ln>
          <a:effectLst/>
        </p:spPr>
        <p:txBody>
          <a:bodyPr wrap="none" anchor="ctr"/>
          <a:lstStyle/>
          <a:p>
            <a:endParaRPr lang="pt-BR"/>
          </a:p>
        </p:txBody>
      </p:sp>
      <p:sp>
        <p:nvSpPr>
          <p:cNvPr id="119810" name="Text Box 2"/>
          <p:cNvSpPr txBox="1">
            <a:spLocks noChangeArrowheads="1"/>
          </p:cNvSpPr>
          <p:nvPr/>
        </p:nvSpPr>
        <p:spPr bwMode="auto">
          <a:xfrm>
            <a:off x="323850" y="549275"/>
            <a:ext cx="8496300" cy="3776663"/>
          </a:xfrm>
          <a:prstGeom prst="rect">
            <a:avLst/>
          </a:prstGeom>
          <a:noFill/>
          <a:ln w="9525">
            <a:noFill/>
            <a:round/>
            <a:headEnd/>
            <a:tailEnd/>
          </a:ln>
          <a:effectLst/>
        </p:spPr>
        <p:txBody>
          <a:bodyPr lIns="90000" tIns="46800" rIns="90000" bIns="46800">
            <a:spAutoFit/>
          </a:bodyPr>
          <a:lstStyle/>
          <a:p>
            <a:pPr marL="457200" indent="-441325" algn="ctr">
              <a:lnSpc>
                <a:spcPct val="93000"/>
              </a:lnSpc>
              <a:buClrTx/>
              <a:buFontTx/>
              <a:buNone/>
              <a:tabLst>
                <a:tab pos="457200" algn="l"/>
                <a:tab pos="881063" algn="l"/>
                <a:tab pos="1330325" algn="l"/>
                <a:tab pos="1779588" algn="l"/>
                <a:tab pos="2228850" algn="l"/>
                <a:tab pos="2678113" algn="l"/>
                <a:tab pos="3127375" algn="l"/>
                <a:tab pos="3576638" algn="l"/>
                <a:tab pos="4025900" algn="l"/>
                <a:tab pos="4475163" algn="l"/>
                <a:tab pos="4924425" algn="l"/>
                <a:tab pos="5373688" algn="l"/>
                <a:tab pos="5822950" algn="l"/>
                <a:tab pos="6272213" algn="l"/>
                <a:tab pos="6721475" algn="l"/>
                <a:tab pos="7170738" algn="l"/>
                <a:tab pos="7620000" algn="l"/>
                <a:tab pos="8069263" algn="l"/>
                <a:tab pos="8518525" algn="l"/>
                <a:tab pos="8967788" algn="l"/>
                <a:tab pos="8969375" algn="l"/>
                <a:tab pos="9418638" algn="l"/>
                <a:tab pos="9867900" algn="l"/>
                <a:tab pos="10317163" algn="l"/>
                <a:tab pos="10779125" algn="l"/>
                <a:tab pos="10779125" algn="l"/>
                <a:tab pos="10780713" algn="l"/>
              </a:tabLst>
            </a:pPr>
            <a:r>
              <a:rPr lang="pt-BR" sz="2600">
                <a:solidFill>
                  <a:srgbClr val="000000"/>
                </a:solidFill>
                <a:latin typeface="Times New Roman" pitchFamily="16" charset="0"/>
              </a:rPr>
              <a:t>	</a:t>
            </a:r>
          </a:p>
          <a:p>
            <a:pPr marL="457200" indent="-441325" algn="ctr">
              <a:lnSpc>
                <a:spcPct val="93000"/>
              </a:lnSpc>
              <a:buClrTx/>
              <a:buFontTx/>
              <a:buNone/>
              <a:tabLst>
                <a:tab pos="457200" algn="l"/>
                <a:tab pos="881063" algn="l"/>
                <a:tab pos="1330325" algn="l"/>
                <a:tab pos="1779588" algn="l"/>
                <a:tab pos="2228850" algn="l"/>
                <a:tab pos="2678113" algn="l"/>
                <a:tab pos="3127375" algn="l"/>
                <a:tab pos="3576638" algn="l"/>
                <a:tab pos="4025900" algn="l"/>
                <a:tab pos="4475163" algn="l"/>
                <a:tab pos="4924425" algn="l"/>
                <a:tab pos="5373688" algn="l"/>
                <a:tab pos="5822950" algn="l"/>
                <a:tab pos="6272213" algn="l"/>
                <a:tab pos="6721475" algn="l"/>
                <a:tab pos="7170738" algn="l"/>
                <a:tab pos="7620000" algn="l"/>
                <a:tab pos="8069263" algn="l"/>
                <a:tab pos="8518525" algn="l"/>
                <a:tab pos="8967788" algn="l"/>
                <a:tab pos="8969375" algn="l"/>
                <a:tab pos="9418638" algn="l"/>
                <a:tab pos="9867900" algn="l"/>
                <a:tab pos="10317163" algn="l"/>
                <a:tab pos="10779125" algn="l"/>
                <a:tab pos="10779125" algn="l"/>
                <a:tab pos="10780713" algn="l"/>
              </a:tabLst>
            </a:pPr>
            <a:r>
              <a:rPr lang="pt-BR" sz="2600">
                <a:solidFill>
                  <a:srgbClr val="000000"/>
                </a:solidFill>
                <a:latin typeface="Times New Roman" pitchFamily="16" charset="0"/>
              </a:rPr>
              <a:t>4) a atribuição da ANEEL de desapropriar áreas necessárias para a instalação de concessionários, permissionários, ou autorizados de energia elétrica, prevista na Lei nº 9.074, de 07/07/1995, com redação dada pela Lei nº 9.648, de 27/05/1998).</a:t>
            </a:r>
          </a:p>
          <a:p>
            <a:pPr marL="457200" indent="-441325" algn="ctr">
              <a:lnSpc>
                <a:spcPct val="93000"/>
              </a:lnSpc>
              <a:buClrTx/>
              <a:buFontTx/>
              <a:buNone/>
              <a:tabLst>
                <a:tab pos="457200" algn="l"/>
                <a:tab pos="881063" algn="l"/>
                <a:tab pos="1330325" algn="l"/>
                <a:tab pos="1779588" algn="l"/>
                <a:tab pos="2228850" algn="l"/>
                <a:tab pos="2678113" algn="l"/>
                <a:tab pos="3127375" algn="l"/>
                <a:tab pos="3576638" algn="l"/>
                <a:tab pos="4025900" algn="l"/>
                <a:tab pos="4475163" algn="l"/>
                <a:tab pos="4924425" algn="l"/>
                <a:tab pos="5373688" algn="l"/>
                <a:tab pos="5822950" algn="l"/>
                <a:tab pos="6272213" algn="l"/>
                <a:tab pos="6721475" algn="l"/>
                <a:tab pos="7170738" algn="l"/>
                <a:tab pos="7620000" algn="l"/>
                <a:tab pos="8069263" algn="l"/>
                <a:tab pos="8518525" algn="l"/>
                <a:tab pos="8967788" algn="l"/>
                <a:tab pos="8969375" algn="l"/>
                <a:tab pos="9418638" algn="l"/>
                <a:tab pos="9867900" algn="l"/>
                <a:tab pos="10317163" algn="l"/>
                <a:tab pos="10779125" algn="l"/>
                <a:tab pos="10779125" algn="l"/>
                <a:tab pos="10780713" algn="l"/>
              </a:tabLst>
            </a:pPr>
            <a:endParaRPr lang="pt-BR" sz="2600">
              <a:solidFill>
                <a:srgbClr val="000000"/>
              </a:solidFill>
              <a:latin typeface="Times New Roman" pitchFamily="16" charset="0"/>
            </a:endParaRPr>
          </a:p>
          <a:p>
            <a:pPr marL="457200" indent="-441325" algn="ctr">
              <a:lnSpc>
                <a:spcPct val="93000"/>
              </a:lnSpc>
              <a:buClrTx/>
              <a:buFontTx/>
              <a:buNone/>
              <a:tabLst>
                <a:tab pos="457200" algn="l"/>
                <a:tab pos="881063" algn="l"/>
                <a:tab pos="1330325" algn="l"/>
                <a:tab pos="1779588" algn="l"/>
                <a:tab pos="2228850" algn="l"/>
                <a:tab pos="2678113" algn="l"/>
                <a:tab pos="3127375" algn="l"/>
                <a:tab pos="3576638" algn="l"/>
                <a:tab pos="4025900" algn="l"/>
                <a:tab pos="4475163" algn="l"/>
                <a:tab pos="4924425" algn="l"/>
                <a:tab pos="5373688" algn="l"/>
                <a:tab pos="5822950" algn="l"/>
                <a:tab pos="6272213" algn="l"/>
                <a:tab pos="6721475" algn="l"/>
                <a:tab pos="7170738" algn="l"/>
                <a:tab pos="7620000" algn="l"/>
                <a:tab pos="8069263" algn="l"/>
                <a:tab pos="8518525" algn="l"/>
                <a:tab pos="8967788" algn="l"/>
                <a:tab pos="8969375" algn="l"/>
                <a:tab pos="9418638" algn="l"/>
                <a:tab pos="9867900" algn="l"/>
                <a:tab pos="10317163" algn="l"/>
                <a:tab pos="10779125" algn="l"/>
                <a:tab pos="10779125" algn="l"/>
                <a:tab pos="10780713" algn="l"/>
              </a:tabLst>
            </a:pPr>
            <a:r>
              <a:rPr lang="pt-BR" sz="2600">
                <a:solidFill>
                  <a:srgbClr val="000000"/>
                </a:solidFill>
                <a:latin typeface="Times New Roman" pitchFamily="16" charset="0"/>
              </a:rPr>
              <a:t>Não confundir sujeito ativo (aquele que pode fazer a desapropriação) com os beneficiários que apenas podem promover a fase executória.</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Text Box 1"/>
          <p:cNvSpPr txBox="1">
            <a:spLocks noChangeArrowheads="1"/>
          </p:cNvSpPr>
          <p:nvPr/>
        </p:nvSpPr>
        <p:spPr bwMode="auto">
          <a:xfrm>
            <a:off x="1508125" y="955675"/>
            <a:ext cx="184150" cy="457200"/>
          </a:xfrm>
          <a:prstGeom prst="rect">
            <a:avLst/>
          </a:prstGeom>
          <a:noFill/>
          <a:ln w="9525">
            <a:noFill/>
            <a:round/>
            <a:headEnd/>
            <a:tailEnd/>
          </a:ln>
          <a:effectLst/>
        </p:spPr>
        <p:txBody>
          <a:bodyPr wrap="none" anchor="ctr"/>
          <a:lstStyle/>
          <a:p>
            <a:endParaRPr lang="pt-BR"/>
          </a:p>
        </p:txBody>
      </p:sp>
      <p:sp>
        <p:nvSpPr>
          <p:cNvPr id="120834" name="Text Box 2"/>
          <p:cNvSpPr txBox="1">
            <a:spLocks noChangeArrowheads="1"/>
          </p:cNvSpPr>
          <p:nvPr/>
        </p:nvSpPr>
        <p:spPr bwMode="auto">
          <a:xfrm>
            <a:off x="323850" y="549275"/>
            <a:ext cx="8496300" cy="1935163"/>
          </a:xfrm>
          <a:prstGeom prst="rect">
            <a:avLst/>
          </a:prstGeom>
          <a:noFill/>
          <a:ln w="9525">
            <a:noFill/>
            <a:round/>
            <a:headEnd/>
            <a:tailEnd/>
          </a:ln>
          <a:effectLst/>
        </p:spPr>
        <p:txBody>
          <a:bodyPr lIns="90000" tIns="46800" rIns="90000" bIns="46800">
            <a:spAutoFit/>
          </a:bodyPr>
          <a:lstStyle/>
          <a:p>
            <a:pPr marL="457200" indent="-441325" algn="ctr">
              <a:lnSpc>
                <a:spcPct val="93000"/>
              </a:lnSpc>
              <a:buClrTx/>
              <a:buFontTx/>
              <a:buNone/>
              <a:tabLst>
                <a:tab pos="457200" algn="l"/>
                <a:tab pos="881063" algn="l"/>
                <a:tab pos="1330325" algn="l"/>
                <a:tab pos="1779588" algn="l"/>
                <a:tab pos="2228850" algn="l"/>
                <a:tab pos="2678113" algn="l"/>
                <a:tab pos="3127375" algn="l"/>
                <a:tab pos="3576638" algn="l"/>
                <a:tab pos="4025900" algn="l"/>
                <a:tab pos="4475163" algn="l"/>
                <a:tab pos="4924425" algn="l"/>
                <a:tab pos="5373688" algn="l"/>
                <a:tab pos="5822950" algn="l"/>
                <a:tab pos="6272213" algn="l"/>
                <a:tab pos="6721475" algn="l"/>
                <a:tab pos="7170738" algn="l"/>
                <a:tab pos="7620000" algn="l"/>
                <a:tab pos="8069263" algn="l"/>
                <a:tab pos="8518525" algn="l"/>
                <a:tab pos="8967788" algn="l"/>
                <a:tab pos="8969375" algn="l"/>
                <a:tab pos="9418638" algn="l"/>
                <a:tab pos="9867900" algn="l"/>
                <a:tab pos="10317163" algn="l"/>
                <a:tab pos="10779125" algn="l"/>
                <a:tab pos="10779125" algn="l"/>
                <a:tab pos="10780713" algn="l"/>
              </a:tabLst>
            </a:pPr>
            <a:r>
              <a:rPr lang="pt-BR" sz="2600">
                <a:solidFill>
                  <a:srgbClr val="000000"/>
                </a:solidFill>
                <a:latin typeface="Times New Roman" pitchFamily="16" charset="0"/>
              </a:rPr>
              <a:t>	</a:t>
            </a:r>
          </a:p>
          <a:p>
            <a:pPr marL="457200" indent="-441325" algn="ctr">
              <a:lnSpc>
                <a:spcPct val="93000"/>
              </a:lnSpc>
              <a:buClrTx/>
              <a:buFontTx/>
              <a:buNone/>
              <a:tabLst>
                <a:tab pos="457200" algn="l"/>
                <a:tab pos="881063" algn="l"/>
                <a:tab pos="1330325" algn="l"/>
                <a:tab pos="1779588" algn="l"/>
                <a:tab pos="2228850" algn="l"/>
                <a:tab pos="2678113" algn="l"/>
                <a:tab pos="3127375" algn="l"/>
                <a:tab pos="3576638" algn="l"/>
                <a:tab pos="4025900" algn="l"/>
                <a:tab pos="4475163" algn="l"/>
                <a:tab pos="4924425" algn="l"/>
                <a:tab pos="5373688" algn="l"/>
                <a:tab pos="5822950" algn="l"/>
                <a:tab pos="6272213" algn="l"/>
                <a:tab pos="6721475" algn="l"/>
                <a:tab pos="7170738" algn="l"/>
                <a:tab pos="7620000" algn="l"/>
                <a:tab pos="8069263" algn="l"/>
                <a:tab pos="8518525" algn="l"/>
                <a:tab pos="8967788" algn="l"/>
                <a:tab pos="8969375" algn="l"/>
                <a:tab pos="9418638" algn="l"/>
                <a:tab pos="9867900" algn="l"/>
                <a:tab pos="10317163" algn="l"/>
                <a:tab pos="10779125" algn="l"/>
                <a:tab pos="10779125" algn="l"/>
                <a:tab pos="10780713" algn="l"/>
              </a:tabLst>
            </a:pPr>
            <a:r>
              <a:rPr lang="pt-BR" sz="2600" b="1" u="sng">
                <a:solidFill>
                  <a:srgbClr val="000000"/>
                </a:solidFill>
                <a:latin typeface="Times New Roman" pitchFamily="16" charset="0"/>
              </a:rPr>
              <a:t>Sujeito passivo</a:t>
            </a:r>
          </a:p>
          <a:p>
            <a:pPr marL="457200" indent="-441325" algn="ctr">
              <a:lnSpc>
                <a:spcPct val="93000"/>
              </a:lnSpc>
              <a:buClrTx/>
              <a:buFontTx/>
              <a:buNone/>
              <a:tabLst>
                <a:tab pos="457200" algn="l"/>
                <a:tab pos="881063" algn="l"/>
                <a:tab pos="1330325" algn="l"/>
                <a:tab pos="1779588" algn="l"/>
                <a:tab pos="2228850" algn="l"/>
                <a:tab pos="2678113" algn="l"/>
                <a:tab pos="3127375" algn="l"/>
                <a:tab pos="3576638" algn="l"/>
                <a:tab pos="4025900" algn="l"/>
                <a:tab pos="4475163" algn="l"/>
                <a:tab pos="4924425" algn="l"/>
                <a:tab pos="5373688" algn="l"/>
                <a:tab pos="5822950" algn="l"/>
                <a:tab pos="6272213" algn="l"/>
                <a:tab pos="6721475" algn="l"/>
                <a:tab pos="7170738" algn="l"/>
                <a:tab pos="7620000" algn="l"/>
                <a:tab pos="8069263" algn="l"/>
                <a:tab pos="8518525" algn="l"/>
                <a:tab pos="8967788" algn="l"/>
                <a:tab pos="8969375" algn="l"/>
                <a:tab pos="9418638" algn="l"/>
                <a:tab pos="9867900" algn="l"/>
                <a:tab pos="10317163" algn="l"/>
                <a:tab pos="10779125" algn="l"/>
                <a:tab pos="10779125" algn="l"/>
                <a:tab pos="10780713" algn="l"/>
              </a:tabLst>
            </a:pPr>
            <a:endParaRPr lang="pt-BR" sz="2600">
              <a:solidFill>
                <a:srgbClr val="000000"/>
              </a:solidFill>
              <a:latin typeface="Times New Roman" pitchFamily="16" charset="0"/>
            </a:endParaRPr>
          </a:p>
          <a:p>
            <a:pPr marL="457200" indent="-441325" algn="ctr">
              <a:lnSpc>
                <a:spcPct val="93000"/>
              </a:lnSpc>
              <a:buClrTx/>
              <a:buFontTx/>
              <a:buNone/>
              <a:tabLst>
                <a:tab pos="457200" algn="l"/>
                <a:tab pos="881063" algn="l"/>
                <a:tab pos="1330325" algn="l"/>
                <a:tab pos="1779588" algn="l"/>
                <a:tab pos="2228850" algn="l"/>
                <a:tab pos="2678113" algn="l"/>
                <a:tab pos="3127375" algn="l"/>
                <a:tab pos="3576638" algn="l"/>
                <a:tab pos="4025900" algn="l"/>
                <a:tab pos="4475163" algn="l"/>
                <a:tab pos="4924425" algn="l"/>
                <a:tab pos="5373688" algn="l"/>
                <a:tab pos="5822950" algn="l"/>
                <a:tab pos="6272213" algn="l"/>
                <a:tab pos="6721475" algn="l"/>
                <a:tab pos="7170738" algn="l"/>
                <a:tab pos="7620000" algn="l"/>
                <a:tab pos="8069263" algn="l"/>
                <a:tab pos="8518525" algn="l"/>
                <a:tab pos="8967788" algn="l"/>
                <a:tab pos="8969375" algn="l"/>
                <a:tab pos="9418638" algn="l"/>
                <a:tab pos="9867900" algn="l"/>
                <a:tab pos="10317163" algn="l"/>
                <a:tab pos="10779125" algn="l"/>
                <a:tab pos="10779125" algn="l"/>
                <a:tab pos="10780713" algn="l"/>
              </a:tabLst>
            </a:pPr>
            <a:r>
              <a:rPr lang="pt-BR" sz="2600">
                <a:solidFill>
                  <a:srgbClr val="000000"/>
                </a:solidFill>
                <a:latin typeface="Times New Roman" pitchFamily="16" charset="0"/>
              </a:rPr>
              <a:t>É o expropriado, que pode ser pessoa física ou jurídica, pública ou privada.</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Text Box 1"/>
          <p:cNvSpPr txBox="1">
            <a:spLocks noChangeArrowheads="1"/>
          </p:cNvSpPr>
          <p:nvPr/>
        </p:nvSpPr>
        <p:spPr bwMode="auto">
          <a:xfrm>
            <a:off x="1508125" y="955675"/>
            <a:ext cx="184150" cy="457200"/>
          </a:xfrm>
          <a:prstGeom prst="rect">
            <a:avLst/>
          </a:prstGeom>
          <a:noFill/>
          <a:ln w="9525">
            <a:noFill/>
            <a:round/>
            <a:headEnd/>
            <a:tailEnd/>
          </a:ln>
          <a:effectLst/>
        </p:spPr>
        <p:txBody>
          <a:bodyPr wrap="none" anchor="ctr"/>
          <a:lstStyle/>
          <a:p>
            <a:endParaRPr lang="pt-BR"/>
          </a:p>
        </p:txBody>
      </p:sp>
      <p:sp>
        <p:nvSpPr>
          <p:cNvPr id="121858" name="Text Box 2"/>
          <p:cNvSpPr txBox="1">
            <a:spLocks noChangeArrowheads="1"/>
          </p:cNvSpPr>
          <p:nvPr/>
        </p:nvSpPr>
        <p:spPr bwMode="auto">
          <a:xfrm>
            <a:off x="323850" y="549275"/>
            <a:ext cx="8496300" cy="4513263"/>
          </a:xfrm>
          <a:prstGeom prst="rect">
            <a:avLst/>
          </a:prstGeom>
          <a:noFill/>
          <a:ln w="9525">
            <a:noFill/>
            <a:round/>
            <a:headEnd/>
            <a:tailEnd/>
          </a:ln>
          <a:effectLst/>
        </p:spPr>
        <p:txBody>
          <a:bodyPr lIns="90000" tIns="46800" rIns="90000" bIns="46800">
            <a:spAutoFit/>
          </a:bodyPr>
          <a:lstStyle/>
          <a:p>
            <a:pPr marL="457200" indent="-441325" algn="ctr">
              <a:lnSpc>
                <a:spcPct val="93000"/>
              </a:lnSpc>
              <a:buClrTx/>
              <a:buFontTx/>
              <a:buNone/>
              <a:tabLst>
                <a:tab pos="457200" algn="l"/>
                <a:tab pos="881063" algn="l"/>
                <a:tab pos="1330325" algn="l"/>
                <a:tab pos="1779588" algn="l"/>
                <a:tab pos="2228850" algn="l"/>
                <a:tab pos="2678113" algn="l"/>
                <a:tab pos="3127375" algn="l"/>
                <a:tab pos="3576638" algn="l"/>
                <a:tab pos="4025900" algn="l"/>
                <a:tab pos="4475163" algn="l"/>
                <a:tab pos="4924425" algn="l"/>
                <a:tab pos="5373688" algn="l"/>
                <a:tab pos="5822950" algn="l"/>
                <a:tab pos="6272213" algn="l"/>
                <a:tab pos="6721475" algn="l"/>
                <a:tab pos="7170738" algn="l"/>
                <a:tab pos="7620000" algn="l"/>
                <a:tab pos="8069263" algn="l"/>
                <a:tab pos="8518525" algn="l"/>
                <a:tab pos="8967788" algn="l"/>
                <a:tab pos="8969375" algn="l"/>
                <a:tab pos="9418638" algn="l"/>
                <a:tab pos="9867900" algn="l"/>
                <a:tab pos="10317163" algn="l"/>
                <a:tab pos="10779125" algn="l"/>
                <a:tab pos="10779125" algn="l"/>
                <a:tab pos="10780713" algn="l"/>
              </a:tabLst>
            </a:pPr>
            <a:r>
              <a:rPr lang="pt-BR" sz="2600">
                <a:solidFill>
                  <a:srgbClr val="000000"/>
                </a:solidFill>
                <a:latin typeface="Times New Roman" pitchFamily="16" charset="0"/>
              </a:rPr>
              <a:t>	</a:t>
            </a:r>
            <a:r>
              <a:rPr lang="pt-BR" sz="2600" b="1" u="sng">
                <a:solidFill>
                  <a:srgbClr val="000000"/>
                </a:solidFill>
                <a:latin typeface="Times New Roman" pitchFamily="16" charset="0"/>
              </a:rPr>
              <a:t>Pressupostos</a:t>
            </a:r>
          </a:p>
          <a:p>
            <a:pPr marL="457200" indent="-441325" algn="ctr">
              <a:lnSpc>
                <a:spcPct val="93000"/>
              </a:lnSpc>
              <a:buClrTx/>
              <a:buFontTx/>
              <a:buNone/>
              <a:tabLst>
                <a:tab pos="457200" algn="l"/>
                <a:tab pos="881063" algn="l"/>
                <a:tab pos="1330325" algn="l"/>
                <a:tab pos="1779588" algn="l"/>
                <a:tab pos="2228850" algn="l"/>
                <a:tab pos="2678113" algn="l"/>
                <a:tab pos="3127375" algn="l"/>
                <a:tab pos="3576638" algn="l"/>
                <a:tab pos="4025900" algn="l"/>
                <a:tab pos="4475163" algn="l"/>
                <a:tab pos="4924425" algn="l"/>
                <a:tab pos="5373688" algn="l"/>
                <a:tab pos="5822950" algn="l"/>
                <a:tab pos="6272213" algn="l"/>
                <a:tab pos="6721475" algn="l"/>
                <a:tab pos="7170738" algn="l"/>
                <a:tab pos="7620000" algn="l"/>
                <a:tab pos="8069263" algn="l"/>
                <a:tab pos="8518525" algn="l"/>
                <a:tab pos="8967788" algn="l"/>
                <a:tab pos="8969375" algn="l"/>
                <a:tab pos="9418638" algn="l"/>
                <a:tab pos="9867900" algn="l"/>
                <a:tab pos="10317163" algn="l"/>
                <a:tab pos="10779125" algn="l"/>
                <a:tab pos="10779125" algn="l"/>
                <a:tab pos="10780713" algn="l"/>
              </a:tabLst>
            </a:pPr>
            <a:endParaRPr lang="pt-BR" sz="2600">
              <a:solidFill>
                <a:srgbClr val="000000"/>
              </a:solidFill>
              <a:latin typeface="Times New Roman" pitchFamily="16" charset="0"/>
            </a:endParaRPr>
          </a:p>
          <a:p>
            <a:pPr marL="457200" indent="-441325" algn="ctr">
              <a:lnSpc>
                <a:spcPct val="93000"/>
              </a:lnSpc>
              <a:buClrTx/>
              <a:buFontTx/>
              <a:buNone/>
              <a:tabLst>
                <a:tab pos="457200" algn="l"/>
                <a:tab pos="881063" algn="l"/>
                <a:tab pos="1330325" algn="l"/>
                <a:tab pos="1779588" algn="l"/>
                <a:tab pos="2228850" algn="l"/>
                <a:tab pos="2678113" algn="l"/>
                <a:tab pos="3127375" algn="l"/>
                <a:tab pos="3576638" algn="l"/>
                <a:tab pos="4025900" algn="l"/>
                <a:tab pos="4475163" algn="l"/>
                <a:tab pos="4924425" algn="l"/>
                <a:tab pos="5373688" algn="l"/>
                <a:tab pos="5822950" algn="l"/>
                <a:tab pos="6272213" algn="l"/>
                <a:tab pos="6721475" algn="l"/>
                <a:tab pos="7170738" algn="l"/>
                <a:tab pos="7620000" algn="l"/>
                <a:tab pos="8069263" algn="l"/>
                <a:tab pos="8518525" algn="l"/>
                <a:tab pos="8967788" algn="l"/>
                <a:tab pos="8969375" algn="l"/>
                <a:tab pos="9418638" algn="l"/>
                <a:tab pos="9867900" algn="l"/>
                <a:tab pos="10317163" algn="l"/>
                <a:tab pos="10779125" algn="l"/>
                <a:tab pos="10779125" algn="l"/>
                <a:tab pos="10780713" algn="l"/>
              </a:tabLst>
            </a:pPr>
            <a:r>
              <a:rPr lang="pt-BR" sz="2600">
                <a:solidFill>
                  <a:srgbClr val="000000"/>
                </a:solidFill>
                <a:latin typeface="Times New Roman" pitchFamily="16" charset="0"/>
              </a:rPr>
              <a:t>Necessidade Pública: quando a Administração está diante de um problema inadiável e premente, isto é, que não pode ser removido, nem procrastinado, e para cuja solução é indispensável incorporar, no domínio do Estado, o bem particular.</a:t>
            </a:r>
          </a:p>
          <a:p>
            <a:pPr marL="457200" indent="-441325" algn="ctr">
              <a:lnSpc>
                <a:spcPct val="93000"/>
              </a:lnSpc>
              <a:buClrTx/>
              <a:buFontTx/>
              <a:buNone/>
              <a:tabLst>
                <a:tab pos="457200" algn="l"/>
                <a:tab pos="881063" algn="l"/>
                <a:tab pos="1330325" algn="l"/>
                <a:tab pos="1779588" algn="l"/>
                <a:tab pos="2228850" algn="l"/>
                <a:tab pos="2678113" algn="l"/>
                <a:tab pos="3127375" algn="l"/>
                <a:tab pos="3576638" algn="l"/>
                <a:tab pos="4025900" algn="l"/>
                <a:tab pos="4475163" algn="l"/>
                <a:tab pos="4924425" algn="l"/>
                <a:tab pos="5373688" algn="l"/>
                <a:tab pos="5822950" algn="l"/>
                <a:tab pos="6272213" algn="l"/>
                <a:tab pos="6721475" algn="l"/>
                <a:tab pos="7170738" algn="l"/>
                <a:tab pos="7620000" algn="l"/>
                <a:tab pos="8069263" algn="l"/>
                <a:tab pos="8518525" algn="l"/>
                <a:tab pos="8967788" algn="l"/>
                <a:tab pos="8969375" algn="l"/>
                <a:tab pos="9418638" algn="l"/>
                <a:tab pos="9867900" algn="l"/>
                <a:tab pos="10317163" algn="l"/>
                <a:tab pos="10779125" algn="l"/>
                <a:tab pos="10779125" algn="l"/>
                <a:tab pos="10780713" algn="l"/>
              </a:tabLst>
            </a:pPr>
            <a:endParaRPr lang="pt-BR" sz="2600">
              <a:solidFill>
                <a:srgbClr val="000000"/>
              </a:solidFill>
              <a:latin typeface="Times New Roman" pitchFamily="16" charset="0"/>
            </a:endParaRPr>
          </a:p>
          <a:p>
            <a:pPr marL="457200" indent="-441325" algn="ctr">
              <a:lnSpc>
                <a:spcPct val="93000"/>
              </a:lnSpc>
              <a:buClrTx/>
              <a:buFontTx/>
              <a:buNone/>
              <a:tabLst>
                <a:tab pos="457200" algn="l"/>
                <a:tab pos="881063" algn="l"/>
                <a:tab pos="1330325" algn="l"/>
                <a:tab pos="1779588" algn="l"/>
                <a:tab pos="2228850" algn="l"/>
                <a:tab pos="2678113" algn="l"/>
                <a:tab pos="3127375" algn="l"/>
                <a:tab pos="3576638" algn="l"/>
                <a:tab pos="4025900" algn="l"/>
                <a:tab pos="4475163" algn="l"/>
                <a:tab pos="4924425" algn="l"/>
                <a:tab pos="5373688" algn="l"/>
                <a:tab pos="5822950" algn="l"/>
                <a:tab pos="6272213" algn="l"/>
                <a:tab pos="6721475" algn="l"/>
                <a:tab pos="7170738" algn="l"/>
                <a:tab pos="7620000" algn="l"/>
                <a:tab pos="8069263" algn="l"/>
                <a:tab pos="8518525" algn="l"/>
                <a:tab pos="8967788" algn="l"/>
                <a:tab pos="8969375" algn="l"/>
                <a:tab pos="9418638" algn="l"/>
                <a:tab pos="9867900" algn="l"/>
                <a:tab pos="10317163" algn="l"/>
                <a:tab pos="10779125" algn="l"/>
                <a:tab pos="10779125" algn="l"/>
                <a:tab pos="10780713" algn="l"/>
              </a:tabLst>
            </a:pPr>
            <a:r>
              <a:rPr lang="pt-BR" sz="2600">
                <a:solidFill>
                  <a:srgbClr val="000000"/>
                </a:solidFill>
                <a:latin typeface="Times New Roman" pitchFamily="16" charset="0"/>
              </a:rPr>
              <a:t>Utilidade Pública: quando a utilização da propriedade é conveniente e vantajosa ao interesse coletivo, mas não constitui um imperativo irremovível.</a:t>
            </a:r>
          </a:p>
          <a:p>
            <a:pPr marL="457200" indent="-441325" algn="ctr">
              <a:lnSpc>
                <a:spcPct val="93000"/>
              </a:lnSpc>
              <a:buClrTx/>
              <a:buFontTx/>
              <a:buNone/>
              <a:tabLst>
                <a:tab pos="457200" algn="l"/>
                <a:tab pos="881063" algn="l"/>
                <a:tab pos="1330325" algn="l"/>
                <a:tab pos="1779588" algn="l"/>
                <a:tab pos="2228850" algn="l"/>
                <a:tab pos="2678113" algn="l"/>
                <a:tab pos="3127375" algn="l"/>
                <a:tab pos="3576638" algn="l"/>
                <a:tab pos="4025900" algn="l"/>
                <a:tab pos="4475163" algn="l"/>
                <a:tab pos="4924425" algn="l"/>
                <a:tab pos="5373688" algn="l"/>
                <a:tab pos="5822950" algn="l"/>
                <a:tab pos="6272213" algn="l"/>
                <a:tab pos="6721475" algn="l"/>
                <a:tab pos="7170738" algn="l"/>
                <a:tab pos="7620000" algn="l"/>
                <a:tab pos="8069263" algn="l"/>
                <a:tab pos="8518525" algn="l"/>
                <a:tab pos="8967788" algn="l"/>
                <a:tab pos="8969375" algn="l"/>
                <a:tab pos="9418638" algn="l"/>
                <a:tab pos="9867900" algn="l"/>
                <a:tab pos="10317163" algn="l"/>
                <a:tab pos="10779125" algn="l"/>
                <a:tab pos="10779125" algn="l"/>
                <a:tab pos="10780713" algn="l"/>
              </a:tabLst>
            </a:pPr>
            <a:endParaRPr lang="pt-BR" sz="2600">
              <a:solidFill>
                <a:srgbClr val="000000"/>
              </a:solidFill>
              <a:latin typeface="Times New Roman" pitchFamily="16" charset="0"/>
            </a:endParaRP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Text Box 1"/>
          <p:cNvSpPr txBox="1">
            <a:spLocks noChangeArrowheads="1"/>
          </p:cNvSpPr>
          <p:nvPr/>
        </p:nvSpPr>
        <p:spPr bwMode="auto">
          <a:xfrm>
            <a:off x="1508125" y="955675"/>
            <a:ext cx="184150" cy="457200"/>
          </a:xfrm>
          <a:prstGeom prst="rect">
            <a:avLst/>
          </a:prstGeom>
          <a:noFill/>
          <a:ln w="9525">
            <a:noFill/>
            <a:round/>
            <a:headEnd/>
            <a:tailEnd/>
          </a:ln>
          <a:effectLst/>
        </p:spPr>
        <p:txBody>
          <a:bodyPr wrap="none" anchor="ctr"/>
          <a:lstStyle/>
          <a:p>
            <a:endParaRPr lang="pt-BR"/>
          </a:p>
        </p:txBody>
      </p:sp>
      <p:sp>
        <p:nvSpPr>
          <p:cNvPr id="122882" name="Text Box 2"/>
          <p:cNvSpPr txBox="1">
            <a:spLocks noChangeArrowheads="1"/>
          </p:cNvSpPr>
          <p:nvPr/>
        </p:nvSpPr>
        <p:spPr bwMode="auto">
          <a:xfrm>
            <a:off x="323850" y="549275"/>
            <a:ext cx="8496300" cy="3408363"/>
          </a:xfrm>
          <a:prstGeom prst="rect">
            <a:avLst/>
          </a:prstGeom>
          <a:noFill/>
          <a:ln w="9525">
            <a:noFill/>
            <a:round/>
            <a:headEnd/>
            <a:tailEnd/>
          </a:ln>
          <a:effectLst/>
        </p:spPr>
        <p:txBody>
          <a:bodyPr lIns="90000" tIns="46800" rIns="90000" bIns="46800">
            <a:spAutoFit/>
          </a:bodyPr>
          <a:lstStyle/>
          <a:p>
            <a:pPr marL="457200" indent="-441325" algn="ctr">
              <a:lnSpc>
                <a:spcPct val="93000"/>
              </a:lnSpc>
              <a:buClrTx/>
              <a:buFontTx/>
              <a:buNone/>
              <a:tabLst>
                <a:tab pos="457200" algn="l"/>
                <a:tab pos="881063" algn="l"/>
                <a:tab pos="1330325" algn="l"/>
                <a:tab pos="1779588" algn="l"/>
                <a:tab pos="2228850" algn="l"/>
                <a:tab pos="2678113" algn="l"/>
                <a:tab pos="3127375" algn="l"/>
                <a:tab pos="3576638" algn="l"/>
                <a:tab pos="4025900" algn="l"/>
                <a:tab pos="4475163" algn="l"/>
                <a:tab pos="4924425" algn="l"/>
                <a:tab pos="5373688" algn="l"/>
                <a:tab pos="5822950" algn="l"/>
                <a:tab pos="6272213" algn="l"/>
                <a:tab pos="6721475" algn="l"/>
                <a:tab pos="7170738" algn="l"/>
                <a:tab pos="7620000" algn="l"/>
                <a:tab pos="8069263" algn="l"/>
                <a:tab pos="8518525" algn="l"/>
                <a:tab pos="8967788" algn="l"/>
                <a:tab pos="8969375" algn="l"/>
                <a:tab pos="9418638" algn="l"/>
                <a:tab pos="9867900" algn="l"/>
                <a:tab pos="10317163" algn="l"/>
                <a:tab pos="10779125" algn="l"/>
                <a:tab pos="10779125" algn="l"/>
                <a:tab pos="10780713" algn="l"/>
              </a:tabLst>
            </a:pPr>
            <a:r>
              <a:rPr lang="pt-BR" sz="2600">
                <a:solidFill>
                  <a:srgbClr val="000000"/>
                </a:solidFill>
                <a:latin typeface="Times New Roman" pitchFamily="16" charset="0"/>
              </a:rPr>
              <a:t>	</a:t>
            </a:r>
          </a:p>
          <a:p>
            <a:pPr marL="457200" indent="-441325" algn="ctr">
              <a:lnSpc>
                <a:spcPct val="93000"/>
              </a:lnSpc>
              <a:buClrTx/>
              <a:buFontTx/>
              <a:buNone/>
              <a:tabLst>
                <a:tab pos="457200" algn="l"/>
                <a:tab pos="881063" algn="l"/>
                <a:tab pos="1330325" algn="l"/>
                <a:tab pos="1779588" algn="l"/>
                <a:tab pos="2228850" algn="l"/>
                <a:tab pos="2678113" algn="l"/>
                <a:tab pos="3127375" algn="l"/>
                <a:tab pos="3576638" algn="l"/>
                <a:tab pos="4025900" algn="l"/>
                <a:tab pos="4475163" algn="l"/>
                <a:tab pos="4924425" algn="l"/>
                <a:tab pos="5373688" algn="l"/>
                <a:tab pos="5822950" algn="l"/>
                <a:tab pos="6272213" algn="l"/>
                <a:tab pos="6721475" algn="l"/>
                <a:tab pos="7170738" algn="l"/>
                <a:tab pos="7620000" algn="l"/>
                <a:tab pos="8069263" algn="l"/>
                <a:tab pos="8518525" algn="l"/>
                <a:tab pos="8967788" algn="l"/>
                <a:tab pos="8969375" algn="l"/>
                <a:tab pos="9418638" algn="l"/>
                <a:tab pos="9867900" algn="l"/>
                <a:tab pos="10317163" algn="l"/>
                <a:tab pos="10779125" algn="l"/>
                <a:tab pos="10779125" algn="l"/>
                <a:tab pos="10780713" algn="l"/>
              </a:tabLst>
            </a:pPr>
            <a:r>
              <a:rPr lang="pt-BR" sz="2600">
                <a:solidFill>
                  <a:srgbClr val="000000"/>
                </a:solidFill>
                <a:latin typeface="Times New Roman" pitchFamily="16" charset="0"/>
              </a:rPr>
              <a:t>Interesse Social: “quando o estado esteja diante dos chamados interesses sociais, isto é, daqueles diretamente atinentes à camadas mais pobres da população e à massa do povo em geral, concernentes à melhoria nas condições de vida, à mais eqüitativa distribuição da riqueza, à atenuação das desigualdades em sociedade” (cf. M. Seabra Fagundes, 1984:187-288).</a:t>
            </a:r>
          </a:p>
          <a:p>
            <a:pPr marL="457200" indent="-441325" algn="ctr">
              <a:lnSpc>
                <a:spcPct val="93000"/>
              </a:lnSpc>
              <a:buClrTx/>
              <a:buFontTx/>
              <a:buNone/>
              <a:tabLst>
                <a:tab pos="457200" algn="l"/>
                <a:tab pos="881063" algn="l"/>
                <a:tab pos="1330325" algn="l"/>
                <a:tab pos="1779588" algn="l"/>
                <a:tab pos="2228850" algn="l"/>
                <a:tab pos="2678113" algn="l"/>
                <a:tab pos="3127375" algn="l"/>
                <a:tab pos="3576638" algn="l"/>
                <a:tab pos="4025900" algn="l"/>
                <a:tab pos="4475163" algn="l"/>
                <a:tab pos="4924425" algn="l"/>
                <a:tab pos="5373688" algn="l"/>
                <a:tab pos="5822950" algn="l"/>
                <a:tab pos="6272213" algn="l"/>
                <a:tab pos="6721475" algn="l"/>
                <a:tab pos="7170738" algn="l"/>
                <a:tab pos="7620000" algn="l"/>
                <a:tab pos="8069263" algn="l"/>
                <a:tab pos="8518525" algn="l"/>
                <a:tab pos="8967788" algn="l"/>
                <a:tab pos="8969375" algn="l"/>
                <a:tab pos="9418638" algn="l"/>
                <a:tab pos="9867900" algn="l"/>
                <a:tab pos="10317163" algn="l"/>
                <a:tab pos="10779125" algn="l"/>
                <a:tab pos="10779125" algn="l"/>
                <a:tab pos="10780713" algn="l"/>
              </a:tabLst>
            </a:pPr>
            <a:endParaRPr lang="pt-BR" sz="2600">
              <a:solidFill>
                <a:srgbClr val="000000"/>
              </a:solidFill>
              <a:latin typeface="Times New Roman" pitchFamily="16" charset="0"/>
            </a:endParaRP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5" name="Text Box 1"/>
          <p:cNvSpPr txBox="1">
            <a:spLocks noChangeArrowheads="1"/>
          </p:cNvSpPr>
          <p:nvPr/>
        </p:nvSpPr>
        <p:spPr bwMode="auto">
          <a:xfrm>
            <a:off x="1508125" y="955675"/>
            <a:ext cx="184150" cy="457200"/>
          </a:xfrm>
          <a:prstGeom prst="rect">
            <a:avLst/>
          </a:prstGeom>
          <a:noFill/>
          <a:ln w="9525">
            <a:noFill/>
            <a:round/>
            <a:headEnd/>
            <a:tailEnd/>
          </a:ln>
          <a:effectLst/>
        </p:spPr>
        <p:txBody>
          <a:bodyPr wrap="none" anchor="ctr"/>
          <a:lstStyle/>
          <a:p>
            <a:endParaRPr lang="pt-BR"/>
          </a:p>
        </p:txBody>
      </p:sp>
      <p:sp>
        <p:nvSpPr>
          <p:cNvPr id="123906" name="Text Box 2"/>
          <p:cNvSpPr txBox="1">
            <a:spLocks noChangeArrowheads="1"/>
          </p:cNvSpPr>
          <p:nvPr/>
        </p:nvSpPr>
        <p:spPr bwMode="auto">
          <a:xfrm>
            <a:off x="323850" y="549275"/>
            <a:ext cx="8496300" cy="3040063"/>
          </a:xfrm>
          <a:prstGeom prst="rect">
            <a:avLst/>
          </a:prstGeom>
          <a:noFill/>
          <a:ln w="9525">
            <a:noFill/>
            <a:round/>
            <a:headEnd/>
            <a:tailEnd/>
          </a:ln>
          <a:effectLst/>
        </p:spPr>
        <p:txBody>
          <a:bodyPr lIns="90000" tIns="46800" rIns="90000" bIns="46800">
            <a:spAutoFit/>
          </a:bodyPr>
          <a:lstStyle/>
          <a:p>
            <a:pPr marL="457200" indent="-441325" algn="ctr">
              <a:lnSpc>
                <a:spcPct val="93000"/>
              </a:lnSpc>
              <a:buClrTx/>
              <a:buFontTx/>
              <a:buNone/>
              <a:tabLst>
                <a:tab pos="457200" algn="l"/>
                <a:tab pos="881063" algn="l"/>
                <a:tab pos="1330325" algn="l"/>
                <a:tab pos="1779588" algn="l"/>
                <a:tab pos="2228850" algn="l"/>
                <a:tab pos="2678113" algn="l"/>
                <a:tab pos="3127375" algn="l"/>
                <a:tab pos="3576638" algn="l"/>
                <a:tab pos="4025900" algn="l"/>
                <a:tab pos="4475163" algn="l"/>
                <a:tab pos="4924425" algn="l"/>
                <a:tab pos="5373688" algn="l"/>
                <a:tab pos="5822950" algn="l"/>
                <a:tab pos="6272213" algn="l"/>
                <a:tab pos="6721475" algn="l"/>
                <a:tab pos="7170738" algn="l"/>
                <a:tab pos="7620000" algn="l"/>
                <a:tab pos="8069263" algn="l"/>
                <a:tab pos="8518525" algn="l"/>
                <a:tab pos="8967788" algn="l"/>
                <a:tab pos="8969375" algn="l"/>
                <a:tab pos="9418638" algn="l"/>
                <a:tab pos="9867900" algn="l"/>
                <a:tab pos="10317163" algn="l"/>
                <a:tab pos="10779125" algn="l"/>
                <a:tab pos="10779125" algn="l"/>
                <a:tab pos="10780713" algn="l"/>
              </a:tabLst>
            </a:pPr>
            <a:r>
              <a:rPr lang="pt-BR" sz="2600">
                <a:solidFill>
                  <a:srgbClr val="000000"/>
                </a:solidFill>
                <a:latin typeface="Times New Roman" pitchFamily="16" charset="0"/>
              </a:rPr>
              <a:t>	</a:t>
            </a:r>
          </a:p>
          <a:p>
            <a:pPr marL="457200" indent="-441325" algn="ctr">
              <a:lnSpc>
                <a:spcPct val="93000"/>
              </a:lnSpc>
              <a:buClrTx/>
              <a:buFontTx/>
              <a:buNone/>
              <a:tabLst>
                <a:tab pos="457200" algn="l"/>
                <a:tab pos="881063" algn="l"/>
                <a:tab pos="1330325" algn="l"/>
                <a:tab pos="1779588" algn="l"/>
                <a:tab pos="2228850" algn="l"/>
                <a:tab pos="2678113" algn="l"/>
                <a:tab pos="3127375" algn="l"/>
                <a:tab pos="3576638" algn="l"/>
                <a:tab pos="4025900" algn="l"/>
                <a:tab pos="4475163" algn="l"/>
                <a:tab pos="4924425" algn="l"/>
                <a:tab pos="5373688" algn="l"/>
                <a:tab pos="5822950" algn="l"/>
                <a:tab pos="6272213" algn="l"/>
                <a:tab pos="6721475" algn="l"/>
                <a:tab pos="7170738" algn="l"/>
                <a:tab pos="7620000" algn="l"/>
                <a:tab pos="8069263" algn="l"/>
                <a:tab pos="8518525" algn="l"/>
                <a:tab pos="8967788" algn="l"/>
                <a:tab pos="8969375" algn="l"/>
                <a:tab pos="9418638" algn="l"/>
                <a:tab pos="9867900" algn="l"/>
                <a:tab pos="10317163" algn="l"/>
                <a:tab pos="10779125" algn="l"/>
                <a:tab pos="10779125" algn="l"/>
                <a:tab pos="10780713" algn="l"/>
              </a:tabLst>
            </a:pPr>
            <a:r>
              <a:rPr lang="pt-BR" sz="2600">
                <a:solidFill>
                  <a:srgbClr val="000000"/>
                </a:solidFill>
                <a:latin typeface="Times New Roman" pitchFamily="16" charset="0"/>
              </a:rPr>
              <a:t>A definição de quais os casos que admitem a desapropriação não fica a critério da Administração Pública, uma vez que as hipóteses estão taxativamente indicadas em lei; não basta, no ato expropriatório, mencionar genericamente um dos três fundamentos; é necessário indicar o dispositivo legal em que se enquadra a hipótese concreta.</a:t>
            </a:r>
          </a:p>
          <a:p>
            <a:pPr marL="457200" indent="-441325" algn="ctr">
              <a:lnSpc>
                <a:spcPct val="93000"/>
              </a:lnSpc>
              <a:buClrTx/>
              <a:buFontTx/>
              <a:buNone/>
              <a:tabLst>
                <a:tab pos="457200" algn="l"/>
                <a:tab pos="881063" algn="l"/>
                <a:tab pos="1330325" algn="l"/>
                <a:tab pos="1779588" algn="l"/>
                <a:tab pos="2228850" algn="l"/>
                <a:tab pos="2678113" algn="l"/>
                <a:tab pos="3127375" algn="l"/>
                <a:tab pos="3576638" algn="l"/>
                <a:tab pos="4025900" algn="l"/>
                <a:tab pos="4475163" algn="l"/>
                <a:tab pos="4924425" algn="l"/>
                <a:tab pos="5373688" algn="l"/>
                <a:tab pos="5822950" algn="l"/>
                <a:tab pos="6272213" algn="l"/>
                <a:tab pos="6721475" algn="l"/>
                <a:tab pos="7170738" algn="l"/>
                <a:tab pos="7620000" algn="l"/>
                <a:tab pos="8069263" algn="l"/>
                <a:tab pos="8518525" algn="l"/>
                <a:tab pos="8967788" algn="l"/>
                <a:tab pos="8969375" algn="l"/>
                <a:tab pos="9418638" algn="l"/>
                <a:tab pos="9867900" algn="l"/>
                <a:tab pos="10317163" algn="l"/>
                <a:tab pos="10779125" algn="l"/>
                <a:tab pos="10779125" algn="l"/>
                <a:tab pos="10780713" algn="l"/>
              </a:tabLst>
            </a:pPr>
            <a:endParaRPr lang="pt-BR" sz="2600">
              <a:solidFill>
                <a:srgbClr val="000000"/>
              </a:solidFill>
              <a:latin typeface="Times New Roman" pitchFamily="16" charset="0"/>
            </a:endParaRP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Text Box 1"/>
          <p:cNvSpPr txBox="1">
            <a:spLocks noChangeArrowheads="1"/>
          </p:cNvSpPr>
          <p:nvPr/>
        </p:nvSpPr>
        <p:spPr bwMode="auto">
          <a:xfrm>
            <a:off x="1508125" y="955675"/>
            <a:ext cx="184150" cy="457200"/>
          </a:xfrm>
          <a:prstGeom prst="rect">
            <a:avLst/>
          </a:prstGeom>
          <a:noFill/>
          <a:ln w="9525">
            <a:noFill/>
            <a:round/>
            <a:headEnd/>
            <a:tailEnd/>
          </a:ln>
          <a:effectLst/>
        </p:spPr>
        <p:txBody>
          <a:bodyPr wrap="none" anchor="ctr"/>
          <a:lstStyle/>
          <a:p>
            <a:endParaRPr lang="pt-BR"/>
          </a:p>
        </p:txBody>
      </p:sp>
      <p:sp>
        <p:nvSpPr>
          <p:cNvPr id="124930" name="Text Box 2"/>
          <p:cNvSpPr txBox="1">
            <a:spLocks noChangeArrowheads="1"/>
          </p:cNvSpPr>
          <p:nvPr/>
        </p:nvSpPr>
        <p:spPr bwMode="auto">
          <a:xfrm>
            <a:off x="323850" y="549275"/>
            <a:ext cx="8496300" cy="4144963"/>
          </a:xfrm>
          <a:prstGeom prst="rect">
            <a:avLst/>
          </a:prstGeom>
          <a:noFill/>
          <a:ln w="9525">
            <a:noFill/>
            <a:round/>
            <a:headEnd/>
            <a:tailEnd/>
          </a:ln>
          <a:effectLst/>
        </p:spPr>
        <p:txBody>
          <a:bodyPr lIns="90000" tIns="46800" rIns="90000" bIns="46800">
            <a:spAutoFit/>
          </a:bodyPr>
          <a:lstStyle/>
          <a:p>
            <a:pPr marL="457200" indent="-441325" algn="ctr">
              <a:lnSpc>
                <a:spcPct val="93000"/>
              </a:lnSpc>
              <a:buClrTx/>
              <a:buFontTx/>
              <a:buNone/>
              <a:tabLst>
                <a:tab pos="457200" algn="l"/>
                <a:tab pos="881063" algn="l"/>
                <a:tab pos="1330325" algn="l"/>
                <a:tab pos="1779588" algn="l"/>
                <a:tab pos="2228850" algn="l"/>
                <a:tab pos="2678113" algn="l"/>
                <a:tab pos="3127375" algn="l"/>
                <a:tab pos="3576638" algn="l"/>
                <a:tab pos="4025900" algn="l"/>
                <a:tab pos="4475163" algn="l"/>
                <a:tab pos="4924425" algn="l"/>
                <a:tab pos="5373688" algn="l"/>
                <a:tab pos="5822950" algn="l"/>
                <a:tab pos="6272213" algn="l"/>
                <a:tab pos="6721475" algn="l"/>
                <a:tab pos="7170738" algn="l"/>
                <a:tab pos="7620000" algn="l"/>
                <a:tab pos="8069263" algn="l"/>
                <a:tab pos="8518525" algn="l"/>
                <a:tab pos="8967788" algn="l"/>
                <a:tab pos="8969375" algn="l"/>
                <a:tab pos="9418638" algn="l"/>
                <a:tab pos="9867900" algn="l"/>
                <a:tab pos="10317163" algn="l"/>
                <a:tab pos="10779125" algn="l"/>
                <a:tab pos="10779125" algn="l"/>
                <a:tab pos="10780713" algn="l"/>
              </a:tabLst>
            </a:pPr>
            <a:r>
              <a:rPr lang="pt-BR" sz="2600">
                <a:solidFill>
                  <a:srgbClr val="000000"/>
                </a:solidFill>
                <a:latin typeface="Times New Roman" pitchFamily="16" charset="0"/>
              </a:rPr>
              <a:t>	</a:t>
            </a:r>
          </a:p>
          <a:p>
            <a:pPr marL="457200" indent="-441325" algn="ctr">
              <a:lnSpc>
                <a:spcPct val="93000"/>
              </a:lnSpc>
              <a:buClrTx/>
              <a:buFontTx/>
              <a:buNone/>
              <a:tabLst>
                <a:tab pos="457200" algn="l"/>
                <a:tab pos="881063" algn="l"/>
                <a:tab pos="1330325" algn="l"/>
                <a:tab pos="1779588" algn="l"/>
                <a:tab pos="2228850" algn="l"/>
                <a:tab pos="2678113" algn="l"/>
                <a:tab pos="3127375" algn="l"/>
                <a:tab pos="3576638" algn="l"/>
                <a:tab pos="4025900" algn="l"/>
                <a:tab pos="4475163" algn="l"/>
                <a:tab pos="4924425" algn="l"/>
                <a:tab pos="5373688" algn="l"/>
                <a:tab pos="5822950" algn="l"/>
                <a:tab pos="6272213" algn="l"/>
                <a:tab pos="6721475" algn="l"/>
                <a:tab pos="7170738" algn="l"/>
                <a:tab pos="7620000" algn="l"/>
                <a:tab pos="8069263" algn="l"/>
                <a:tab pos="8518525" algn="l"/>
                <a:tab pos="8967788" algn="l"/>
                <a:tab pos="8969375" algn="l"/>
                <a:tab pos="9418638" algn="l"/>
                <a:tab pos="9867900" algn="l"/>
                <a:tab pos="10317163" algn="l"/>
                <a:tab pos="10779125" algn="l"/>
                <a:tab pos="10779125" algn="l"/>
                <a:tab pos="10780713" algn="l"/>
              </a:tabLst>
            </a:pPr>
            <a:r>
              <a:rPr lang="pt-BR" sz="2600">
                <a:solidFill>
                  <a:srgbClr val="000000"/>
                </a:solidFill>
                <a:latin typeface="Times New Roman" pitchFamily="16" charset="0"/>
              </a:rPr>
              <a:t>No âmbito da legislação ordinária, o direito positivo atual define os casos de utilidade pública e interesse social, não mais mencionando as hipóteses de necessidade pública anteriormente previstas no art. 590, §1º, do Código Civil de 1916, não repetido no atual Código Civil. Em síntese, o Decreto-lei nº 3.365/41 fundiu em uma só categoria – utilidade pública – os casos de necessidade pública e utilidade pública indicados no referido dispositivo do Código Civil (art. 5º).</a:t>
            </a:r>
          </a:p>
          <a:p>
            <a:pPr marL="457200" indent="-441325" algn="ctr">
              <a:lnSpc>
                <a:spcPct val="93000"/>
              </a:lnSpc>
              <a:buClrTx/>
              <a:buFontTx/>
              <a:buNone/>
              <a:tabLst>
                <a:tab pos="457200" algn="l"/>
                <a:tab pos="881063" algn="l"/>
                <a:tab pos="1330325" algn="l"/>
                <a:tab pos="1779588" algn="l"/>
                <a:tab pos="2228850" algn="l"/>
                <a:tab pos="2678113" algn="l"/>
                <a:tab pos="3127375" algn="l"/>
                <a:tab pos="3576638" algn="l"/>
                <a:tab pos="4025900" algn="l"/>
                <a:tab pos="4475163" algn="l"/>
                <a:tab pos="4924425" algn="l"/>
                <a:tab pos="5373688" algn="l"/>
                <a:tab pos="5822950" algn="l"/>
                <a:tab pos="6272213" algn="l"/>
                <a:tab pos="6721475" algn="l"/>
                <a:tab pos="7170738" algn="l"/>
                <a:tab pos="7620000" algn="l"/>
                <a:tab pos="8069263" algn="l"/>
                <a:tab pos="8518525" algn="l"/>
                <a:tab pos="8967788" algn="l"/>
                <a:tab pos="8969375" algn="l"/>
                <a:tab pos="9418638" algn="l"/>
                <a:tab pos="9867900" algn="l"/>
                <a:tab pos="10317163" algn="l"/>
                <a:tab pos="10779125" algn="l"/>
                <a:tab pos="10779125" algn="l"/>
                <a:tab pos="10780713" algn="l"/>
              </a:tabLst>
            </a:pPr>
            <a:endParaRPr lang="pt-BR" sz="2600">
              <a:solidFill>
                <a:srgbClr val="000000"/>
              </a:solidFill>
              <a:latin typeface="Times New Roman" pitchFamily="16" charset="0"/>
            </a:endParaRP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3" name="Text Box 1"/>
          <p:cNvSpPr txBox="1">
            <a:spLocks noChangeArrowheads="1"/>
          </p:cNvSpPr>
          <p:nvPr/>
        </p:nvSpPr>
        <p:spPr bwMode="auto">
          <a:xfrm>
            <a:off x="1508125" y="955675"/>
            <a:ext cx="184150" cy="457200"/>
          </a:xfrm>
          <a:prstGeom prst="rect">
            <a:avLst/>
          </a:prstGeom>
          <a:noFill/>
          <a:ln w="9525">
            <a:noFill/>
            <a:round/>
            <a:headEnd/>
            <a:tailEnd/>
          </a:ln>
          <a:effectLst/>
        </p:spPr>
        <p:txBody>
          <a:bodyPr wrap="none" anchor="ctr"/>
          <a:lstStyle/>
          <a:p>
            <a:endParaRPr lang="pt-BR"/>
          </a:p>
        </p:txBody>
      </p:sp>
      <p:sp>
        <p:nvSpPr>
          <p:cNvPr id="125954" name="Text Box 2"/>
          <p:cNvSpPr txBox="1">
            <a:spLocks noChangeArrowheads="1"/>
          </p:cNvSpPr>
          <p:nvPr/>
        </p:nvSpPr>
        <p:spPr bwMode="auto">
          <a:xfrm>
            <a:off x="323850" y="549275"/>
            <a:ext cx="8496300" cy="5249863"/>
          </a:xfrm>
          <a:prstGeom prst="rect">
            <a:avLst/>
          </a:prstGeom>
          <a:noFill/>
          <a:ln w="9525">
            <a:noFill/>
            <a:round/>
            <a:headEnd/>
            <a:tailEnd/>
          </a:ln>
          <a:effectLst/>
        </p:spPr>
        <p:txBody>
          <a:bodyPr lIns="90000" tIns="46800" rIns="90000" bIns="46800">
            <a:spAutoFit/>
          </a:bodyPr>
          <a:lstStyle/>
          <a:p>
            <a:pPr marL="457200" indent="-441325"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600">
                <a:solidFill>
                  <a:srgbClr val="000000"/>
                </a:solidFill>
                <a:latin typeface="Times New Roman" pitchFamily="16" charset="0"/>
              </a:rPr>
              <a:t>No caso de interesse social, há três fundamentos constitucionais:</a:t>
            </a:r>
          </a:p>
          <a:p>
            <a:pPr marL="457200" indent="-441325"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600">
                <a:solidFill>
                  <a:srgbClr val="000000"/>
                </a:solidFill>
                <a:latin typeface="Times New Roman" pitchFamily="16" charset="0"/>
              </a:rPr>
              <a:t>1)	art. 5º, inciso XXIV, da Constituição, disciplinado pela Lei nº 4.132, de 10/09/1962 (art. 2º);</a:t>
            </a:r>
          </a:p>
          <a:p>
            <a:pPr marL="457200" indent="-441325"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600">
                <a:solidFill>
                  <a:srgbClr val="000000"/>
                </a:solidFill>
                <a:latin typeface="Times New Roman" pitchFamily="16" charset="0"/>
              </a:rPr>
              <a:t>2)	art. 182, da Constituição – desapropriação de imóveis urbanos que não cumpram a sua função social (Estatuto da Cidade – Lei nº 10.257/2001);</a:t>
            </a:r>
          </a:p>
          <a:p>
            <a:pPr marL="457200" indent="-441325"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600">
                <a:solidFill>
                  <a:srgbClr val="000000"/>
                </a:solidFill>
                <a:latin typeface="Times New Roman" pitchFamily="16" charset="0"/>
              </a:rPr>
              <a:t>3)	art. 184, da Constituição – desapropriação de imóveis rurais que não cumpram a sua função social (Lei Complementar nº 76, de 06/07/1993, alterada pela Lei Complementar nº 88, de 23/12/1996, pelos arts. 18 a 23 do Estatuto da Terra (Lei nº 4.504, de 30/11/1964) e pela Lei nº 8.629, de 25/02/1993, alterada pela Medida Provisória nº 2.027-42, de 28/08/2000).</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Text Box 1"/>
          <p:cNvSpPr txBox="1">
            <a:spLocks noChangeArrowheads="1"/>
          </p:cNvSpPr>
          <p:nvPr/>
        </p:nvSpPr>
        <p:spPr bwMode="auto">
          <a:xfrm>
            <a:off x="1508125" y="955675"/>
            <a:ext cx="184150" cy="457200"/>
          </a:xfrm>
          <a:prstGeom prst="rect">
            <a:avLst/>
          </a:prstGeom>
          <a:noFill/>
          <a:ln w="9525">
            <a:noFill/>
            <a:round/>
            <a:headEnd/>
            <a:tailEnd/>
          </a:ln>
          <a:effectLst/>
        </p:spPr>
        <p:txBody>
          <a:bodyPr wrap="none" anchor="ctr"/>
          <a:lstStyle/>
          <a:p>
            <a:endParaRPr lang="pt-BR"/>
          </a:p>
        </p:txBody>
      </p:sp>
      <p:sp>
        <p:nvSpPr>
          <p:cNvPr id="126978" name="Text Box 2"/>
          <p:cNvSpPr txBox="1">
            <a:spLocks noChangeArrowheads="1"/>
          </p:cNvSpPr>
          <p:nvPr/>
        </p:nvSpPr>
        <p:spPr bwMode="auto">
          <a:xfrm>
            <a:off x="323850" y="549275"/>
            <a:ext cx="8496300" cy="3776663"/>
          </a:xfrm>
          <a:prstGeom prst="rect">
            <a:avLst/>
          </a:prstGeom>
          <a:noFill/>
          <a:ln w="9525">
            <a:noFill/>
            <a:round/>
            <a:headEnd/>
            <a:tailEnd/>
          </a:ln>
          <a:effectLst/>
        </p:spPr>
        <p:txBody>
          <a:bodyPr lIns="90000" tIns="46800" rIns="90000" bIns="46800">
            <a:spAutoFit/>
          </a:bodyPr>
          <a:lstStyle/>
          <a:p>
            <a:pPr marL="457200" indent="-441325"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endParaRPr lang="pt-BR" sz="2600">
              <a:solidFill>
                <a:srgbClr val="000000"/>
              </a:solidFill>
              <a:latin typeface="Times New Roman" pitchFamily="16" charset="0"/>
            </a:endParaRPr>
          </a:p>
          <a:p>
            <a:pPr marL="457200" indent="-441325"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600" b="1" u="sng">
                <a:solidFill>
                  <a:srgbClr val="000000"/>
                </a:solidFill>
                <a:latin typeface="Times New Roman" pitchFamily="16" charset="0"/>
              </a:rPr>
              <a:t>Objeto</a:t>
            </a:r>
          </a:p>
          <a:p>
            <a:pPr marL="457200" indent="-441325"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endParaRPr lang="pt-BR" sz="2600">
              <a:solidFill>
                <a:srgbClr val="000000"/>
              </a:solidFill>
              <a:latin typeface="Times New Roman" pitchFamily="16" charset="0"/>
            </a:endParaRPr>
          </a:p>
          <a:p>
            <a:pPr marL="457200" indent="-441325"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600">
                <a:solidFill>
                  <a:srgbClr val="000000"/>
                </a:solidFill>
                <a:latin typeface="Times New Roman" pitchFamily="16" charset="0"/>
              </a:rPr>
              <a:t>De acordo com o artigo 2º do Decreto-lei n º 3.365, todos os bens poderão ser desapropriados, incluindo coisas móveis e imóveis, corpóreas e incorpóreas, públicas ou privadas. Também podem ser desapropriados o espaço aéreo e o subsolo, quando a sua utilização causar prejuízo patrimonial ao proprietário do solo.</a:t>
            </a:r>
          </a:p>
          <a:p>
            <a:pPr marL="457200" indent="-441325"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endParaRPr lang="pt-BR" sz="2600">
              <a:solidFill>
                <a:srgbClr val="000000"/>
              </a:solidFill>
              <a:latin typeface="Times New Roman" pitchFamily="16" charset="0"/>
            </a:endParaRP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ext Box 1"/>
          <p:cNvSpPr txBox="1">
            <a:spLocks noChangeArrowheads="1"/>
          </p:cNvSpPr>
          <p:nvPr/>
        </p:nvSpPr>
        <p:spPr bwMode="auto">
          <a:xfrm>
            <a:off x="1508125" y="955675"/>
            <a:ext cx="184150" cy="457200"/>
          </a:xfrm>
          <a:prstGeom prst="rect">
            <a:avLst/>
          </a:prstGeom>
          <a:noFill/>
          <a:ln w="9525">
            <a:noFill/>
            <a:round/>
            <a:headEnd/>
            <a:tailEnd/>
          </a:ln>
          <a:effectLst/>
        </p:spPr>
        <p:txBody>
          <a:bodyPr wrap="none" anchor="ctr"/>
          <a:lstStyle/>
          <a:p>
            <a:endParaRPr lang="pt-BR"/>
          </a:p>
        </p:txBody>
      </p:sp>
      <p:sp>
        <p:nvSpPr>
          <p:cNvPr id="17410" name="Text Box 2"/>
          <p:cNvSpPr txBox="1">
            <a:spLocks noChangeArrowheads="1"/>
          </p:cNvSpPr>
          <p:nvPr/>
        </p:nvSpPr>
        <p:spPr bwMode="auto">
          <a:xfrm>
            <a:off x="323850" y="828675"/>
            <a:ext cx="8569325" cy="4851400"/>
          </a:xfrm>
          <a:prstGeom prst="rect">
            <a:avLst/>
          </a:prstGeom>
          <a:noFill/>
          <a:ln w="9525">
            <a:noFill/>
            <a:round/>
            <a:headEnd/>
            <a:tailEnd/>
          </a:ln>
          <a:effectLst/>
        </p:spPr>
        <p:txBody>
          <a:bodyPr lIns="90000" tIns="46800" rIns="90000" bIns="46800">
            <a:spAutoFit/>
          </a:bodyPr>
          <a:lstStyle/>
          <a:p>
            <a:pPr marL="457200" indent="-442913"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400" b="1">
                <a:solidFill>
                  <a:srgbClr val="000000"/>
                </a:solidFill>
                <a:latin typeface="Times New Roman" pitchFamily="16" charset="0"/>
              </a:rPr>
              <a:t>Quanto à propriedade rural, o artigo 186 estabelece que a sua função social será cumprida quando a propriedade rural atende, simultaneamente, segundo critérios e graus de exigências estabelecidos em lei, os seguintes requisitos, sob pena de desapropriação para fins de reforma agrária (interesse social): </a:t>
            </a:r>
          </a:p>
          <a:p>
            <a:pPr marL="457200" indent="-442913"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400" b="1">
                <a:solidFill>
                  <a:srgbClr val="000000"/>
                </a:solidFill>
                <a:latin typeface="Times New Roman" pitchFamily="16" charset="0"/>
              </a:rPr>
              <a:t>I) 	aproveitamento racional e adequado;</a:t>
            </a:r>
          </a:p>
          <a:p>
            <a:pPr marL="457200" indent="-442913"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400" b="1">
                <a:solidFill>
                  <a:srgbClr val="000000"/>
                </a:solidFill>
                <a:latin typeface="Times New Roman" pitchFamily="16" charset="0"/>
              </a:rPr>
              <a:t>II) 	utilização adequada dos recursos naturais disponíveis e preservação do meio ambiente;</a:t>
            </a:r>
          </a:p>
          <a:p>
            <a:pPr marL="457200" indent="-442913"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400" b="1">
                <a:solidFill>
                  <a:srgbClr val="000000"/>
                </a:solidFill>
                <a:latin typeface="Times New Roman" pitchFamily="16" charset="0"/>
              </a:rPr>
              <a:t>III) 	observância das disposições que regulam as relações de trabalho;</a:t>
            </a:r>
          </a:p>
          <a:p>
            <a:pPr marL="457200" indent="-442913"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400" b="1">
                <a:solidFill>
                  <a:srgbClr val="000000"/>
                </a:solidFill>
                <a:latin typeface="Times New Roman" pitchFamily="16" charset="0"/>
              </a:rPr>
              <a:t>IV) 	exploração que favoreça o bem-estar dos proprietários e dos trabalhadores.</a:t>
            </a:r>
          </a:p>
          <a:p>
            <a:pPr marL="457200" indent="-442913"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endParaRPr lang="pt-BR" sz="2400" b="1">
              <a:solidFill>
                <a:srgbClr val="000000"/>
              </a:solidFill>
              <a:latin typeface="Times New Roman" pitchFamily="16" charset="0"/>
            </a:endParaRP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1" name="Text Box 1"/>
          <p:cNvSpPr txBox="1">
            <a:spLocks noChangeArrowheads="1"/>
          </p:cNvSpPr>
          <p:nvPr/>
        </p:nvSpPr>
        <p:spPr bwMode="auto">
          <a:xfrm>
            <a:off x="1508125" y="955675"/>
            <a:ext cx="184150" cy="457200"/>
          </a:xfrm>
          <a:prstGeom prst="rect">
            <a:avLst/>
          </a:prstGeom>
          <a:noFill/>
          <a:ln w="9525">
            <a:noFill/>
            <a:round/>
            <a:headEnd/>
            <a:tailEnd/>
          </a:ln>
          <a:effectLst/>
        </p:spPr>
        <p:txBody>
          <a:bodyPr wrap="none" anchor="ctr"/>
          <a:lstStyle/>
          <a:p>
            <a:endParaRPr lang="pt-BR"/>
          </a:p>
        </p:txBody>
      </p:sp>
      <p:sp>
        <p:nvSpPr>
          <p:cNvPr id="128002" name="Text Box 2"/>
          <p:cNvSpPr txBox="1">
            <a:spLocks noChangeArrowheads="1"/>
          </p:cNvSpPr>
          <p:nvPr/>
        </p:nvSpPr>
        <p:spPr bwMode="auto">
          <a:xfrm>
            <a:off x="323850" y="549275"/>
            <a:ext cx="8496300" cy="3776663"/>
          </a:xfrm>
          <a:prstGeom prst="rect">
            <a:avLst/>
          </a:prstGeom>
          <a:noFill/>
          <a:ln w="9525">
            <a:noFill/>
            <a:round/>
            <a:headEnd/>
            <a:tailEnd/>
          </a:ln>
          <a:effectLst/>
        </p:spPr>
        <p:txBody>
          <a:bodyPr lIns="90000" tIns="46800" rIns="90000" bIns="46800">
            <a:spAutoFit/>
          </a:bodyPr>
          <a:lstStyle/>
          <a:p>
            <a:pPr marL="457200" indent="-441325"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endParaRPr lang="pt-BR" sz="2600">
              <a:solidFill>
                <a:srgbClr val="000000"/>
              </a:solidFill>
              <a:latin typeface="Times New Roman" pitchFamily="16" charset="0"/>
            </a:endParaRPr>
          </a:p>
          <a:p>
            <a:pPr marL="457200" indent="-441325"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600">
                <a:solidFill>
                  <a:srgbClr val="000000"/>
                </a:solidFill>
                <a:latin typeface="Times New Roman" pitchFamily="16" charset="0"/>
              </a:rPr>
              <a:t>Quanto aos bens públicos:</a:t>
            </a:r>
          </a:p>
          <a:p>
            <a:pPr marL="457200" indent="-441325"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endParaRPr lang="pt-BR" sz="2600">
              <a:solidFill>
                <a:srgbClr val="000000"/>
              </a:solidFill>
              <a:latin typeface="Times New Roman" pitchFamily="16" charset="0"/>
            </a:endParaRPr>
          </a:p>
          <a:p>
            <a:pPr marL="457200" indent="-441325"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600">
                <a:solidFill>
                  <a:srgbClr val="000000"/>
                </a:solidFill>
                <a:latin typeface="Times New Roman" pitchFamily="16" charset="0"/>
              </a:rPr>
              <a:t>1) os bens dos Estados, Municípios, Distrito Federal e Territórios podem ser desapropriados pela União e, os dos Municípios, pelos Estados; os bens públicos federais são inexpropriáveis, os Estados não podem desapropriar bens de outros Estados, nem os Municípios os de outros Municípios.</a:t>
            </a:r>
          </a:p>
          <a:p>
            <a:pPr marL="457200" indent="-441325"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endParaRPr lang="pt-BR" sz="2600">
              <a:solidFill>
                <a:srgbClr val="000000"/>
              </a:solidFill>
              <a:latin typeface="Times New Roman" pitchFamily="16" charset="0"/>
            </a:endParaRP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5" name="Text Box 1"/>
          <p:cNvSpPr txBox="1">
            <a:spLocks noChangeArrowheads="1"/>
          </p:cNvSpPr>
          <p:nvPr/>
        </p:nvSpPr>
        <p:spPr bwMode="auto">
          <a:xfrm>
            <a:off x="1508125" y="955675"/>
            <a:ext cx="184150" cy="457200"/>
          </a:xfrm>
          <a:prstGeom prst="rect">
            <a:avLst/>
          </a:prstGeom>
          <a:noFill/>
          <a:ln w="9525">
            <a:noFill/>
            <a:round/>
            <a:headEnd/>
            <a:tailEnd/>
          </a:ln>
          <a:effectLst/>
        </p:spPr>
        <p:txBody>
          <a:bodyPr wrap="none" anchor="ctr"/>
          <a:lstStyle/>
          <a:p>
            <a:endParaRPr lang="pt-BR"/>
          </a:p>
        </p:txBody>
      </p:sp>
      <p:sp>
        <p:nvSpPr>
          <p:cNvPr id="129026" name="Text Box 2"/>
          <p:cNvSpPr txBox="1">
            <a:spLocks noChangeArrowheads="1"/>
          </p:cNvSpPr>
          <p:nvPr/>
        </p:nvSpPr>
        <p:spPr bwMode="auto">
          <a:xfrm>
            <a:off x="323850" y="549275"/>
            <a:ext cx="8496300" cy="5249863"/>
          </a:xfrm>
          <a:prstGeom prst="rect">
            <a:avLst/>
          </a:prstGeom>
          <a:noFill/>
          <a:ln w="9525">
            <a:noFill/>
            <a:round/>
            <a:headEnd/>
            <a:tailEnd/>
          </a:ln>
          <a:effectLst/>
        </p:spPr>
        <p:txBody>
          <a:bodyPr lIns="90000" tIns="46800" rIns="90000" bIns="46800">
            <a:spAutoFit/>
          </a:bodyPr>
          <a:lstStyle/>
          <a:p>
            <a:pPr marL="457200" indent="-441325"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600">
                <a:solidFill>
                  <a:srgbClr val="000000"/>
                </a:solidFill>
                <a:latin typeface="Times New Roman" pitchFamily="16" charset="0"/>
              </a:rPr>
              <a:t>2) a desapropriação de bens públicos sempre depende de autorização legislativa da pessoa jurídica expropriante.</a:t>
            </a:r>
          </a:p>
          <a:p>
            <a:pPr marL="457200" indent="-441325"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endParaRPr lang="pt-BR" sz="2600">
              <a:solidFill>
                <a:srgbClr val="000000"/>
              </a:solidFill>
              <a:latin typeface="Times New Roman" pitchFamily="16" charset="0"/>
            </a:endParaRPr>
          </a:p>
          <a:p>
            <a:pPr marL="457200" indent="-441325"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600">
                <a:solidFill>
                  <a:srgbClr val="000000"/>
                </a:solidFill>
                <a:latin typeface="Times New Roman" pitchFamily="16" charset="0"/>
              </a:rPr>
              <a:t>São inexpropriáveis os direitos personalíssimos como o direito pessoal do autor, o direito à vida, à imagem, aos alimentos, etc.</a:t>
            </a:r>
          </a:p>
          <a:p>
            <a:pPr marL="457200" indent="-441325"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endParaRPr lang="pt-BR" sz="2600">
              <a:solidFill>
                <a:srgbClr val="000000"/>
              </a:solidFill>
              <a:latin typeface="Times New Roman" pitchFamily="16" charset="0"/>
            </a:endParaRPr>
          </a:p>
          <a:p>
            <a:pPr marL="457200" indent="-441325"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600">
                <a:solidFill>
                  <a:srgbClr val="000000"/>
                </a:solidFill>
                <a:latin typeface="Times New Roman" pitchFamily="16" charset="0"/>
              </a:rPr>
              <a:t>O §3º, do art. 2º, do Decreto-lei nº 3.365/41, proíbe a desapropriação, pelos Estados, Distrito Federal, Territórios e Municípios, de ações, cotas e direitos representativos do capital de instituições e empresas cujo funcionamento depende da autorização do Governo Federal e se subordine à sua fiscalização, salvo mediante prévia autorização, por decreto, do Presidente da República.</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49" name="Text Box 1"/>
          <p:cNvSpPr txBox="1">
            <a:spLocks noChangeArrowheads="1"/>
          </p:cNvSpPr>
          <p:nvPr/>
        </p:nvSpPr>
        <p:spPr bwMode="auto">
          <a:xfrm>
            <a:off x="1508125" y="955675"/>
            <a:ext cx="184150" cy="457200"/>
          </a:xfrm>
          <a:prstGeom prst="rect">
            <a:avLst/>
          </a:prstGeom>
          <a:noFill/>
          <a:ln w="9525">
            <a:noFill/>
            <a:round/>
            <a:headEnd/>
            <a:tailEnd/>
          </a:ln>
          <a:effectLst/>
        </p:spPr>
        <p:txBody>
          <a:bodyPr wrap="none" anchor="ctr"/>
          <a:lstStyle/>
          <a:p>
            <a:endParaRPr lang="pt-BR"/>
          </a:p>
        </p:txBody>
      </p:sp>
      <p:sp>
        <p:nvSpPr>
          <p:cNvPr id="130050" name="Text Box 2"/>
          <p:cNvSpPr txBox="1">
            <a:spLocks noChangeArrowheads="1"/>
          </p:cNvSpPr>
          <p:nvPr/>
        </p:nvSpPr>
        <p:spPr bwMode="auto">
          <a:xfrm>
            <a:off x="323850" y="549275"/>
            <a:ext cx="8496300" cy="4144963"/>
          </a:xfrm>
          <a:prstGeom prst="rect">
            <a:avLst/>
          </a:prstGeom>
          <a:noFill/>
          <a:ln w="9525">
            <a:noFill/>
            <a:round/>
            <a:headEnd/>
            <a:tailEnd/>
          </a:ln>
          <a:effectLst/>
        </p:spPr>
        <p:txBody>
          <a:bodyPr lIns="90000" tIns="46800" rIns="90000" bIns="46800">
            <a:spAutoFit/>
          </a:bodyPr>
          <a:lstStyle/>
          <a:p>
            <a:pPr marL="457200" indent="-441325"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600">
                <a:solidFill>
                  <a:srgbClr val="000000"/>
                </a:solidFill>
                <a:latin typeface="Times New Roman" pitchFamily="16" charset="0"/>
              </a:rPr>
              <a:t>Aos bens pertencentes às entidades da administração indireta enquanto mantiverem afetados a uma finalidade pública são indisponíveis e não podem ser desafetados por entidade política menor, por analogia, o art. 2º do Decreto-lei nº 3.365/41. </a:t>
            </a:r>
          </a:p>
          <a:p>
            <a:pPr marL="457200" indent="-441325"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endParaRPr lang="pt-BR" sz="2600">
              <a:solidFill>
                <a:srgbClr val="000000"/>
              </a:solidFill>
              <a:latin typeface="Times New Roman" pitchFamily="16" charset="0"/>
            </a:endParaRPr>
          </a:p>
          <a:p>
            <a:pPr marL="457200" indent="-441325"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600">
                <a:solidFill>
                  <a:srgbClr val="000000"/>
                </a:solidFill>
                <a:latin typeface="Times New Roman" pitchFamily="16" charset="0"/>
              </a:rPr>
              <a:t>Neste sentido, Súmula nº 157, STF: “é necessária prévia autorização do Presidente da República para desapropriação, pelos Estados, de empresa de energia elétrica”.</a:t>
            </a:r>
          </a:p>
          <a:p>
            <a:pPr marL="457200" indent="-441325"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endParaRPr lang="pt-BR" sz="2600">
              <a:solidFill>
                <a:srgbClr val="000000"/>
              </a:solidFill>
              <a:latin typeface="Times New Roman" pitchFamily="16" charset="0"/>
            </a:endParaRP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3" name="Text Box 1"/>
          <p:cNvSpPr txBox="1">
            <a:spLocks noChangeArrowheads="1"/>
          </p:cNvSpPr>
          <p:nvPr/>
        </p:nvSpPr>
        <p:spPr bwMode="auto">
          <a:xfrm>
            <a:off x="1508125" y="955675"/>
            <a:ext cx="184150" cy="457200"/>
          </a:xfrm>
          <a:prstGeom prst="rect">
            <a:avLst/>
          </a:prstGeom>
          <a:noFill/>
          <a:ln w="9525">
            <a:noFill/>
            <a:round/>
            <a:headEnd/>
            <a:tailEnd/>
          </a:ln>
          <a:effectLst/>
        </p:spPr>
        <p:txBody>
          <a:bodyPr wrap="none" anchor="ctr"/>
          <a:lstStyle/>
          <a:p>
            <a:endParaRPr lang="pt-BR"/>
          </a:p>
        </p:txBody>
      </p:sp>
      <p:sp>
        <p:nvSpPr>
          <p:cNvPr id="131074" name="Text Box 2"/>
          <p:cNvSpPr txBox="1">
            <a:spLocks noChangeArrowheads="1"/>
          </p:cNvSpPr>
          <p:nvPr/>
        </p:nvSpPr>
        <p:spPr bwMode="auto">
          <a:xfrm>
            <a:off x="323850" y="549275"/>
            <a:ext cx="8496300" cy="3408363"/>
          </a:xfrm>
          <a:prstGeom prst="rect">
            <a:avLst/>
          </a:prstGeom>
          <a:noFill/>
          <a:ln w="9525">
            <a:noFill/>
            <a:round/>
            <a:headEnd/>
            <a:tailEnd/>
          </a:ln>
          <a:effectLst/>
        </p:spPr>
        <p:txBody>
          <a:bodyPr lIns="90000" tIns="46800" rIns="90000" bIns="46800">
            <a:spAutoFit/>
          </a:bodyPr>
          <a:lstStyle/>
          <a:p>
            <a:pPr marL="457200" indent="-441325"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endParaRPr lang="pt-BR" sz="2600">
              <a:solidFill>
                <a:srgbClr val="000000"/>
              </a:solidFill>
              <a:latin typeface="Times New Roman" pitchFamily="16" charset="0"/>
            </a:endParaRPr>
          </a:p>
          <a:p>
            <a:pPr marL="457200" indent="-441325"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600">
                <a:solidFill>
                  <a:srgbClr val="000000"/>
                </a:solidFill>
                <a:latin typeface="Times New Roman" pitchFamily="16" charset="0"/>
              </a:rPr>
              <a:t>A desapropriação para reforma agrária não poderá recair sobre a pequena e média propriedade rural, assim definida em lei, desde que seu proprietário não possua outra, e a propriedade produtiva.</a:t>
            </a:r>
          </a:p>
          <a:p>
            <a:pPr marL="457200" indent="-441325"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endParaRPr lang="pt-BR" sz="2600">
              <a:solidFill>
                <a:srgbClr val="000000"/>
              </a:solidFill>
              <a:latin typeface="Times New Roman" pitchFamily="16" charset="0"/>
            </a:endParaRPr>
          </a:p>
          <a:p>
            <a:pPr marL="457200" indent="-441325"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600">
                <a:solidFill>
                  <a:srgbClr val="000000"/>
                </a:solidFill>
                <a:latin typeface="Times New Roman" pitchFamily="16" charset="0"/>
              </a:rPr>
              <a:t>A desapropriação prevista no art. 182, § 4., da Constituição, incide somente sobre solo urbano não edificado, subutilizado ou não utilizado.</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7" name="Text Box 1"/>
          <p:cNvSpPr txBox="1">
            <a:spLocks noChangeArrowheads="1"/>
          </p:cNvSpPr>
          <p:nvPr/>
        </p:nvSpPr>
        <p:spPr bwMode="auto">
          <a:xfrm>
            <a:off x="1508125" y="955675"/>
            <a:ext cx="184150" cy="457200"/>
          </a:xfrm>
          <a:prstGeom prst="rect">
            <a:avLst/>
          </a:prstGeom>
          <a:noFill/>
          <a:ln w="9525">
            <a:noFill/>
            <a:round/>
            <a:headEnd/>
            <a:tailEnd/>
          </a:ln>
          <a:effectLst/>
        </p:spPr>
        <p:txBody>
          <a:bodyPr wrap="none" anchor="ctr"/>
          <a:lstStyle/>
          <a:p>
            <a:endParaRPr lang="pt-BR"/>
          </a:p>
        </p:txBody>
      </p:sp>
      <p:sp>
        <p:nvSpPr>
          <p:cNvPr id="132098" name="Text Box 2"/>
          <p:cNvSpPr txBox="1">
            <a:spLocks noChangeArrowheads="1"/>
          </p:cNvSpPr>
          <p:nvPr/>
        </p:nvSpPr>
        <p:spPr bwMode="auto">
          <a:xfrm>
            <a:off x="323850" y="549275"/>
            <a:ext cx="8496300" cy="5249863"/>
          </a:xfrm>
          <a:prstGeom prst="rect">
            <a:avLst/>
          </a:prstGeom>
          <a:noFill/>
          <a:ln w="9525">
            <a:noFill/>
            <a:round/>
            <a:headEnd/>
            <a:tailEnd/>
          </a:ln>
          <a:effectLst/>
        </p:spPr>
        <p:txBody>
          <a:bodyPr lIns="90000" tIns="46800" rIns="90000" bIns="46800">
            <a:spAutoFit/>
          </a:bodyPr>
          <a:lstStyle/>
          <a:p>
            <a:pPr marL="457200" indent="-441325"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600">
                <a:solidFill>
                  <a:srgbClr val="000000"/>
                </a:solidFill>
                <a:latin typeface="Times New Roman" pitchFamily="16" charset="0"/>
              </a:rPr>
              <a:t>No caso de interesse social, há três fundamentos constitucionais:</a:t>
            </a:r>
          </a:p>
          <a:p>
            <a:pPr marL="457200" indent="-441325"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600">
                <a:solidFill>
                  <a:srgbClr val="000000"/>
                </a:solidFill>
                <a:latin typeface="Times New Roman" pitchFamily="16" charset="0"/>
              </a:rPr>
              <a:t>1)	art. 5º, inciso XXIV, da Constituição, disciplinado pela Lei nº 4.132, de 10/09/1962 (art. 2º);</a:t>
            </a:r>
          </a:p>
          <a:p>
            <a:pPr marL="457200" indent="-441325"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600">
                <a:solidFill>
                  <a:srgbClr val="000000"/>
                </a:solidFill>
                <a:latin typeface="Times New Roman" pitchFamily="16" charset="0"/>
              </a:rPr>
              <a:t>2)	art. 182, da Constituição – desapropriação de imóveis urbanos que não cumpram a sua função social (Estatuto da Cidade – Lei nº 10.257/2001);</a:t>
            </a:r>
          </a:p>
          <a:p>
            <a:pPr marL="457200" indent="-441325"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600">
                <a:solidFill>
                  <a:srgbClr val="000000"/>
                </a:solidFill>
                <a:latin typeface="Times New Roman" pitchFamily="16" charset="0"/>
              </a:rPr>
              <a:t>3)	art. 184, da Constituição – desapropriação de imóveis rurais que não cumpram a sua função social (Lei Complementar nº 76, de 06/07/1993, alterada pela Lei Complementar nº 88, de 23/12/1996, pelos arts. 18 a 23 do Estatuto da Terra (Lei nº 4.504, de 30/11/1964) e pela Lei nº 8.629, de 25/02/1993, alterada pela Medida Provisória nº 2.027-42, de 28/08/2000).</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1" name="Text Box 1"/>
          <p:cNvSpPr txBox="1">
            <a:spLocks noChangeArrowheads="1"/>
          </p:cNvSpPr>
          <p:nvPr/>
        </p:nvSpPr>
        <p:spPr bwMode="auto">
          <a:xfrm>
            <a:off x="1508125" y="955675"/>
            <a:ext cx="184150" cy="457200"/>
          </a:xfrm>
          <a:prstGeom prst="rect">
            <a:avLst/>
          </a:prstGeom>
          <a:noFill/>
          <a:ln w="9525">
            <a:noFill/>
            <a:round/>
            <a:headEnd/>
            <a:tailEnd/>
          </a:ln>
          <a:effectLst/>
        </p:spPr>
        <p:txBody>
          <a:bodyPr wrap="none" anchor="ctr"/>
          <a:lstStyle/>
          <a:p>
            <a:endParaRPr lang="pt-BR"/>
          </a:p>
        </p:txBody>
      </p:sp>
      <p:sp>
        <p:nvSpPr>
          <p:cNvPr id="133122" name="Text Box 2"/>
          <p:cNvSpPr txBox="1">
            <a:spLocks noChangeArrowheads="1"/>
          </p:cNvSpPr>
          <p:nvPr/>
        </p:nvSpPr>
        <p:spPr bwMode="auto">
          <a:xfrm>
            <a:off x="323850" y="549275"/>
            <a:ext cx="8496300" cy="4144963"/>
          </a:xfrm>
          <a:prstGeom prst="rect">
            <a:avLst/>
          </a:prstGeom>
          <a:noFill/>
          <a:ln w="9525">
            <a:noFill/>
            <a:round/>
            <a:headEnd/>
            <a:tailEnd/>
          </a:ln>
          <a:effectLst/>
        </p:spPr>
        <p:txBody>
          <a:bodyPr lIns="90000" tIns="46800" rIns="90000" bIns="46800">
            <a:spAutoFit/>
          </a:bodyPr>
          <a:lstStyle/>
          <a:p>
            <a:pPr marL="457200" indent="-441325"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600" b="1" u="sng">
                <a:solidFill>
                  <a:srgbClr val="000000"/>
                </a:solidFill>
                <a:latin typeface="Times New Roman" pitchFamily="16" charset="0"/>
              </a:rPr>
              <a:t>Indenização</a:t>
            </a:r>
          </a:p>
          <a:p>
            <a:pPr marL="457200" indent="-441325"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endParaRPr lang="pt-BR" sz="2600">
              <a:solidFill>
                <a:srgbClr val="000000"/>
              </a:solidFill>
              <a:latin typeface="Times New Roman" pitchFamily="16" charset="0"/>
            </a:endParaRPr>
          </a:p>
          <a:p>
            <a:pPr marL="457200" indent="-441325"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600">
                <a:solidFill>
                  <a:srgbClr val="000000"/>
                </a:solidFill>
                <a:latin typeface="Times New Roman" pitchFamily="16" charset="0"/>
              </a:rPr>
              <a:t>A indenização, nos casos de desapropriação por necessidade ou utilidade pública, deverá ser prévia, justa e em dinheiro. Poderá ser em título da dívida pública nos casos dos arts. 182 e 184 da Constituição.</a:t>
            </a:r>
          </a:p>
          <a:p>
            <a:pPr marL="457200" indent="-441325"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endParaRPr lang="pt-BR" sz="2600">
              <a:solidFill>
                <a:srgbClr val="000000"/>
              </a:solidFill>
              <a:latin typeface="Times New Roman" pitchFamily="16" charset="0"/>
            </a:endParaRPr>
          </a:p>
          <a:p>
            <a:pPr marL="457200" indent="-441325"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600">
                <a:solidFill>
                  <a:srgbClr val="000000"/>
                </a:solidFill>
                <a:latin typeface="Times New Roman" pitchFamily="16" charset="0"/>
              </a:rPr>
              <a:t>No primeiro caso (bens urbanos), os títulos terão sua emissão previamente aprovado pelo Senado, com prazo de resgate de até 10 anos, em parcelas anuais, iguais e sucessivas, assegurados o valor real da indenização e os juros legais.</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5" name="Text Box 1"/>
          <p:cNvSpPr txBox="1">
            <a:spLocks noChangeArrowheads="1"/>
          </p:cNvSpPr>
          <p:nvPr/>
        </p:nvSpPr>
        <p:spPr bwMode="auto">
          <a:xfrm>
            <a:off x="1508125" y="955675"/>
            <a:ext cx="184150" cy="457200"/>
          </a:xfrm>
          <a:prstGeom prst="rect">
            <a:avLst/>
          </a:prstGeom>
          <a:noFill/>
          <a:ln w="9525">
            <a:noFill/>
            <a:round/>
            <a:headEnd/>
            <a:tailEnd/>
          </a:ln>
          <a:effectLst/>
        </p:spPr>
        <p:txBody>
          <a:bodyPr wrap="none" anchor="ctr"/>
          <a:lstStyle/>
          <a:p>
            <a:endParaRPr lang="pt-BR"/>
          </a:p>
        </p:txBody>
      </p:sp>
      <p:sp>
        <p:nvSpPr>
          <p:cNvPr id="134146" name="Text Box 2"/>
          <p:cNvSpPr txBox="1">
            <a:spLocks noChangeArrowheads="1"/>
          </p:cNvSpPr>
          <p:nvPr/>
        </p:nvSpPr>
        <p:spPr bwMode="auto">
          <a:xfrm>
            <a:off x="323850" y="549275"/>
            <a:ext cx="8496300" cy="4881563"/>
          </a:xfrm>
          <a:prstGeom prst="rect">
            <a:avLst/>
          </a:prstGeom>
          <a:noFill/>
          <a:ln w="9525">
            <a:noFill/>
            <a:round/>
            <a:headEnd/>
            <a:tailEnd/>
          </a:ln>
          <a:effectLst/>
        </p:spPr>
        <p:txBody>
          <a:bodyPr lIns="90000" tIns="46800" rIns="90000" bIns="46800">
            <a:spAutoFit/>
          </a:bodyPr>
          <a:lstStyle/>
          <a:p>
            <a:pPr marL="457200" indent="-441325"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600">
                <a:solidFill>
                  <a:srgbClr val="000000"/>
                </a:solidFill>
                <a:latin typeface="Times New Roman" pitchFamily="16" charset="0"/>
              </a:rPr>
              <a:t>Já no caso da desapropriação por interesse social, para fins de reforma agrária, a indenização será prévia, justa e em títulos da dívida agrária, com cláusula de preservação do valor real, resgatáveis no prazo de 20 anos, a partir do segundo ano de sua emissão, cuja utilização será definida em lei, com exceção das benfeitorias úteis e necessárias que serão indenizadas em dinheiro.</a:t>
            </a:r>
          </a:p>
          <a:p>
            <a:pPr marL="457200" indent="-441325"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endParaRPr lang="pt-BR" sz="2600">
              <a:solidFill>
                <a:srgbClr val="000000"/>
              </a:solidFill>
              <a:latin typeface="Times New Roman" pitchFamily="16" charset="0"/>
            </a:endParaRPr>
          </a:p>
          <a:p>
            <a:pPr marL="457200" indent="-441325"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600">
                <a:solidFill>
                  <a:srgbClr val="000000"/>
                </a:solidFill>
                <a:latin typeface="Times New Roman" pitchFamily="16" charset="0"/>
              </a:rPr>
              <a:t>A desapropriação sem indenização das terras utilizadas no cultivo de plantas psicotrópicas prevista no art. 243 da Constituição constitui, na realidade, verdadeiro CONFISCO (Lei nº 8.257, de 26/11/91).</a:t>
            </a:r>
          </a:p>
          <a:p>
            <a:pPr marL="457200" indent="-441325"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endParaRPr lang="pt-BR" sz="2600">
              <a:solidFill>
                <a:srgbClr val="000000"/>
              </a:solidFill>
              <a:latin typeface="Times New Roman" pitchFamily="16" charset="0"/>
            </a:endParaRP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69" name="Text Box 1"/>
          <p:cNvSpPr txBox="1">
            <a:spLocks noChangeArrowheads="1"/>
          </p:cNvSpPr>
          <p:nvPr/>
        </p:nvSpPr>
        <p:spPr bwMode="auto">
          <a:xfrm>
            <a:off x="1508125" y="955675"/>
            <a:ext cx="184150" cy="457200"/>
          </a:xfrm>
          <a:prstGeom prst="rect">
            <a:avLst/>
          </a:prstGeom>
          <a:noFill/>
          <a:ln w="9525">
            <a:noFill/>
            <a:round/>
            <a:headEnd/>
            <a:tailEnd/>
          </a:ln>
          <a:effectLst/>
        </p:spPr>
        <p:txBody>
          <a:bodyPr wrap="none" anchor="ctr"/>
          <a:lstStyle/>
          <a:p>
            <a:endParaRPr lang="pt-BR"/>
          </a:p>
        </p:txBody>
      </p:sp>
      <p:sp>
        <p:nvSpPr>
          <p:cNvPr id="135170" name="Text Box 2"/>
          <p:cNvSpPr txBox="1">
            <a:spLocks noChangeArrowheads="1"/>
          </p:cNvSpPr>
          <p:nvPr/>
        </p:nvSpPr>
        <p:spPr bwMode="auto">
          <a:xfrm>
            <a:off x="323850" y="549275"/>
            <a:ext cx="8496300" cy="3408363"/>
          </a:xfrm>
          <a:prstGeom prst="rect">
            <a:avLst/>
          </a:prstGeom>
          <a:noFill/>
          <a:ln w="9525">
            <a:noFill/>
            <a:round/>
            <a:headEnd/>
            <a:tailEnd/>
          </a:ln>
          <a:effectLst/>
        </p:spPr>
        <p:txBody>
          <a:bodyPr lIns="90000" tIns="46800" rIns="90000" bIns="46800">
            <a:spAutoFit/>
          </a:bodyPr>
          <a:lstStyle/>
          <a:p>
            <a:pPr marL="457200" indent="-441325"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600">
                <a:solidFill>
                  <a:srgbClr val="000000"/>
                </a:solidFill>
                <a:latin typeface="Times New Roman" pitchFamily="16" charset="0"/>
              </a:rPr>
              <a:t>Inclui-se no valor da indenização:</a:t>
            </a:r>
          </a:p>
          <a:p>
            <a:pPr marL="457200" indent="-441325"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endParaRPr lang="pt-BR" sz="2600">
              <a:solidFill>
                <a:srgbClr val="000000"/>
              </a:solidFill>
              <a:latin typeface="Times New Roman" pitchFamily="16" charset="0"/>
            </a:endParaRPr>
          </a:p>
          <a:p>
            <a:pPr marL="457200" indent="-441325"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600">
                <a:solidFill>
                  <a:srgbClr val="000000"/>
                </a:solidFill>
                <a:latin typeface="Times New Roman" pitchFamily="16" charset="0"/>
              </a:rPr>
              <a:t>1) o valor do bem expropriado, com todas as benfeitorias existentes antes do ato expropriatório;</a:t>
            </a:r>
          </a:p>
          <a:p>
            <a:pPr marL="457200" indent="-441325"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600">
                <a:solidFill>
                  <a:srgbClr val="000000"/>
                </a:solidFill>
                <a:latin typeface="Times New Roman" pitchFamily="16" charset="0"/>
              </a:rPr>
              <a:t>2) os lucros cessantes e danos emergentes;</a:t>
            </a:r>
          </a:p>
          <a:p>
            <a:pPr marL="457200" indent="-441325"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600">
                <a:solidFill>
                  <a:srgbClr val="000000"/>
                </a:solidFill>
                <a:latin typeface="Times New Roman" pitchFamily="16" charset="0"/>
              </a:rPr>
              <a:t>3) os juros compensatórios, se ocorreu a imissão provisória na posse, calculado sobre a diferença entre a oferta inicial do poder público e o valor da indenização, até o trânsito em julgado da sentença.</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3" name="Text Box 1"/>
          <p:cNvSpPr txBox="1">
            <a:spLocks noChangeArrowheads="1"/>
          </p:cNvSpPr>
          <p:nvPr/>
        </p:nvSpPr>
        <p:spPr bwMode="auto">
          <a:xfrm>
            <a:off x="1508125" y="955675"/>
            <a:ext cx="184150" cy="457200"/>
          </a:xfrm>
          <a:prstGeom prst="rect">
            <a:avLst/>
          </a:prstGeom>
          <a:noFill/>
          <a:ln w="9525">
            <a:noFill/>
            <a:round/>
            <a:headEnd/>
            <a:tailEnd/>
          </a:ln>
          <a:effectLst/>
        </p:spPr>
        <p:txBody>
          <a:bodyPr wrap="none" anchor="ctr"/>
          <a:lstStyle/>
          <a:p>
            <a:endParaRPr lang="pt-BR"/>
          </a:p>
        </p:txBody>
      </p:sp>
      <p:sp>
        <p:nvSpPr>
          <p:cNvPr id="136194" name="Text Box 2"/>
          <p:cNvSpPr txBox="1">
            <a:spLocks noChangeArrowheads="1"/>
          </p:cNvSpPr>
          <p:nvPr/>
        </p:nvSpPr>
        <p:spPr bwMode="auto">
          <a:xfrm>
            <a:off x="323850" y="549275"/>
            <a:ext cx="8496300" cy="4513263"/>
          </a:xfrm>
          <a:prstGeom prst="rect">
            <a:avLst/>
          </a:prstGeom>
          <a:noFill/>
          <a:ln w="9525">
            <a:noFill/>
            <a:round/>
            <a:headEnd/>
            <a:tailEnd/>
          </a:ln>
          <a:effectLst/>
        </p:spPr>
        <p:txBody>
          <a:bodyPr lIns="90000" tIns="46800" rIns="90000" bIns="46800">
            <a:spAutoFit/>
          </a:bodyPr>
          <a:lstStyle/>
          <a:p>
            <a:pPr marL="457200" indent="-441325"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600">
                <a:solidFill>
                  <a:srgbClr val="000000"/>
                </a:solidFill>
                <a:latin typeface="Times New Roman" pitchFamily="16" charset="0"/>
              </a:rPr>
              <a:t>Súmula 164, STF: “No processo de desapropriação, são devidos juros compensatórios desde a antecipada imissão de posse, ordenada pelo juiz, por motivo de urgência”.</a:t>
            </a:r>
          </a:p>
          <a:p>
            <a:pPr marL="457200" indent="-441325"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endParaRPr lang="pt-BR" sz="2600">
              <a:solidFill>
                <a:srgbClr val="000000"/>
              </a:solidFill>
              <a:latin typeface="Times New Roman" pitchFamily="16" charset="0"/>
            </a:endParaRPr>
          </a:p>
          <a:p>
            <a:pPr marL="457200" indent="-441325"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600">
                <a:solidFill>
                  <a:srgbClr val="000000"/>
                </a:solidFill>
                <a:latin typeface="Times New Roman" pitchFamily="16" charset="0"/>
              </a:rPr>
              <a:t>Súmula 618, STF: “Na desapropriação, direta ou indireta, a taxa de juros compensatórios é de 12% ao ano” </a:t>
            </a:r>
          </a:p>
          <a:p>
            <a:pPr marL="457200" indent="-441325"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endParaRPr lang="pt-BR" sz="2600">
              <a:solidFill>
                <a:srgbClr val="000000"/>
              </a:solidFill>
              <a:latin typeface="Times New Roman" pitchFamily="16" charset="0"/>
            </a:endParaRPr>
          </a:p>
          <a:p>
            <a:pPr marL="457200" indent="-441325"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600">
                <a:solidFill>
                  <a:srgbClr val="000000"/>
                </a:solidFill>
                <a:latin typeface="Times New Roman" pitchFamily="16" charset="0"/>
              </a:rPr>
              <a:t>Súmula 69, STJ: “Na desapropriação direta, os juros compensatórios são devidos desde a antecipada imissão na posse e, na desapropriação indireta, a partir da efetiva ocupação do imóvel”.</a:t>
            </a:r>
          </a:p>
          <a:p>
            <a:pPr marL="457200" indent="-441325"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endParaRPr lang="pt-BR" sz="2600">
              <a:solidFill>
                <a:srgbClr val="000000"/>
              </a:solidFill>
              <a:latin typeface="Times New Roman" pitchFamily="16" charset="0"/>
            </a:endParaRP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7" name="Text Box 1"/>
          <p:cNvSpPr txBox="1">
            <a:spLocks noChangeArrowheads="1"/>
          </p:cNvSpPr>
          <p:nvPr/>
        </p:nvSpPr>
        <p:spPr bwMode="auto">
          <a:xfrm>
            <a:off x="1508125" y="955675"/>
            <a:ext cx="184150" cy="457200"/>
          </a:xfrm>
          <a:prstGeom prst="rect">
            <a:avLst/>
          </a:prstGeom>
          <a:noFill/>
          <a:ln w="9525">
            <a:noFill/>
            <a:round/>
            <a:headEnd/>
            <a:tailEnd/>
          </a:ln>
          <a:effectLst/>
        </p:spPr>
        <p:txBody>
          <a:bodyPr wrap="none" anchor="ctr"/>
          <a:lstStyle/>
          <a:p>
            <a:endParaRPr lang="pt-BR"/>
          </a:p>
        </p:txBody>
      </p:sp>
      <p:sp>
        <p:nvSpPr>
          <p:cNvPr id="137218" name="Text Box 2"/>
          <p:cNvSpPr txBox="1">
            <a:spLocks noChangeArrowheads="1"/>
          </p:cNvSpPr>
          <p:nvPr/>
        </p:nvSpPr>
        <p:spPr bwMode="auto">
          <a:xfrm>
            <a:off x="395288" y="1773238"/>
            <a:ext cx="8496300" cy="1566862"/>
          </a:xfrm>
          <a:prstGeom prst="rect">
            <a:avLst/>
          </a:prstGeom>
          <a:noFill/>
          <a:ln w="9525">
            <a:noFill/>
            <a:round/>
            <a:headEnd/>
            <a:tailEnd/>
          </a:ln>
          <a:effectLst/>
        </p:spPr>
        <p:txBody>
          <a:bodyPr lIns="90000" tIns="46800" rIns="90000" bIns="46800">
            <a:spAutoFit/>
          </a:bodyPr>
          <a:lstStyle/>
          <a:p>
            <a:pPr marL="457200" indent="-441325"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600">
                <a:solidFill>
                  <a:srgbClr val="000000"/>
                </a:solidFill>
                <a:latin typeface="Times New Roman" pitchFamily="16" charset="0"/>
              </a:rPr>
              <a:t>Medida Provisória nº 2.183, de 2001, acrescentou o art. 15-A ao Decreto-lei nº 3.365/41:</a:t>
            </a:r>
          </a:p>
          <a:p>
            <a:pPr marL="457200" indent="-441325"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endParaRPr lang="pt-BR" sz="2600">
              <a:solidFill>
                <a:srgbClr val="000000"/>
              </a:solidFill>
              <a:latin typeface="Times New Roman" pitchFamily="16" charset="0"/>
            </a:endParaRPr>
          </a:p>
          <a:p>
            <a:pPr marL="457200" indent="-441325"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600">
                <a:solidFill>
                  <a:srgbClr val="000000"/>
                </a:solidFill>
                <a:latin typeface="Times New Roman" pitchFamily="16" charset="0"/>
              </a:rPr>
              <a:t>Vide ADIN nº 2.332-2.</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ext Box 1"/>
          <p:cNvSpPr txBox="1">
            <a:spLocks noChangeArrowheads="1"/>
          </p:cNvSpPr>
          <p:nvPr/>
        </p:nvSpPr>
        <p:spPr bwMode="auto">
          <a:xfrm>
            <a:off x="1508125" y="955675"/>
            <a:ext cx="184150" cy="457200"/>
          </a:xfrm>
          <a:prstGeom prst="rect">
            <a:avLst/>
          </a:prstGeom>
          <a:noFill/>
          <a:ln w="9525">
            <a:noFill/>
            <a:round/>
            <a:headEnd/>
            <a:tailEnd/>
          </a:ln>
          <a:effectLst/>
        </p:spPr>
        <p:txBody>
          <a:bodyPr wrap="none" anchor="ctr"/>
          <a:lstStyle/>
          <a:p>
            <a:endParaRPr lang="pt-BR"/>
          </a:p>
        </p:txBody>
      </p:sp>
      <p:sp>
        <p:nvSpPr>
          <p:cNvPr id="18434" name="Text Box 2"/>
          <p:cNvSpPr txBox="1">
            <a:spLocks noChangeArrowheads="1"/>
          </p:cNvSpPr>
          <p:nvPr/>
        </p:nvSpPr>
        <p:spPr bwMode="auto">
          <a:xfrm>
            <a:off x="468313" y="1484313"/>
            <a:ext cx="8135937" cy="2671762"/>
          </a:xfrm>
          <a:prstGeom prst="rect">
            <a:avLst/>
          </a:prstGeom>
          <a:noFill/>
          <a:ln w="9525">
            <a:noFill/>
            <a:round/>
            <a:headEnd/>
            <a:tailEnd/>
          </a:ln>
          <a:effectLst/>
        </p:spPr>
        <p:txBody>
          <a:bodyPr lIns="90000" tIns="46800" rIns="90000" bIns="46800">
            <a:spAutoFit/>
          </a:bodyPr>
          <a:lstStyle/>
          <a:p>
            <a:pPr marL="457200" indent="-442913"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600" b="1" u="sng">
                <a:solidFill>
                  <a:srgbClr val="000000"/>
                </a:solidFill>
                <a:latin typeface="Times New Roman" pitchFamily="16" charset="0"/>
              </a:rPr>
              <a:t>Limitações Administrativas</a:t>
            </a:r>
          </a:p>
          <a:p>
            <a:pPr marL="457200" indent="-442913"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endParaRPr lang="pt-BR" sz="2600" b="1">
              <a:solidFill>
                <a:srgbClr val="000000"/>
              </a:solidFill>
              <a:latin typeface="Times New Roman" pitchFamily="16" charset="0"/>
            </a:endParaRPr>
          </a:p>
          <a:p>
            <a:pPr marL="457200" indent="-442913"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600" b="1">
                <a:solidFill>
                  <a:srgbClr val="000000"/>
                </a:solidFill>
                <a:latin typeface="Times New Roman" pitchFamily="16" charset="0"/>
              </a:rPr>
              <a:t>São medidas de caráter geral, impostas com fundamento no poder de polícia do Estado, gerando para os proprietários obrigações positivas ou negativas, com o fim de condicionar o exercício do direito de propriedade ao bem-estar social.</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1" name="Text Box 1"/>
          <p:cNvSpPr txBox="1">
            <a:spLocks noChangeArrowheads="1"/>
          </p:cNvSpPr>
          <p:nvPr/>
        </p:nvSpPr>
        <p:spPr bwMode="auto">
          <a:xfrm>
            <a:off x="1508125" y="955675"/>
            <a:ext cx="184150" cy="457200"/>
          </a:xfrm>
          <a:prstGeom prst="rect">
            <a:avLst/>
          </a:prstGeom>
          <a:noFill/>
          <a:ln w="9525">
            <a:noFill/>
            <a:round/>
            <a:headEnd/>
            <a:tailEnd/>
          </a:ln>
          <a:effectLst/>
        </p:spPr>
        <p:txBody>
          <a:bodyPr wrap="none" anchor="ctr"/>
          <a:lstStyle/>
          <a:p>
            <a:endParaRPr lang="pt-BR"/>
          </a:p>
        </p:txBody>
      </p:sp>
      <p:sp>
        <p:nvSpPr>
          <p:cNvPr id="138242" name="Text Box 2"/>
          <p:cNvSpPr txBox="1">
            <a:spLocks noChangeArrowheads="1"/>
          </p:cNvSpPr>
          <p:nvPr/>
        </p:nvSpPr>
        <p:spPr bwMode="auto">
          <a:xfrm>
            <a:off x="323850" y="549275"/>
            <a:ext cx="8496300" cy="3408363"/>
          </a:xfrm>
          <a:prstGeom prst="rect">
            <a:avLst/>
          </a:prstGeom>
          <a:noFill/>
          <a:ln w="9525">
            <a:noFill/>
            <a:round/>
            <a:headEnd/>
            <a:tailEnd/>
          </a:ln>
          <a:effectLst/>
        </p:spPr>
        <p:txBody>
          <a:bodyPr lIns="90000" tIns="46800" rIns="90000" bIns="46800">
            <a:spAutoFit/>
          </a:bodyPr>
          <a:lstStyle/>
          <a:p>
            <a:pPr marL="457200" indent="-441325"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600">
                <a:solidFill>
                  <a:srgbClr val="000000"/>
                </a:solidFill>
                <a:latin typeface="Times New Roman" pitchFamily="16" charset="0"/>
              </a:rPr>
              <a:t>4) os juros moratórios, também incidentes sobre a mesma base de cálculo, no montante de 6% ao ano, a partir de 1º de janeiro do exercício seguinte àquele em que o pagamento deveria ser feito, nos termos do art. 100 da Constituição, segundo o que determina o art. 15-B, acrescentado ao Decreto-lei nº 3.365/41 pela Medida Provisória nº 2.183, de 2001, ficando afastada a Súmula nº 70, do STJ, que previa o cálculo a partir do trânsito em julgado da sentença.</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5" name="Text Box 1"/>
          <p:cNvSpPr txBox="1">
            <a:spLocks noChangeArrowheads="1"/>
          </p:cNvSpPr>
          <p:nvPr/>
        </p:nvSpPr>
        <p:spPr bwMode="auto">
          <a:xfrm>
            <a:off x="1508125" y="955675"/>
            <a:ext cx="184150" cy="457200"/>
          </a:xfrm>
          <a:prstGeom prst="rect">
            <a:avLst/>
          </a:prstGeom>
          <a:noFill/>
          <a:ln w="9525">
            <a:noFill/>
            <a:round/>
            <a:headEnd/>
            <a:tailEnd/>
          </a:ln>
          <a:effectLst/>
        </p:spPr>
        <p:txBody>
          <a:bodyPr wrap="none" anchor="ctr"/>
          <a:lstStyle/>
          <a:p>
            <a:endParaRPr lang="pt-BR"/>
          </a:p>
        </p:txBody>
      </p:sp>
      <p:sp>
        <p:nvSpPr>
          <p:cNvPr id="139266" name="Text Box 2"/>
          <p:cNvSpPr txBox="1">
            <a:spLocks noChangeArrowheads="1"/>
          </p:cNvSpPr>
          <p:nvPr/>
        </p:nvSpPr>
        <p:spPr bwMode="auto">
          <a:xfrm>
            <a:off x="323850" y="549275"/>
            <a:ext cx="8496300" cy="5249863"/>
          </a:xfrm>
          <a:prstGeom prst="rect">
            <a:avLst/>
          </a:prstGeom>
          <a:noFill/>
          <a:ln w="9525">
            <a:noFill/>
            <a:round/>
            <a:headEnd/>
            <a:tailEnd/>
          </a:ln>
          <a:effectLst/>
        </p:spPr>
        <p:txBody>
          <a:bodyPr lIns="90000" tIns="46800" rIns="90000" bIns="46800">
            <a:spAutoFit/>
          </a:bodyPr>
          <a:lstStyle/>
          <a:p>
            <a:pPr marL="457200" indent="-441325"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600">
                <a:solidFill>
                  <a:srgbClr val="000000"/>
                </a:solidFill>
                <a:latin typeface="Times New Roman" pitchFamily="16" charset="0"/>
              </a:rPr>
              <a:t>5) os honorários advocatícios, calculados sobre a diferença entre a oferta inicial e o valor da indenização, acrescido de juros moratórios e compensatórios.</a:t>
            </a:r>
          </a:p>
          <a:p>
            <a:pPr marL="457200" indent="-441325"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600">
                <a:solidFill>
                  <a:srgbClr val="000000"/>
                </a:solidFill>
                <a:latin typeface="Times New Roman" pitchFamily="16" charset="0"/>
              </a:rPr>
              <a:t>Pela Medida Provisória nº 2.183, de 2001 os honorários deverão ser fixados entre meio e 5% sobre o valor da diferença, não podendo ultrapassar R$ 151.000,00 (valor a ser atualizado no dia 1º de janeiro de cada ano) – este dispositivo também foi suspenso na ADIN 2332.</a:t>
            </a:r>
          </a:p>
          <a:p>
            <a:pPr marL="457200" indent="-441325"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600">
                <a:solidFill>
                  <a:srgbClr val="000000"/>
                </a:solidFill>
                <a:latin typeface="Times New Roman" pitchFamily="16" charset="0"/>
              </a:rPr>
              <a:t>6) custas e despesas judiciais.</a:t>
            </a:r>
          </a:p>
          <a:p>
            <a:pPr marL="457200" indent="-441325"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600">
                <a:solidFill>
                  <a:srgbClr val="000000"/>
                </a:solidFill>
                <a:latin typeface="Times New Roman" pitchFamily="16" charset="0"/>
              </a:rPr>
              <a:t>7) correção monetária, calculada a partir do laudo de avaliação, até o efetivo pagamento (Súmula 561, STF).</a:t>
            </a:r>
          </a:p>
          <a:p>
            <a:pPr marL="457200" indent="-441325"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600">
                <a:solidFill>
                  <a:srgbClr val="000000"/>
                </a:solidFill>
                <a:latin typeface="Times New Roman" pitchFamily="16" charset="0"/>
              </a:rPr>
              <a:t>8) despesa com desmonte e transporte de mecanismos instalados e em funcionamento.</a:t>
            </a:r>
          </a:p>
          <a:p>
            <a:pPr marL="457200" indent="-441325"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endParaRPr lang="pt-BR" sz="2600">
              <a:solidFill>
                <a:srgbClr val="000000"/>
              </a:solidFill>
              <a:latin typeface="Times New Roman" pitchFamily="16" charset="0"/>
            </a:endParaRP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Text Box 1"/>
          <p:cNvSpPr txBox="1">
            <a:spLocks noChangeArrowheads="1"/>
          </p:cNvSpPr>
          <p:nvPr/>
        </p:nvSpPr>
        <p:spPr bwMode="auto">
          <a:xfrm>
            <a:off x="1508125" y="955675"/>
            <a:ext cx="184150" cy="457200"/>
          </a:xfrm>
          <a:prstGeom prst="rect">
            <a:avLst/>
          </a:prstGeom>
          <a:noFill/>
          <a:ln w="9525">
            <a:noFill/>
            <a:round/>
            <a:headEnd/>
            <a:tailEnd/>
          </a:ln>
          <a:effectLst/>
        </p:spPr>
        <p:txBody>
          <a:bodyPr wrap="none" anchor="ctr"/>
          <a:lstStyle/>
          <a:p>
            <a:endParaRPr lang="pt-BR"/>
          </a:p>
        </p:txBody>
      </p:sp>
      <p:sp>
        <p:nvSpPr>
          <p:cNvPr id="140290" name="Text Box 2"/>
          <p:cNvSpPr txBox="1">
            <a:spLocks noChangeArrowheads="1"/>
          </p:cNvSpPr>
          <p:nvPr/>
        </p:nvSpPr>
        <p:spPr bwMode="auto">
          <a:xfrm>
            <a:off x="323850" y="549275"/>
            <a:ext cx="8496300" cy="4144963"/>
          </a:xfrm>
          <a:prstGeom prst="rect">
            <a:avLst/>
          </a:prstGeom>
          <a:noFill/>
          <a:ln w="9525">
            <a:noFill/>
            <a:round/>
            <a:headEnd/>
            <a:tailEnd/>
          </a:ln>
          <a:effectLst/>
        </p:spPr>
        <p:txBody>
          <a:bodyPr lIns="90000" tIns="46800" rIns="90000" bIns="46800">
            <a:spAutoFit/>
          </a:bodyPr>
          <a:lstStyle/>
          <a:p>
            <a:pPr marL="457200" indent="-441325"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endParaRPr lang="pt-BR" sz="2600">
              <a:solidFill>
                <a:srgbClr val="000000"/>
              </a:solidFill>
              <a:latin typeface="Times New Roman" pitchFamily="16" charset="0"/>
            </a:endParaRPr>
          </a:p>
          <a:p>
            <a:pPr marL="457200" indent="-441325"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600">
                <a:solidFill>
                  <a:srgbClr val="000000"/>
                </a:solidFill>
                <a:latin typeface="Times New Roman" pitchFamily="16" charset="0"/>
              </a:rPr>
              <a:t>Os juros moratórios e compensatórios são cumuláveis?</a:t>
            </a:r>
          </a:p>
          <a:p>
            <a:pPr marL="457200" indent="-441325"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600">
                <a:solidFill>
                  <a:srgbClr val="000000"/>
                </a:solidFill>
                <a:latin typeface="Times New Roman" pitchFamily="16" charset="0"/>
              </a:rPr>
              <a:t>Sim, de acordo com a Súmula 12, do STJ, embora algumas decisões e autores, entre eles Maria Sylvia, entendam que não, incidindo os compensatórios a partir da imissão provisória na posse até o trânsito em julgado da sentença que homologa o cálculo da indenização e, a partir desta, incidindo os moratórios.</a:t>
            </a:r>
          </a:p>
          <a:p>
            <a:pPr marL="457200" indent="-441325"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600">
                <a:solidFill>
                  <a:srgbClr val="000000"/>
                </a:solidFill>
                <a:latin typeface="Times New Roman" pitchFamily="16" charset="0"/>
              </a:rPr>
              <a:t>A indenização, ainda, não incluirá o direito de terceiros, nos termos do art. 26, do Decreto-lei nº 3.365, o qual deverá ser pleiteado em ação própria.</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Text Box 1"/>
          <p:cNvSpPr txBox="1">
            <a:spLocks noChangeArrowheads="1"/>
          </p:cNvSpPr>
          <p:nvPr/>
        </p:nvSpPr>
        <p:spPr bwMode="auto">
          <a:xfrm>
            <a:off x="1508125" y="955675"/>
            <a:ext cx="184150" cy="457200"/>
          </a:xfrm>
          <a:prstGeom prst="rect">
            <a:avLst/>
          </a:prstGeom>
          <a:noFill/>
          <a:ln w="9525">
            <a:noFill/>
            <a:round/>
            <a:headEnd/>
            <a:tailEnd/>
          </a:ln>
          <a:effectLst/>
        </p:spPr>
        <p:txBody>
          <a:bodyPr wrap="none" anchor="ctr"/>
          <a:lstStyle/>
          <a:p>
            <a:endParaRPr lang="pt-BR"/>
          </a:p>
        </p:txBody>
      </p:sp>
      <p:sp>
        <p:nvSpPr>
          <p:cNvPr id="141314" name="Text Box 2"/>
          <p:cNvSpPr txBox="1">
            <a:spLocks noChangeArrowheads="1"/>
          </p:cNvSpPr>
          <p:nvPr/>
        </p:nvSpPr>
        <p:spPr bwMode="auto">
          <a:xfrm>
            <a:off x="323850" y="549275"/>
            <a:ext cx="8496300" cy="4513263"/>
          </a:xfrm>
          <a:prstGeom prst="rect">
            <a:avLst/>
          </a:prstGeom>
          <a:noFill/>
          <a:ln w="9525">
            <a:noFill/>
            <a:round/>
            <a:headEnd/>
            <a:tailEnd/>
          </a:ln>
          <a:effectLst/>
        </p:spPr>
        <p:txBody>
          <a:bodyPr lIns="90000" tIns="46800" rIns="90000" bIns="46800">
            <a:spAutoFit/>
          </a:bodyPr>
          <a:lstStyle/>
          <a:p>
            <a:pPr marL="457200" indent="-441325"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endParaRPr lang="pt-BR" sz="2600">
              <a:solidFill>
                <a:srgbClr val="000000"/>
              </a:solidFill>
              <a:latin typeface="Times New Roman" pitchFamily="16" charset="0"/>
            </a:endParaRPr>
          </a:p>
          <a:p>
            <a:pPr marL="457200" indent="-441325"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600">
                <a:solidFill>
                  <a:srgbClr val="000000"/>
                </a:solidFill>
                <a:latin typeface="Times New Roman" pitchFamily="16" charset="0"/>
              </a:rPr>
              <a:t>Com relação à indenização devida na desapropriação para fins de reforma agrária, o art. 12 da Lei nº 8.629, com redação dada pela Medida Provisória nº 2.183, considera justa a indenização que reflita o preço atual de mercado do imóvel em sua totalidade, aí incluídas as terras e acessões naturais, matas e florestas e as benfeitorias indenizáveis, observados os seguintes aspectos: I – localização do imóvel; II – aptidão agrícola; III – dimensão do imóvel; IV – área ocupada e ancianidade das posses; V – funcionalidade, tempo de uso e estado de conservação das benfeitorias.</a:t>
            </a:r>
          </a:p>
          <a:p>
            <a:pPr marL="457200" indent="-441325"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endParaRPr lang="pt-BR" sz="2600">
              <a:solidFill>
                <a:srgbClr val="000000"/>
              </a:solidFill>
              <a:latin typeface="Times New Roman" pitchFamily="16" charset="0"/>
            </a:endParaRP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7" name="Text Box 1"/>
          <p:cNvSpPr txBox="1">
            <a:spLocks noChangeArrowheads="1"/>
          </p:cNvSpPr>
          <p:nvPr/>
        </p:nvSpPr>
        <p:spPr bwMode="auto">
          <a:xfrm>
            <a:off x="1508125" y="955675"/>
            <a:ext cx="184150" cy="457200"/>
          </a:xfrm>
          <a:prstGeom prst="rect">
            <a:avLst/>
          </a:prstGeom>
          <a:noFill/>
          <a:ln w="9525">
            <a:noFill/>
            <a:round/>
            <a:headEnd/>
            <a:tailEnd/>
          </a:ln>
          <a:effectLst/>
        </p:spPr>
        <p:txBody>
          <a:bodyPr wrap="none" anchor="ctr"/>
          <a:lstStyle/>
          <a:p>
            <a:endParaRPr lang="pt-BR"/>
          </a:p>
        </p:txBody>
      </p:sp>
      <p:sp>
        <p:nvSpPr>
          <p:cNvPr id="142338" name="Text Box 2"/>
          <p:cNvSpPr txBox="1">
            <a:spLocks noChangeArrowheads="1"/>
          </p:cNvSpPr>
          <p:nvPr/>
        </p:nvSpPr>
        <p:spPr bwMode="auto">
          <a:xfrm>
            <a:off x="323850" y="549275"/>
            <a:ext cx="8496300" cy="4881563"/>
          </a:xfrm>
          <a:prstGeom prst="rect">
            <a:avLst/>
          </a:prstGeom>
          <a:noFill/>
          <a:ln w="9525">
            <a:noFill/>
            <a:round/>
            <a:headEnd/>
            <a:tailEnd/>
          </a:ln>
          <a:effectLst/>
        </p:spPr>
        <p:txBody>
          <a:bodyPr lIns="90000" tIns="46800" rIns="90000" bIns="46800">
            <a:spAutoFit/>
          </a:bodyPr>
          <a:lstStyle/>
          <a:p>
            <a:pPr marL="457200" indent="-441325"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600">
                <a:solidFill>
                  <a:srgbClr val="000000"/>
                </a:solidFill>
                <a:latin typeface="Times New Roman" pitchFamily="16" charset="0"/>
              </a:rPr>
              <a:t>Quanto à desapropriação de área urbana por desatendimento da função social da propriedade, a Lei nº 10.257/01 estabelece, no §2º, do art. 8º, que “O valor real da indenização: I – refletirá o valor da base de cálculo do IPTU, descontado o montante incorporado em função de obras realizadas pelo Poder Público na área onde o mesmo se localiza após a notificação de que trata o § 2o do art. 5o desta Lei; II – não computará expectativas de ganhos, lucros cessantes e juros compensatórios.”</a:t>
            </a:r>
          </a:p>
          <a:p>
            <a:pPr marL="457200" indent="-441325"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endParaRPr lang="pt-BR" sz="2600">
              <a:solidFill>
                <a:srgbClr val="000000"/>
              </a:solidFill>
              <a:latin typeface="Times New Roman" pitchFamily="16" charset="0"/>
            </a:endParaRPr>
          </a:p>
          <a:p>
            <a:pPr marL="457200" indent="-441325"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600">
                <a:solidFill>
                  <a:srgbClr val="000000"/>
                </a:solidFill>
                <a:latin typeface="Times New Roman" pitchFamily="16" charset="0"/>
              </a:rPr>
              <a:t>Para Maria Sylvia tal preceito é inconstitucional, por conflitar com a exigência de indenização justa contida na Constituição.</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1" name="Text Box 1"/>
          <p:cNvSpPr txBox="1">
            <a:spLocks noChangeArrowheads="1"/>
          </p:cNvSpPr>
          <p:nvPr/>
        </p:nvSpPr>
        <p:spPr bwMode="auto">
          <a:xfrm>
            <a:off x="1508125" y="955675"/>
            <a:ext cx="184150" cy="457200"/>
          </a:xfrm>
          <a:prstGeom prst="rect">
            <a:avLst/>
          </a:prstGeom>
          <a:noFill/>
          <a:ln w="9525">
            <a:noFill/>
            <a:round/>
            <a:headEnd/>
            <a:tailEnd/>
          </a:ln>
          <a:effectLst/>
        </p:spPr>
        <p:txBody>
          <a:bodyPr wrap="none" anchor="ctr"/>
          <a:lstStyle/>
          <a:p>
            <a:endParaRPr lang="pt-BR"/>
          </a:p>
        </p:txBody>
      </p:sp>
      <p:sp>
        <p:nvSpPr>
          <p:cNvPr id="143362" name="Text Box 2"/>
          <p:cNvSpPr txBox="1">
            <a:spLocks noChangeArrowheads="1"/>
          </p:cNvSpPr>
          <p:nvPr/>
        </p:nvSpPr>
        <p:spPr bwMode="auto">
          <a:xfrm>
            <a:off x="323850" y="549275"/>
            <a:ext cx="8496300" cy="4144963"/>
          </a:xfrm>
          <a:prstGeom prst="rect">
            <a:avLst/>
          </a:prstGeom>
          <a:noFill/>
          <a:ln w="9525">
            <a:noFill/>
            <a:round/>
            <a:headEnd/>
            <a:tailEnd/>
          </a:ln>
          <a:effectLst/>
        </p:spPr>
        <p:txBody>
          <a:bodyPr lIns="90000" tIns="46800" rIns="90000" bIns="46800">
            <a:spAutoFit/>
          </a:bodyPr>
          <a:lstStyle/>
          <a:p>
            <a:pPr marL="457200" indent="-441325"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600" u="sng">
                <a:solidFill>
                  <a:srgbClr val="000000"/>
                </a:solidFill>
                <a:latin typeface="Times New Roman" pitchFamily="16" charset="0"/>
              </a:rPr>
              <a:t>Natureza Jurídica</a:t>
            </a:r>
          </a:p>
          <a:p>
            <a:pPr marL="457200" indent="-441325"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endParaRPr lang="pt-BR" sz="2600">
              <a:solidFill>
                <a:srgbClr val="000000"/>
              </a:solidFill>
              <a:latin typeface="Times New Roman" pitchFamily="16" charset="0"/>
            </a:endParaRPr>
          </a:p>
          <a:p>
            <a:pPr marL="457200" indent="-441325"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600">
                <a:solidFill>
                  <a:srgbClr val="000000"/>
                </a:solidFill>
                <a:latin typeface="Times New Roman" pitchFamily="16" charset="0"/>
              </a:rPr>
              <a:t>A desapropriação é forma originária de aquisição da propriedade, vez que a transferência do bem independe de qualquer vínculo com o título anterior de propriedade.</a:t>
            </a:r>
          </a:p>
          <a:p>
            <a:pPr marL="457200" indent="-441325"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endParaRPr lang="pt-BR" sz="2600">
              <a:solidFill>
                <a:srgbClr val="000000"/>
              </a:solidFill>
              <a:latin typeface="Times New Roman" pitchFamily="16" charset="0"/>
            </a:endParaRPr>
          </a:p>
          <a:p>
            <a:pPr marL="457200" indent="-441325"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600" u="sng">
                <a:solidFill>
                  <a:srgbClr val="000000"/>
                </a:solidFill>
                <a:latin typeface="Times New Roman" pitchFamily="16" charset="0"/>
              </a:rPr>
              <a:t>Consequências</a:t>
            </a:r>
          </a:p>
          <a:p>
            <a:pPr marL="457200" indent="-441325"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endParaRPr lang="pt-BR" sz="2600">
              <a:solidFill>
                <a:srgbClr val="000000"/>
              </a:solidFill>
              <a:latin typeface="Times New Roman" pitchFamily="16" charset="0"/>
            </a:endParaRPr>
          </a:p>
          <a:p>
            <a:pPr marL="457200" indent="-441325"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600">
                <a:solidFill>
                  <a:srgbClr val="000000"/>
                </a:solidFill>
                <a:latin typeface="Times New Roman" pitchFamily="16" charset="0"/>
              </a:rPr>
              <a:t>1) a ação judicial de desapropriação pode prosseguir independentemente de saber a Administração quem seja o proprietário ou onde possa ser encontrado.</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5" name="Text Box 1"/>
          <p:cNvSpPr txBox="1">
            <a:spLocks noChangeArrowheads="1"/>
          </p:cNvSpPr>
          <p:nvPr/>
        </p:nvSpPr>
        <p:spPr bwMode="auto">
          <a:xfrm>
            <a:off x="1508125" y="955675"/>
            <a:ext cx="184150" cy="457200"/>
          </a:xfrm>
          <a:prstGeom prst="rect">
            <a:avLst/>
          </a:prstGeom>
          <a:noFill/>
          <a:ln w="9525">
            <a:noFill/>
            <a:round/>
            <a:headEnd/>
            <a:tailEnd/>
          </a:ln>
          <a:effectLst/>
        </p:spPr>
        <p:txBody>
          <a:bodyPr wrap="none" anchor="ctr"/>
          <a:lstStyle/>
          <a:p>
            <a:endParaRPr lang="pt-BR"/>
          </a:p>
        </p:txBody>
      </p:sp>
      <p:sp>
        <p:nvSpPr>
          <p:cNvPr id="144386" name="Text Box 2"/>
          <p:cNvSpPr txBox="1">
            <a:spLocks noChangeArrowheads="1"/>
          </p:cNvSpPr>
          <p:nvPr/>
        </p:nvSpPr>
        <p:spPr bwMode="auto">
          <a:xfrm>
            <a:off x="323850" y="1412875"/>
            <a:ext cx="8496300" cy="3408363"/>
          </a:xfrm>
          <a:prstGeom prst="rect">
            <a:avLst/>
          </a:prstGeom>
          <a:noFill/>
          <a:ln w="9525">
            <a:noFill/>
            <a:round/>
            <a:headEnd/>
            <a:tailEnd/>
          </a:ln>
          <a:effectLst/>
        </p:spPr>
        <p:txBody>
          <a:bodyPr lIns="90000" tIns="46800" rIns="90000" bIns="46800">
            <a:spAutoFit/>
          </a:bodyPr>
          <a:lstStyle/>
          <a:p>
            <a:pPr marL="457200" indent="-441325"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600">
                <a:solidFill>
                  <a:srgbClr val="000000"/>
                </a:solidFill>
                <a:latin typeface="Times New Roman" pitchFamily="16" charset="0"/>
              </a:rPr>
              <a:t>Se aplica na desapropriação os efeitos da revelia previstos no art. 319 do CPC?</a:t>
            </a:r>
          </a:p>
          <a:p>
            <a:pPr marL="457200" indent="-441325"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endParaRPr lang="pt-BR" sz="2600">
              <a:solidFill>
                <a:srgbClr val="000000"/>
              </a:solidFill>
              <a:latin typeface="Times New Roman" pitchFamily="16" charset="0"/>
            </a:endParaRPr>
          </a:p>
          <a:p>
            <a:pPr marL="457200" indent="-441325"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600">
                <a:solidFill>
                  <a:srgbClr val="000000"/>
                </a:solidFill>
                <a:latin typeface="Times New Roman" pitchFamily="16" charset="0"/>
              </a:rPr>
              <a:t>Não. Súmula 118, TFR: “na ação expropriatória, a revelia do expropriado não implica aceitação do valor da oferta e, por isso, não autoriza a dispensa de avaliação”, pois o juiz, mesmo na falta de contestação, está adstrito à norma constitucional que exige justa indenização.</a:t>
            </a:r>
          </a:p>
          <a:p>
            <a:pPr marL="457200" indent="-441325"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endParaRPr lang="pt-BR" sz="2600">
              <a:solidFill>
                <a:srgbClr val="000000"/>
              </a:solidFill>
              <a:latin typeface="Times New Roman" pitchFamily="16" charset="0"/>
            </a:endParaRP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09" name="Text Box 1"/>
          <p:cNvSpPr txBox="1">
            <a:spLocks noChangeArrowheads="1"/>
          </p:cNvSpPr>
          <p:nvPr/>
        </p:nvSpPr>
        <p:spPr bwMode="auto">
          <a:xfrm>
            <a:off x="1508125" y="955675"/>
            <a:ext cx="184150" cy="457200"/>
          </a:xfrm>
          <a:prstGeom prst="rect">
            <a:avLst/>
          </a:prstGeom>
          <a:noFill/>
          <a:ln w="9525">
            <a:noFill/>
            <a:round/>
            <a:headEnd/>
            <a:tailEnd/>
          </a:ln>
          <a:effectLst/>
        </p:spPr>
        <p:txBody>
          <a:bodyPr wrap="none" anchor="ctr"/>
          <a:lstStyle/>
          <a:p>
            <a:endParaRPr lang="pt-BR"/>
          </a:p>
        </p:txBody>
      </p:sp>
      <p:sp>
        <p:nvSpPr>
          <p:cNvPr id="145410" name="Text Box 2"/>
          <p:cNvSpPr txBox="1">
            <a:spLocks noChangeArrowheads="1"/>
          </p:cNvSpPr>
          <p:nvPr/>
        </p:nvSpPr>
        <p:spPr bwMode="auto">
          <a:xfrm>
            <a:off x="323850" y="549275"/>
            <a:ext cx="8496300" cy="4513263"/>
          </a:xfrm>
          <a:prstGeom prst="rect">
            <a:avLst/>
          </a:prstGeom>
          <a:noFill/>
          <a:ln w="9525">
            <a:noFill/>
            <a:round/>
            <a:headEnd/>
            <a:tailEnd/>
          </a:ln>
          <a:effectLst/>
        </p:spPr>
        <p:txBody>
          <a:bodyPr lIns="90000" tIns="46800" rIns="90000" bIns="46800">
            <a:spAutoFit/>
          </a:bodyPr>
          <a:lstStyle/>
          <a:p>
            <a:pPr marL="457200" indent="-441325"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endParaRPr lang="pt-BR" sz="2600">
              <a:solidFill>
                <a:srgbClr val="000000"/>
              </a:solidFill>
              <a:latin typeface="Times New Roman" pitchFamily="16" charset="0"/>
            </a:endParaRPr>
          </a:p>
          <a:p>
            <a:pPr marL="457200" indent="-441325"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600">
                <a:solidFill>
                  <a:srgbClr val="000000"/>
                </a:solidFill>
                <a:latin typeface="Times New Roman" pitchFamily="16" charset="0"/>
              </a:rPr>
              <a:t>2) se a desapropriação for paga indevidamente a terceiro, que não o proprietário, não se invalida a desapropriação, resolvendo-se o caso em perdas e danos.</a:t>
            </a:r>
          </a:p>
          <a:p>
            <a:pPr marL="457200" indent="-441325"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endParaRPr lang="pt-BR" sz="2600">
              <a:solidFill>
                <a:srgbClr val="000000"/>
              </a:solidFill>
              <a:latin typeface="Times New Roman" pitchFamily="16" charset="0"/>
            </a:endParaRPr>
          </a:p>
          <a:p>
            <a:pPr marL="457200" indent="-441325"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600">
                <a:solidFill>
                  <a:srgbClr val="000000"/>
                </a:solidFill>
                <a:latin typeface="Times New Roman" pitchFamily="16" charset="0"/>
              </a:rPr>
              <a:t>3) todos os ônus ou direitos que recaiam sobre o bem expropriado extinguem-se e ficam sub-rogados no preço (art. 31, DL 3.365)</a:t>
            </a:r>
          </a:p>
          <a:p>
            <a:pPr marL="457200" indent="-441325"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endParaRPr lang="pt-BR" sz="2600">
              <a:solidFill>
                <a:srgbClr val="000000"/>
              </a:solidFill>
              <a:latin typeface="Times New Roman" pitchFamily="16" charset="0"/>
            </a:endParaRPr>
          </a:p>
          <a:p>
            <a:pPr marL="457200" indent="-441325"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600">
                <a:solidFill>
                  <a:srgbClr val="000000"/>
                </a:solidFill>
                <a:latin typeface="Times New Roman" pitchFamily="16" charset="0"/>
              </a:rPr>
              <a:t>4) a transcrição da desapropriação ou registro de imóveis independe da verificação da continuidade em relação às transcrições anteriores.</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3" name="Text Box 1"/>
          <p:cNvSpPr txBox="1">
            <a:spLocks noChangeArrowheads="1"/>
          </p:cNvSpPr>
          <p:nvPr/>
        </p:nvSpPr>
        <p:spPr bwMode="auto">
          <a:xfrm>
            <a:off x="1508125" y="955675"/>
            <a:ext cx="184150" cy="457200"/>
          </a:xfrm>
          <a:prstGeom prst="rect">
            <a:avLst/>
          </a:prstGeom>
          <a:noFill/>
          <a:ln w="9525">
            <a:noFill/>
            <a:round/>
            <a:headEnd/>
            <a:tailEnd/>
          </a:ln>
          <a:effectLst/>
        </p:spPr>
        <p:txBody>
          <a:bodyPr wrap="none" anchor="ctr"/>
          <a:lstStyle/>
          <a:p>
            <a:endParaRPr lang="pt-BR"/>
          </a:p>
        </p:txBody>
      </p:sp>
      <p:sp>
        <p:nvSpPr>
          <p:cNvPr id="146434" name="Text Box 2"/>
          <p:cNvSpPr txBox="1">
            <a:spLocks noChangeArrowheads="1"/>
          </p:cNvSpPr>
          <p:nvPr/>
        </p:nvSpPr>
        <p:spPr bwMode="auto">
          <a:xfrm>
            <a:off x="323850" y="549275"/>
            <a:ext cx="8496300" cy="4513263"/>
          </a:xfrm>
          <a:prstGeom prst="rect">
            <a:avLst/>
          </a:prstGeom>
          <a:noFill/>
          <a:ln w="9525">
            <a:noFill/>
            <a:round/>
            <a:headEnd/>
            <a:tailEnd/>
          </a:ln>
          <a:effectLst/>
        </p:spPr>
        <p:txBody>
          <a:bodyPr lIns="90000" tIns="46800" rIns="90000" bIns="46800">
            <a:spAutoFit/>
          </a:bodyPr>
          <a:lstStyle/>
          <a:p>
            <a:pPr marL="457200" indent="-441325"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600">
                <a:solidFill>
                  <a:srgbClr val="000000"/>
                </a:solidFill>
                <a:latin typeface="Times New Roman" pitchFamily="16" charset="0"/>
              </a:rPr>
              <a:t>Outras características (Manoel de Oliveira Franco Sobrinho – RDA 112/25):</a:t>
            </a:r>
          </a:p>
          <a:p>
            <a:pPr marL="457200" indent="-441325"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endParaRPr lang="pt-BR" sz="2600">
              <a:solidFill>
                <a:srgbClr val="000000"/>
              </a:solidFill>
              <a:latin typeface="Times New Roman" pitchFamily="16" charset="0"/>
            </a:endParaRPr>
          </a:p>
          <a:p>
            <a:pPr marL="457200" indent="-441325"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600">
                <a:solidFill>
                  <a:srgbClr val="000000"/>
                </a:solidFill>
                <a:latin typeface="Times New Roman" pitchFamily="16" charset="0"/>
              </a:rPr>
              <a:t>1)	independe da vontade do particular;</a:t>
            </a:r>
          </a:p>
          <a:p>
            <a:pPr marL="457200" indent="-441325"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600">
                <a:solidFill>
                  <a:srgbClr val="000000"/>
                </a:solidFill>
                <a:latin typeface="Times New Roman" pitchFamily="16" charset="0"/>
              </a:rPr>
              <a:t>2)	não é compra e venda;</a:t>
            </a:r>
          </a:p>
          <a:p>
            <a:pPr marL="457200" indent="-441325"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600">
                <a:solidFill>
                  <a:srgbClr val="000000"/>
                </a:solidFill>
                <a:latin typeface="Times New Roman" pitchFamily="16" charset="0"/>
              </a:rPr>
              <a:t>3)	não é confisco;</a:t>
            </a:r>
          </a:p>
          <a:p>
            <a:pPr marL="457200" indent="-441325"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600">
                <a:solidFill>
                  <a:srgbClr val="000000"/>
                </a:solidFill>
                <a:latin typeface="Times New Roman" pitchFamily="16" charset="0"/>
              </a:rPr>
              <a:t>4)	exige compensação;</a:t>
            </a:r>
          </a:p>
          <a:p>
            <a:pPr marL="457200" indent="-441325"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600">
                <a:solidFill>
                  <a:srgbClr val="000000"/>
                </a:solidFill>
                <a:latin typeface="Times New Roman" pitchFamily="16" charset="0"/>
              </a:rPr>
              <a:t>5)	está fixado no interesse público;</a:t>
            </a:r>
          </a:p>
          <a:p>
            <a:pPr marL="457200" indent="-441325"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600">
                <a:solidFill>
                  <a:srgbClr val="000000"/>
                </a:solidFill>
                <a:latin typeface="Times New Roman" pitchFamily="16" charset="0"/>
              </a:rPr>
              <a:t>6)	está isenta de evicção ou demanda por vício redibitório;</a:t>
            </a:r>
          </a:p>
          <a:p>
            <a:pPr marL="457200" indent="-441325"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600">
                <a:solidFill>
                  <a:srgbClr val="000000"/>
                </a:solidFill>
                <a:latin typeface="Times New Roman" pitchFamily="16" charset="0"/>
              </a:rPr>
              <a:t>7)	tem força para extinguir os ônus reais que pesarem sobre a coisa;</a:t>
            </a:r>
          </a:p>
          <a:p>
            <a:pPr marL="457200" indent="-441325"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600">
                <a:solidFill>
                  <a:srgbClr val="000000"/>
                </a:solidFill>
                <a:latin typeface="Times New Roman" pitchFamily="16" charset="0"/>
              </a:rPr>
              <a:t>8)	extinguem a inalienabilidade.</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7" name="Text Box 1"/>
          <p:cNvSpPr txBox="1">
            <a:spLocks noChangeArrowheads="1"/>
          </p:cNvSpPr>
          <p:nvPr/>
        </p:nvSpPr>
        <p:spPr bwMode="auto">
          <a:xfrm>
            <a:off x="1508125" y="955675"/>
            <a:ext cx="184150" cy="457200"/>
          </a:xfrm>
          <a:prstGeom prst="rect">
            <a:avLst/>
          </a:prstGeom>
          <a:noFill/>
          <a:ln w="9525">
            <a:noFill/>
            <a:round/>
            <a:headEnd/>
            <a:tailEnd/>
          </a:ln>
          <a:effectLst/>
        </p:spPr>
        <p:txBody>
          <a:bodyPr wrap="none" anchor="ctr"/>
          <a:lstStyle/>
          <a:p>
            <a:endParaRPr lang="pt-BR"/>
          </a:p>
        </p:txBody>
      </p:sp>
      <p:sp>
        <p:nvSpPr>
          <p:cNvPr id="147458" name="Text Box 2"/>
          <p:cNvSpPr txBox="1">
            <a:spLocks noChangeArrowheads="1"/>
          </p:cNvSpPr>
          <p:nvPr/>
        </p:nvSpPr>
        <p:spPr bwMode="auto">
          <a:xfrm>
            <a:off x="323850" y="549275"/>
            <a:ext cx="8496300" cy="4513263"/>
          </a:xfrm>
          <a:prstGeom prst="rect">
            <a:avLst/>
          </a:prstGeom>
          <a:noFill/>
          <a:ln w="9525">
            <a:noFill/>
            <a:round/>
            <a:headEnd/>
            <a:tailEnd/>
          </a:ln>
          <a:effectLst/>
        </p:spPr>
        <p:txBody>
          <a:bodyPr lIns="90000" tIns="46800" rIns="90000" bIns="46800">
            <a:spAutoFit/>
          </a:bodyPr>
          <a:lstStyle/>
          <a:p>
            <a:pPr marL="457200" indent="-441325"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endParaRPr lang="pt-BR" sz="2600">
              <a:solidFill>
                <a:srgbClr val="000000"/>
              </a:solidFill>
              <a:latin typeface="Times New Roman" pitchFamily="16" charset="0"/>
            </a:endParaRPr>
          </a:p>
          <a:p>
            <a:pPr marL="457200" indent="-441325"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600" b="1" u="sng">
                <a:solidFill>
                  <a:srgbClr val="000000"/>
                </a:solidFill>
                <a:latin typeface="Times New Roman" pitchFamily="16" charset="0"/>
              </a:rPr>
              <a:t>Imissão Provisória na Posse</a:t>
            </a:r>
          </a:p>
          <a:p>
            <a:pPr marL="457200" indent="-441325"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endParaRPr lang="pt-BR" sz="2600">
              <a:solidFill>
                <a:srgbClr val="000000"/>
              </a:solidFill>
              <a:latin typeface="Times New Roman" pitchFamily="16" charset="0"/>
            </a:endParaRPr>
          </a:p>
          <a:p>
            <a:pPr marL="457200" indent="-441325"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600">
                <a:solidFill>
                  <a:srgbClr val="000000"/>
                </a:solidFill>
                <a:latin typeface="Times New Roman" pitchFamily="16" charset="0"/>
              </a:rPr>
              <a:t>Segundo Celso Antônio Bandeira de Mello (RDP 9/24) “é a transferência da posse do bem objeto da expropriação para o expropriante, já no início da lide, obrigatoriamente concedida pelo juiz, se o Poder Público declarar urgência e depositar em juízo, em favor do proprietário, importância fixada segundo critério previsto em lei”. A imissão precisa ser requerida no prazo de 120 dias, a contar da alegação de urgência, sob pena de caducidade.</a:t>
            </a:r>
          </a:p>
          <a:p>
            <a:pPr marL="457200" indent="-441325"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600">
                <a:solidFill>
                  <a:srgbClr val="000000"/>
                </a:solidFill>
                <a:latin typeface="Times New Roman" pitchFamily="16" charset="0"/>
              </a:rPr>
              <a:t>	</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ext Box 1"/>
          <p:cNvSpPr txBox="1">
            <a:spLocks noChangeArrowheads="1"/>
          </p:cNvSpPr>
          <p:nvPr/>
        </p:nvSpPr>
        <p:spPr bwMode="auto">
          <a:xfrm>
            <a:off x="1508125" y="955675"/>
            <a:ext cx="184150" cy="457200"/>
          </a:xfrm>
          <a:prstGeom prst="rect">
            <a:avLst/>
          </a:prstGeom>
          <a:noFill/>
          <a:ln w="9525">
            <a:noFill/>
            <a:round/>
            <a:headEnd/>
            <a:tailEnd/>
          </a:ln>
          <a:effectLst/>
        </p:spPr>
        <p:txBody>
          <a:bodyPr wrap="none" anchor="ctr"/>
          <a:lstStyle/>
          <a:p>
            <a:endParaRPr lang="pt-BR"/>
          </a:p>
        </p:txBody>
      </p:sp>
      <p:sp>
        <p:nvSpPr>
          <p:cNvPr id="19458" name="Text Box 2"/>
          <p:cNvSpPr txBox="1">
            <a:spLocks noChangeArrowheads="1"/>
          </p:cNvSpPr>
          <p:nvPr/>
        </p:nvSpPr>
        <p:spPr bwMode="auto">
          <a:xfrm>
            <a:off x="539750" y="1412875"/>
            <a:ext cx="8064500" cy="3408363"/>
          </a:xfrm>
          <a:prstGeom prst="rect">
            <a:avLst/>
          </a:prstGeom>
          <a:noFill/>
          <a:ln w="9525">
            <a:noFill/>
            <a:round/>
            <a:headEnd/>
            <a:tailEnd/>
          </a:ln>
          <a:effectLst/>
        </p:spPr>
        <p:txBody>
          <a:bodyPr lIns="90000" tIns="46800" rIns="90000" bIns="46800">
            <a:spAutoFit/>
          </a:bodyPr>
          <a:lstStyle/>
          <a:p>
            <a:pPr marL="457200" indent="-442913"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600" b="1">
                <a:solidFill>
                  <a:srgbClr val="000000"/>
                </a:solidFill>
                <a:latin typeface="Times New Roman" pitchFamily="16" charset="0"/>
              </a:rPr>
              <a:t>Características (Bielsa):</a:t>
            </a:r>
          </a:p>
          <a:p>
            <a:pPr marL="457200" indent="-442913"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endParaRPr lang="pt-BR" sz="2600" b="1">
              <a:solidFill>
                <a:srgbClr val="000000"/>
              </a:solidFill>
              <a:latin typeface="Times New Roman" pitchFamily="16" charset="0"/>
            </a:endParaRPr>
          </a:p>
          <a:p>
            <a:pPr marL="457200" indent="-442913"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600" b="1">
                <a:solidFill>
                  <a:srgbClr val="000000"/>
                </a:solidFill>
                <a:latin typeface="Times New Roman" pitchFamily="16" charset="0"/>
              </a:rPr>
              <a:t>1) impõem obrigação de não fazer ou deixar de fazer;</a:t>
            </a:r>
          </a:p>
          <a:p>
            <a:pPr marL="457200" indent="-442913"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600" b="1">
                <a:solidFill>
                  <a:srgbClr val="000000"/>
                </a:solidFill>
                <a:latin typeface="Times New Roman" pitchFamily="16" charset="0"/>
              </a:rPr>
              <a:t>2) visando conciliar o exercício do direito público com o direito privado, só vão até onde exija a necessidade administrativa;</a:t>
            </a:r>
          </a:p>
          <a:p>
            <a:pPr marL="457200" indent="-442913"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600" b="1">
                <a:solidFill>
                  <a:srgbClr val="000000"/>
                </a:solidFill>
                <a:latin typeface="Times New Roman" pitchFamily="16" charset="0"/>
              </a:rPr>
              <a:t>3) sendo condições inerentes ao direito de propriedade, não dão direito a indenização.</a:t>
            </a:r>
          </a:p>
          <a:p>
            <a:pPr marL="457200" indent="-442913"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endParaRPr lang="pt-BR" sz="2600" b="1">
              <a:solidFill>
                <a:srgbClr val="000000"/>
              </a:solidFill>
              <a:latin typeface="Times New Roman" pitchFamily="16" charset="0"/>
            </a:endParaRP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1" name="Text Box 1"/>
          <p:cNvSpPr txBox="1">
            <a:spLocks noChangeArrowheads="1"/>
          </p:cNvSpPr>
          <p:nvPr/>
        </p:nvSpPr>
        <p:spPr bwMode="auto">
          <a:xfrm>
            <a:off x="1508125" y="955675"/>
            <a:ext cx="184150" cy="457200"/>
          </a:xfrm>
          <a:prstGeom prst="rect">
            <a:avLst/>
          </a:prstGeom>
          <a:noFill/>
          <a:ln w="9525">
            <a:noFill/>
            <a:round/>
            <a:headEnd/>
            <a:tailEnd/>
          </a:ln>
          <a:effectLst/>
        </p:spPr>
        <p:txBody>
          <a:bodyPr wrap="none" anchor="ctr"/>
          <a:lstStyle/>
          <a:p>
            <a:endParaRPr lang="pt-BR"/>
          </a:p>
        </p:txBody>
      </p:sp>
      <p:sp>
        <p:nvSpPr>
          <p:cNvPr id="148482" name="Text Box 2"/>
          <p:cNvSpPr txBox="1">
            <a:spLocks noChangeArrowheads="1"/>
          </p:cNvSpPr>
          <p:nvPr/>
        </p:nvSpPr>
        <p:spPr bwMode="auto">
          <a:xfrm>
            <a:off x="323850" y="549275"/>
            <a:ext cx="8496300" cy="5249863"/>
          </a:xfrm>
          <a:prstGeom prst="rect">
            <a:avLst/>
          </a:prstGeom>
          <a:noFill/>
          <a:ln w="9525">
            <a:noFill/>
            <a:round/>
            <a:headEnd/>
            <a:tailEnd/>
          </a:ln>
          <a:effectLst/>
        </p:spPr>
        <p:txBody>
          <a:bodyPr lIns="90000" tIns="46800" rIns="90000" bIns="46800">
            <a:spAutoFit/>
          </a:bodyPr>
          <a:lstStyle/>
          <a:p>
            <a:pPr marL="457200" indent="-441325"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endParaRPr lang="pt-BR" sz="2600">
              <a:solidFill>
                <a:srgbClr val="000000"/>
              </a:solidFill>
              <a:latin typeface="Times New Roman" pitchFamily="16" charset="0"/>
            </a:endParaRPr>
          </a:p>
          <a:p>
            <a:pPr marL="457200" indent="-441325"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600">
                <a:solidFill>
                  <a:srgbClr val="000000"/>
                </a:solidFill>
                <a:latin typeface="Times New Roman" pitchFamily="16" charset="0"/>
              </a:rPr>
              <a:t>O cálculo do valor do depósito prévio deverá ser feito nos termos da lei (DL 1.075, de 22/01/70 ou DL 3.365, art. 15, § 1.). Exige:</a:t>
            </a:r>
          </a:p>
          <a:p>
            <a:pPr marL="457200" indent="-441325"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endParaRPr lang="pt-BR" sz="2600">
              <a:solidFill>
                <a:srgbClr val="000000"/>
              </a:solidFill>
              <a:latin typeface="Times New Roman" pitchFamily="16" charset="0"/>
            </a:endParaRPr>
          </a:p>
          <a:p>
            <a:pPr marL="457200" indent="-441325"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600">
                <a:solidFill>
                  <a:srgbClr val="000000"/>
                </a:solidFill>
                <a:latin typeface="Times New Roman" pitchFamily="16" charset="0"/>
              </a:rPr>
              <a:t>1)	que o poder expropriante alegue urgência, o que pode ser feito o próprio ato expropriatório ou, depois, a qualquer momento, no curso do processo judicial (RDA 140/82);</a:t>
            </a:r>
          </a:p>
          <a:p>
            <a:pPr marL="457200" indent="-441325"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600">
                <a:solidFill>
                  <a:srgbClr val="000000"/>
                </a:solidFill>
                <a:latin typeface="Times New Roman" pitchFamily="16" charset="0"/>
              </a:rPr>
              <a:t>2)	que o poder expropriante faça o depósito da quantia fixada segundo critério previsto em lei;</a:t>
            </a:r>
          </a:p>
          <a:p>
            <a:pPr marL="457200" indent="-441325"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600">
                <a:solidFill>
                  <a:srgbClr val="000000"/>
                </a:solidFill>
                <a:latin typeface="Times New Roman" pitchFamily="16" charset="0"/>
              </a:rPr>
              <a:t>3)	que a imissão seja requerida no prazo de 120 dias a conta da alegação de urgência (se não for feito, caduca o direito de requerê-la).</a:t>
            </a:r>
          </a:p>
          <a:p>
            <a:pPr marL="457200" indent="-441325"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endParaRPr lang="pt-BR" sz="2600">
              <a:solidFill>
                <a:srgbClr val="000000"/>
              </a:solidFill>
              <a:latin typeface="Times New Roman" pitchFamily="16" charset="0"/>
            </a:endParaRP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5" name="Text Box 1"/>
          <p:cNvSpPr txBox="1">
            <a:spLocks noChangeArrowheads="1"/>
          </p:cNvSpPr>
          <p:nvPr/>
        </p:nvSpPr>
        <p:spPr bwMode="auto">
          <a:xfrm>
            <a:off x="1508125" y="955675"/>
            <a:ext cx="184150" cy="457200"/>
          </a:xfrm>
          <a:prstGeom prst="rect">
            <a:avLst/>
          </a:prstGeom>
          <a:noFill/>
          <a:ln w="9525">
            <a:noFill/>
            <a:round/>
            <a:headEnd/>
            <a:tailEnd/>
          </a:ln>
          <a:effectLst/>
        </p:spPr>
        <p:txBody>
          <a:bodyPr wrap="none" anchor="ctr"/>
          <a:lstStyle/>
          <a:p>
            <a:endParaRPr lang="pt-BR"/>
          </a:p>
        </p:txBody>
      </p:sp>
      <p:sp>
        <p:nvSpPr>
          <p:cNvPr id="149506" name="Text Box 2"/>
          <p:cNvSpPr txBox="1">
            <a:spLocks noChangeArrowheads="1"/>
          </p:cNvSpPr>
          <p:nvPr/>
        </p:nvSpPr>
        <p:spPr bwMode="auto">
          <a:xfrm>
            <a:off x="323850" y="1700213"/>
            <a:ext cx="8496300" cy="1198562"/>
          </a:xfrm>
          <a:prstGeom prst="rect">
            <a:avLst/>
          </a:prstGeom>
          <a:noFill/>
          <a:ln w="9525">
            <a:noFill/>
            <a:round/>
            <a:headEnd/>
            <a:tailEnd/>
          </a:ln>
          <a:effectLst/>
        </p:spPr>
        <p:txBody>
          <a:bodyPr lIns="90000" tIns="46800" rIns="90000" bIns="46800">
            <a:spAutoFit/>
          </a:bodyPr>
          <a:lstStyle/>
          <a:p>
            <a:pPr marL="457200" indent="-441325"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600">
                <a:solidFill>
                  <a:srgbClr val="000000"/>
                </a:solidFill>
                <a:latin typeface="Times New Roman" pitchFamily="16" charset="0"/>
              </a:rPr>
              <a:t>A Lei nº 11.977, de 07/07/2009, inseriu um §4º no artigo 15, do DL 3365/41, para exigir que a imissão provisória na posse seja registrada no registro de imóveis competente.</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29" name="Text Box 1"/>
          <p:cNvSpPr txBox="1">
            <a:spLocks noChangeArrowheads="1"/>
          </p:cNvSpPr>
          <p:nvPr/>
        </p:nvSpPr>
        <p:spPr bwMode="auto">
          <a:xfrm>
            <a:off x="1508125" y="955675"/>
            <a:ext cx="184150" cy="457200"/>
          </a:xfrm>
          <a:prstGeom prst="rect">
            <a:avLst/>
          </a:prstGeom>
          <a:noFill/>
          <a:ln w="9525">
            <a:noFill/>
            <a:round/>
            <a:headEnd/>
            <a:tailEnd/>
          </a:ln>
          <a:effectLst/>
        </p:spPr>
        <p:txBody>
          <a:bodyPr wrap="none" anchor="ctr"/>
          <a:lstStyle/>
          <a:p>
            <a:endParaRPr lang="pt-BR"/>
          </a:p>
        </p:txBody>
      </p:sp>
      <p:sp>
        <p:nvSpPr>
          <p:cNvPr id="150530" name="Text Box 2"/>
          <p:cNvSpPr txBox="1">
            <a:spLocks noChangeArrowheads="1"/>
          </p:cNvSpPr>
          <p:nvPr/>
        </p:nvSpPr>
        <p:spPr bwMode="auto">
          <a:xfrm>
            <a:off x="323850" y="549275"/>
            <a:ext cx="8496300" cy="4881563"/>
          </a:xfrm>
          <a:prstGeom prst="rect">
            <a:avLst/>
          </a:prstGeom>
          <a:noFill/>
          <a:ln w="9525">
            <a:noFill/>
            <a:round/>
            <a:headEnd/>
            <a:tailEnd/>
          </a:ln>
          <a:effectLst/>
        </p:spPr>
        <p:txBody>
          <a:bodyPr lIns="90000" tIns="46800" rIns="90000" bIns="46800">
            <a:spAutoFit/>
          </a:bodyPr>
          <a:lstStyle/>
          <a:p>
            <a:pPr marL="457200" indent="-441325"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600">
                <a:solidFill>
                  <a:srgbClr val="000000"/>
                </a:solidFill>
                <a:latin typeface="Times New Roman" pitchFamily="16" charset="0"/>
              </a:rPr>
              <a:t>Como calcular o valor a ser depositado:</a:t>
            </a:r>
          </a:p>
          <a:p>
            <a:pPr marL="457200" indent="-441325"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endParaRPr lang="pt-BR" sz="2600">
              <a:solidFill>
                <a:srgbClr val="000000"/>
              </a:solidFill>
              <a:latin typeface="Times New Roman" pitchFamily="16" charset="0"/>
            </a:endParaRPr>
          </a:p>
          <a:p>
            <a:pPr marL="457200" indent="-441325"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600" b="1">
                <a:solidFill>
                  <a:srgbClr val="000000"/>
                </a:solidFill>
                <a:latin typeface="Times New Roman" pitchFamily="16" charset="0"/>
              </a:rPr>
              <a:t>1)</a:t>
            </a:r>
            <a:r>
              <a:rPr lang="pt-BR" sz="2600">
                <a:solidFill>
                  <a:srgbClr val="000000"/>
                </a:solidFill>
                <a:latin typeface="Times New Roman" pitchFamily="16" charset="0"/>
              </a:rPr>
              <a:t>	art. 15, §1º, do DL 3.365/41</a:t>
            </a:r>
          </a:p>
          <a:p>
            <a:pPr marL="457200" indent="-441325"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600">
                <a:solidFill>
                  <a:srgbClr val="000000"/>
                </a:solidFill>
                <a:latin typeface="Times New Roman" pitchFamily="16" charset="0"/>
              </a:rPr>
              <a:t>§ 1º A imissão provisória poderá ser feita, independente da citação do réu, mediante o depósito: (Incluído pela Lei nº 2.786, de 1956)</a:t>
            </a:r>
          </a:p>
          <a:p>
            <a:pPr marL="457200" indent="-441325"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600">
                <a:solidFill>
                  <a:srgbClr val="000000"/>
                </a:solidFill>
                <a:latin typeface="Times New Roman" pitchFamily="16" charset="0"/>
              </a:rPr>
              <a:t>a) do preço oferecido, se êste fôr superior a 20 (vinte) vêzes o valor locativo, caso o imóvel esteja sujeito ao impôsto predial; (Incluída pela Lei nº 2.786, de 1956)</a:t>
            </a:r>
          </a:p>
          <a:p>
            <a:pPr marL="457200" indent="-441325"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600">
                <a:solidFill>
                  <a:srgbClr val="000000"/>
                </a:solidFill>
                <a:latin typeface="Times New Roman" pitchFamily="16" charset="0"/>
              </a:rPr>
              <a:t>b) da quantia correspondente a 20 (vinte) vêzes o valor locativo, estando o imóvel sujeito ao impôsto predial e sendo menor o preço oferecido; (Incluída pela Lei nº 2.786, de 1956)</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3" name="Text Box 1"/>
          <p:cNvSpPr txBox="1">
            <a:spLocks noChangeArrowheads="1"/>
          </p:cNvSpPr>
          <p:nvPr/>
        </p:nvSpPr>
        <p:spPr bwMode="auto">
          <a:xfrm>
            <a:off x="1508125" y="955675"/>
            <a:ext cx="184150" cy="457200"/>
          </a:xfrm>
          <a:prstGeom prst="rect">
            <a:avLst/>
          </a:prstGeom>
          <a:noFill/>
          <a:ln w="9525">
            <a:noFill/>
            <a:round/>
            <a:headEnd/>
            <a:tailEnd/>
          </a:ln>
          <a:effectLst/>
        </p:spPr>
        <p:txBody>
          <a:bodyPr wrap="none" anchor="ctr"/>
          <a:lstStyle/>
          <a:p>
            <a:endParaRPr lang="pt-BR"/>
          </a:p>
        </p:txBody>
      </p:sp>
      <p:sp>
        <p:nvSpPr>
          <p:cNvPr id="151554" name="Text Box 2"/>
          <p:cNvSpPr txBox="1">
            <a:spLocks noChangeArrowheads="1"/>
          </p:cNvSpPr>
          <p:nvPr/>
        </p:nvSpPr>
        <p:spPr bwMode="auto">
          <a:xfrm>
            <a:off x="323850" y="549275"/>
            <a:ext cx="8496300" cy="4513263"/>
          </a:xfrm>
          <a:prstGeom prst="rect">
            <a:avLst/>
          </a:prstGeom>
          <a:noFill/>
          <a:ln w="9525">
            <a:noFill/>
            <a:round/>
            <a:headEnd/>
            <a:tailEnd/>
          </a:ln>
          <a:effectLst/>
        </p:spPr>
        <p:txBody>
          <a:bodyPr lIns="90000" tIns="46800" rIns="90000" bIns="46800">
            <a:spAutoFit/>
          </a:bodyPr>
          <a:lstStyle/>
          <a:p>
            <a:pPr marL="457200" indent="-441325"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endParaRPr lang="pt-BR" sz="2600">
              <a:solidFill>
                <a:srgbClr val="000000"/>
              </a:solidFill>
              <a:latin typeface="Times New Roman" pitchFamily="16" charset="0"/>
            </a:endParaRPr>
          </a:p>
          <a:p>
            <a:pPr marL="457200" indent="-441325"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600">
                <a:solidFill>
                  <a:srgbClr val="000000"/>
                </a:solidFill>
                <a:latin typeface="Times New Roman" pitchFamily="16" charset="0"/>
              </a:rPr>
              <a:t>c) do valor cadastral do imóvel, para fins de lançamento do impôsto territorial, urbano ou rural, caso o referido valor tenha sido atualizado no ano fiscal imediatamente anterior; (Incluída pela Lei nº 2.786, de 1956)</a:t>
            </a:r>
          </a:p>
          <a:p>
            <a:pPr marL="457200" indent="-441325"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600">
                <a:solidFill>
                  <a:srgbClr val="000000"/>
                </a:solidFill>
                <a:latin typeface="Times New Roman" pitchFamily="16" charset="0"/>
              </a:rPr>
              <a:t>d) não tendo havido a atualização a que se refere o inciso c, o juiz fixará independente de avaliação, a importância do depósito, tendo em vista a época em que houver sido fixado originàlmente o valor cadastral e a valorização ou desvalorização posterior do imóvel. (Incluída pela Lei nº 2.786, de 1956)</a:t>
            </a:r>
          </a:p>
          <a:p>
            <a:pPr marL="457200" indent="-441325"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endParaRPr lang="pt-BR" sz="2600">
              <a:solidFill>
                <a:srgbClr val="000000"/>
              </a:solidFill>
              <a:latin typeface="Times New Roman" pitchFamily="16" charset="0"/>
            </a:endParaRP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7" name="Text Box 1"/>
          <p:cNvSpPr txBox="1">
            <a:spLocks noChangeArrowheads="1"/>
          </p:cNvSpPr>
          <p:nvPr/>
        </p:nvSpPr>
        <p:spPr bwMode="auto">
          <a:xfrm>
            <a:off x="1508125" y="955675"/>
            <a:ext cx="184150" cy="457200"/>
          </a:xfrm>
          <a:prstGeom prst="rect">
            <a:avLst/>
          </a:prstGeom>
          <a:noFill/>
          <a:ln w="9525">
            <a:noFill/>
            <a:round/>
            <a:headEnd/>
            <a:tailEnd/>
          </a:ln>
          <a:effectLst/>
        </p:spPr>
        <p:txBody>
          <a:bodyPr wrap="none" anchor="ctr"/>
          <a:lstStyle/>
          <a:p>
            <a:endParaRPr lang="pt-BR"/>
          </a:p>
        </p:txBody>
      </p:sp>
      <p:sp>
        <p:nvSpPr>
          <p:cNvPr id="152578" name="Text Box 2"/>
          <p:cNvSpPr txBox="1">
            <a:spLocks noChangeArrowheads="1"/>
          </p:cNvSpPr>
          <p:nvPr/>
        </p:nvSpPr>
        <p:spPr bwMode="auto">
          <a:xfrm>
            <a:off x="323850" y="1341438"/>
            <a:ext cx="8496300" cy="2303462"/>
          </a:xfrm>
          <a:prstGeom prst="rect">
            <a:avLst/>
          </a:prstGeom>
          <a:noFill/>
          <a:ln w="9525">
            <a:noFill/>
            <a:round/>
            <a:headEnd/>
            <a:tailEnd/>
          </a:ln>
          <a:effectLst/>
        </p:spPr>
        <p:txBody>
          <a:bodyPr lIns="90000" tIns="46800" rIns="90000" bIns="46800">
            <a:spAutoFit/>
          </a:bodyPr>
          <a:lstStyle/>
          <a:p>
            <a:pPr marL="457200" indent="-441325" algn="ctr">
              <a:lnSpc>
                <a:spcPct val="93000"/>
              </a:lnSpc>
              <a:buClrTx/>
              <a:buFontTx/>
              <a:buNone/>
              <a:tabLst>
                <a:tab pos="457200" algn="l"/>
                <a:tab pos="881063" algn="l"/>
                <a:tab pos="1330325" algn="l"/>
                <a:tab pos="1779588" algn="l"/>
                <a:tab pos="2228850" algn="l"/>
                <a:tab pos="2678113" algn="l"/>
                <a:tab pos="3127375" algn="l"/>
                <a:tab pos="3576638" algn="l"/>
                <a:tab pos="4025900" algn="l"/>
                <a:tab pos="4475163" algn="l"/>
                <a:tab pos="4924425" algn="l"/>
                <a:tab pos="5373688" algn="l"/>
                <a:tab pos="5822950" algn="l"/>
                <a:tab pos="6272213" algn="l"/>
                <a:tab pos="6721475" algn="l"/>
                <a:tab pos="7170738" algn="l"/>
                <a:tab pos="7620000" algn="l"/>
                <a:tab pos="8069263" algn="l"/>
                <a:tab pos="8518525" algn="l"/>
                <a:tab pos="8967788" algn="l"/>
                <a:tab pos="8969375" algn="l"/>
                <a:tab pos="9418638" algn="l"/>
                <a:tab pos="9867900" algn="l"/>
                <a:tab pos="10317163" algn="l"/>
                <a:tab pos="10779125" algn="l"/>
                <a:tab pos="10779125" algn="l"/>
                <a:tab pos="10780713" algn="l"/>
              </a:tabLst>
            </a:pPr>
            <a:r>
              <a:rPr lang="pt-BR" sz="2600">
                <a:solidFill>
                  <a:srgbClr val="000000"/>
                </a:solidFill>
                <a:latin typeface="Times New Roman" pitchFamily="16" charset="0"/>
              </a:rPr>
              <a:t>	O STJ entendia que tal preceito não tinha sido recepcionado pela Constituição.</a:t>
            </a:r>
          </a:p>
          <a:p>
            <a:pPr marL="457200" indent="-441325" algn="ctr">
              <a:lnSpc>
                <a:spcPct val="93000"/>
              </a:lnSpc>
              <a:buClrTx/>
              <a:buFontTx/>
              <a:buNone/>
              <a:tabLst>
                <a:tab pos="457200" algn="l"/>
                <a:tab pos="881063" algn="l"/>
                <a:tab pos="1330325" algn="l"/>
                <a:tab pos="1779588" algn="l"/>
                <a:tab pos="2228850" algn="l"/>
                <a:tab pos="2678113" algn="l"/>
                <a:tab pos="3127375" algn="l"/>
                <a:tab pos="3576638" algn="l"/>
                <a:tab pos="4025900" algn="l"/>
                <a:tab pos="4475163" algn="l"/>
                <a:tab pos="4924425" algn="l"/>
                <a:tab pos="5373688" algn="l"/>
                <a:tab pos="5822950" algn="l"/>
                <a:tab pos="6272213" algn="l"/>
                <a:tab pos="6721475" algn="l"/>
                <a:tab pos="7170738" algn="l"/>
                <a:tab pos="7620000" algn="l"/>
                <a:tab pos="8069263" algn="l"/>
                <a:tab pos="8518525" algn="l"/>
                <a:tab pos="8967788" algn="l"/>
                <a:tab pos="8969375" algn="l"/>
                <a:tab pos="9418638" algn="l"/>
                <a:tab pos="9867900" algn="l"/>
                <a:tab pos="10317163" algn="l"/>
                <a:tab pos="10779125" algn="l"/>
                <a:tab pos="10779125" algn="l"/>
                <a:tab pos="10780713" algn="l"/>
              </a:tabLst>
            </a:pPr>
            <a:r>
              <a:rPr lang="pt-BR" sz="2600">
                <a:solidFill>
                  <a:srgbClr val="000000"/>
                </a:solidFill>
                <a:latin typeface="Times New Roman" pitchFamily="16" charset="0"/>
              </a:rPr>
              <a:t>Já o STF, por meio da Súmula nº 652, decidiu pela recepção: “não contraria a Constituição o art. 15, § 1º, do Decreto-lei 3365/1941 (lei da desapropriação por utilidade pública).”</a:t>
            </a:r>
          </a:p>
          <a:p>
            <a:pPr marL="457200" indent="-441325" algn="ctr">
              <a:lnSpc>
                <a:spcPct val="93000"/>
              </a:lnSpc>
              <a:buClrTx/>
              <a:buFontTx/>
              <a:buNone/>
              <a:tabLst>
                <a:tab pos="457200" algn="l"/>
                <a:tab pos="881063" algn="l"/>
                <a:tab pos="1330325" algn="l"/>
                <a:tab pos="1779588" algn="l"/>
                <a:tab pos="2228850" algn="l"/>
                <a:tab pos="2678113" algn="l"/>
                <a:tab pos="3127375" algn="l"/>
                <a:tab pos="3576638" algn="l"/>
                <a:tab pos="4025900" algn="l"/>
                <a:tab pos="4475163" algn="l"/>
                <a:tab pos="4924425" algn="l"/>
                <a:tab pos="5373688" algn="l"/>
                <a:tab pos="5822950" algn="l"/>
                <a:tab pos="6272213" algn="l"/>
                <a:tab pos="6721475" algn="l"/>
                <a:tab pos="7170738" algn="l"/>
                <a:tab pos="7620000" algn="l"/>
                <a:tab pos="8069263" algn="l"/>
                <a:tab pos="8518525" algn="l"/>
                <a:tab pos="8967788" algn="l"/>
                <a:tab pos="8969375" algn="l"/>
                <a:tab pos="9418638" algn="l"/>
                <a:tab pos="9867900" algn="l"/>
                <a:tab pos="10317163" algn="l"/>
                <a:tab pos="10779125" algn="l"/>
                <a:tab pos="10779125" algn="l"/>
                <a:tab pos="10780713" algn="l"/>
              </a:tabLst>
            </a:pPr>
            <a:endParaRPr lang="pt-BR" sz="2600">
              <a:solidFill>
                <a:srgbClr val="000000"/>
              </a:solidFill>
              <a:latin typeface="Times New Roman" pitchFamily="16" charset="0"/>
            </a:endParaRP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1" name="Text Box 1"/>
          <p:cNvSpPr txBox="1">
            <a:spLocks noChangeArrowheads="1"/>
          </p:cNvSpPr>
          <p:nvPr/>
        </p:nvSpPr>
        <p:spPr bwMode="auto">
          <a:xfrm>
            <a:off x="1508125" y="955675"/>
            <a:ext cx="184150" cy="457200"/>
          </a:xfrm>
          <a:prstGeom prst="rect">
            <a:avLst/>
          </a:prstGeom>
          <a:noFill/>
          <a:ln w="9525">
            <a:noFill/>
            <a:round/>
            <a:headEnd/>
            <a:tailEnd/>
          </a:ln>
          <a:effectLst/>
        </p:spPr>
        <p:txBody>
          <a:bodyPr wrap="none" anchor="ctr"/>
          <a:lstStyle/>
          <a:p>
            <a:endParaRPr lang="pt-BR"/>
          </a:p>
        </p:txBody>
      </p:sp>
      <p:sp>
        <p:nvSpPr>
          <p:cNvPr id="153602" name="Text Box 2"/>
          <p:cNvSpPr txBox="1">
            <a:spLocks noChangeArrowheads="1"/>
          </p:cNvSpPr>
          <p:nvPr/>
        </p:nvSpPr>
        <p:spPr bwMode="auto">
          <a:xfrm>
            <a:off x="323850" y="549275"/>
            <a:ext cx="8496300" cy="4881563"/>
          </a:xfrm>
          <a:prstGeom prst="rect">
            <a:avLst/>
          </a:prstGeom>
          <a:noFill/>
          <a:ln w="9525">
            <a:noFill/>
            <a:round/>
            <a:headEnd/>
            <a:tailEnd/>
          </a:ln>
          <a:effectLst/>
        </p:spPr>
        <p:txBody>
          <a:bodyPr lIns="90000" tIns="46800" rIns="90000" bIns="46800">
            <a:spAutoFit/>
          </a:bodyPr>
          <a:lstStyle/>
          <a:p>
            <a:pPr marL="457200" indent="-441325" algn="ctr">
              <a:lnSpc>
                <a:spcPct val="93000"/>
              </a:lnSpc>
              <a:buClrTx/>
              <a:buFontTx/>
              <a:buNone/>
              <a:tabLst>
                <a:tab pos="457200" algn="l"/>
                <a:tab pos="881063" algn="l"/>
                <a:tab pos="1330325" algn="l"/>
                <a:tab pos="1779588" algn="l"/>
                <a:tab pos="2228850" algn="l"/>
                <a:tab pos="2678113" algn="l"/>
                <a:tab pos="3127375" algn="l"/>
                <a:tab pos="3576638" algn="l"/>
                <a:tab pos="4025900" algn="l"/>
                <a:tab pos="4475163" algn="l"/>
                <a:tab pos="4924425" algn="l"/>
                <a:tab pos="5373688" algn="l"/>
                <a:tab pos="5822950" algn="l"/>
                <a:tab pos="6272213" algn="l"/>
                <a:tab pos="6721475" algn="l"/>
                <a:tab pos="7170738" algn="l"/>
                <a:tab pos="7620000" algn="l"/>
                <a:tab pos="8069263" algn="l"/>
                <a:tab pos="8518525" algn="l"/>
                <a:tab pos="8967788" algn="l"/>
                <a:tab pos="8969375" algn="l"/>
                <a:tab pos="9418638" algn="l"/>
                <a:tab pos="9867900" algn="l"/>
                <a:tab pos="10317163" algn="l"/>
                <a:tab pos="10779125" algn="l"/>
                <a:tab pos="10779125" algn="l"/>
                <a:tab pos="10780713" algn="l"/>
              </a:tabLst>
            </a:pPr>
            <a:r>
              <a:rPr lang="pt-BR" sz="2600">
                <a:solidFill>
                  <a:srgbClr val="000000"/>
                </a:solidFill>
                <a:latin typeface="Times New Roman" pitchFamily="16" charset="0"/>
              </a:rPr>
              <a:t>	</a:t>
            </a:r>
            <a:r>
              <a:rPr lang="pt-BR" sz="2600" b="1">
                <a:solidFill>
                  <a:srgbClr val="000000"/>
                </a:solidFill>
                <a:latin typeface="Times New Roman" pitchFamily="16" charset="0"/>
              </a:rPr>
              <a:t>2)</a:t>
            </a:r>
            <a:r>
              <a:rPr lang="pt-BR" sz="2600">
                <a:solidFill>
                  <a:srgbClr val="000000"/>
                </a:solidFill>
                <a:latin typeface="Times New Roman" pitchFamily="16" charset="0"/>
              </a:rPr>
              <a:t>	Decreto-lei nº 1.075, 22/01/1970 (imóveis residenciais urbanos): o poder expropriante depositará o preço oferecido e o expropriado poderá impugnar o valor em 5 dias, cabendo ao juiz decidir no prazo de 48 anos o valor provisório do imóvel; se o valor fixado for maior que o oferecido, será dada a imissão na posse se o poder público fizer depósito complementar que permita atingir a metade do valor fixado, não ultrapassado o limite de 2300 salários mínimos. Quando o valor arbitrado for inferior ou igual ao dobro do preço oferecido, o proprietário poderá optar entre o levantamento de 80% do preço oferecido ou de metade do valor arbitrado.</a:t>
            </a:r>
          </a:p>
          <a:p>
            <a:pPr marL="457200" indent="-441325" algn="ctr">
              <a:lnSpc>
                <a:spcPct val="93000"/>
              </a:lnSpc>
              <a:buClrTx/>
              <a:buFontTx/>
              <a:buNone/>
              <a:tabLst>
                <a:tab pos="457200" algn="l"/>
                <a:tab pos="881063" algn="l"/>
                <a:tab pos="1330325" algn="l"/>
                <a:tab pos="1779588" algn="l"/>
                <a:tab pos="2228850" algn="l"/>
                <a:tab pos="2678113" algn="l"/>
                <a:tab pos="3127375" algn="l"/>
                <a:tab pos="3576638" algn="l"/>
                <a:tab pos="4025900" algn="l"/>
                <a:tab pos="4475163" algn="l"/>
                <a:tab pos="4924425" algn="l"/>
                <a:tab pos="5373688" algn="l"/>
                <a:tab pos="5822950" algn="l"/>
                <a:tab pos="6272213" algn="l"/>
                <a:tab pos="6721475" algn="l"/>
                <a:tab pos="7170738" algn="l"/>
                <a:tab pos="7620000" algn="l"/>
                <a:tab pos="8069263" algn="l"/>
                <a:tab pos="8518525" algn="l"/>
                <a:tab pos="8967788" algn="l"/>
                <a:tab pos="8969375" algn="l"/>
                <a:tab pos="9418638" algn="l"/>
                <a:tab pos="9867900" algn="l"/>
                <a:tab pos="10317163" algn="l"/>
                <a:tab pos="10779125" algn="l"/>
                <a:tab pos="10779125" algn="l"/>
                <a:tab pos="10780713" algn="l"/>
              </a:tabLst>
            </a:pPr>
            <a:endParaRPr lang="pt-BR" sz="2600">
              <a:solidFill>
                <a:srgbClr val="000000"/>
              </a:solidFill>
              <a:latin typeface="Times New Roman" pitchFamily="16" charset="0"/>
            </a:endParaRP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5" name="Text Box 1"/>
          <p:cNvSpPr txBox="1">
            <a:spLocks noChangeArrowheads="1"/>
          </p:cNvSpPr>
          <p:nvPr/>
        </p:nvSpPr>
        <p:spPr bwMode="auto">
          <a:xfrm>
            <a:off x="1508125" y="955675"/>
            <a:ext cx="184150" cy="457200"/>
          </a:xfrm>
          <a:prstGeom prst="rect">
            <a:avLst/>
          </a:prstGeom>
          <a:noFill/>
          <a:ln w="9525">
            <a:noFill/>
            <a:round/>
            <a:headEnd/>
            <a:tailEnd/>
          </a:ln>
          <a:effectLst/>
        </p:spPr>
        <p:txBody>
          <a:bodyPr wrap="none" anchor="ctr"/>
          <a:lstStyle/>
          <a:p>
            <a:endParaRPr lang="pt-BR"/>
          </a:p>
        </p:txBody>
      </p:sp>
      <p:sp>
        <p:nvSpPr>
          <p:cNvPr id="154626" name="Text Box 2"/>
          <p:cNvSpPr txBox="1">
            <a:spLocks noChangeArrowheads="1"/>
          </p:cNvSpPr>
          <p:nvPr/>
        </p:nvSpPr>
        <p:spPr bwMode="auto">
          <a:xfrm>
            <a:off x="323850" y="1125538"/>
            <a:ext cx="8496300" cy="3040062"/>
          </a:xfrm>
          <a:prstGeom prst="rect">
            <a:avLst/>
          </a:prstGeom>
          <a:noFill/>
          <a:ln w="9525">
            <a:noFill/>
            <a:round/>
            <a:headEnd/>
            <a:tailEnd/>
          </a:ln>
          <a:effectLst/>
        </p:spPr>
        <p:txBody>
          <a:bodyPr lIns="90000" tIns="46800" rIns="90000" bIns="46800">
            <a:spAutoFit/>
          </a:bodyPr>
          <a:lstStyle/>
          <a:p>
            <a:pPr marL="457200" indent="-441325" algn="ctr">
              <a:lnSpc>
                <a:spcPct val="93000"/>
              </a:lnSpc>
              <a:buClrTx/>
              <a:buFontTx/>
              <a:buNone/>
              <a:tabLst>
                <a:tab pos="457200" algn="l"/>
                <a:tab pos="881063" algn="l"/>
                <a:tab pos="1330325" algn="l"/>
                <a:tab pos="1779588" algn="l"/>
                <a:tab pos="2228850" algn="l"/>
                <a:tab pos="2678113" algn="l"/>
                <a:tab pos="3127375" algn="l"/>
                <a:tab pos="3576638" algn="l"/>
                <a:tab pos="4025900" algn="l"/>
                <a:tab pos="4475163" algn="l"/>
                <a:tab pos="4924425" algn="l"/>
                <a:tab pos="5373688" algn="l"/>
                <a:tab pos="5822950" algn="l"/>
                <a:tab pos="6272213" algn="l"/>
                <a:tab pos="6721475" algn="l"/>
                <a:tab pos="7170738" algn="l"/>
                <a:tab pos="7620000" algn="l"/>
                <a:tab pos="8069263" algn="l"/>
                <a:tab pos="8518525" algn="l"/>
                <a:tab pos="8967788" algn="l"/>
                <a:tab pos="8969375" algn="l"/>
                <a:tab pos="9418638" algn="l"/>
                <a:tab pos="9867900" algn="l"/>
                <a:tab pos="10317163" algn="l"/>
                <a:tab pos="10779125" algn="l"/>
                <a:tab pos="10779125" algn="l"/>
                <a:tab pos="10780713" algn="l"/>
              </a:tabLst>
            </a:pPr>
            <a:r>
              <a:rPr lang="pt-BR" sz="2600">
                <a:solidFill>
                  <a:srgbClr val="000000"/>
                </a:solidFill>
                <a:latin typeface="Times New Roman" pitchFamily="16" charset="0"/>
              </a:rPr>
              <a:t>	Na desapropriação para fins de reforma agrária, o juiz, ao despachar a inicial, de plano ou no prazo de 48 horas, mandará imitir o autor na posse do imóvel e determinará a citação do expropriado para contestar o pedido e indicar assistente técnico, se quiser. Se não houver dúvida quanto à propriedade, o expropriado pode levantar 80% do valor depositado, desde que quitados os tributos e publicados editais para conhecimento de terceiros (art. 6º, §1º).</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49" name="Text Box 1"/>
          <p:cNvSpPr txBox="1">
            <a:spLocks noChangeArrowheads="1"/>
          </p:cNvSpPr>
          <p:nvPr/>
        </p:nvSpPr>
        <p:spPr bwMode="auto">
          <a:xfrm>
            <a:off x="1508125" y="955675"/>
            <a:ext cx="184150" cy="457200"/>
          </a:xfrm>
          <a:prstGeom prst="rect">
            <a:avLst/>
          </a:prstGeom>
          <a:noFill/>
          <a:ln w="9525">
            <a:noFill/>
            <a:round/>
            <a:headEnd/>
            <a:tailEnd/>
          </a:ln>
          <a:effectLst/>
        </p:spPr>
        <p:txBody>
          <a:bodyPr wrap="none" anchor="ctr"/>
          <a:lstStyle/>
          <a:p>
            <a:endParaRPr lang="pt-BR"/>
          </a:p>
        </p:txBody>
      </p:sp>
      <p:sp>
        <p:nvSpPr>
          <p:cNvPr id="155650" name="Text Box 2"/>
          <p:cNvSpPr txBox="1">
            <a:spLocks noChangeArrowheads="1"/>
          </p:cNvSpPr>
          <p:nvPr/>
        </p:nvSpPr>
        <p:spPr bwMode="auto">
          <a:xfrm>
            <a:off x="323850" y="549275"/>
            <a:ext cx="8496300" cy="4881563"/>
          </a:xfrm>
          <a:prstGeom prst="rect">
            <a:avLst/>
          </a:prstGeom>
          <a:noFill/>
          <a:ln w="9525">
            <a:noFill/>
            <a:round/>
            <a:headEnd/>
            <a:tailEnd/>
          </a:ln>
          <a:effectLst/>
        </p:spPr>
        <p:txBody>
          <a:bodyPr lIns="90000" tIns="46800" rIns="90000" bIns="46800">
            <a:spAutoFit/>
          </a:bodyPr>
          <a:lstStyle/>
          <a:p>
            <a:pPr marL="457200" indent="-441325" algn="ctr">
              <a:lnSpc>
                <a:spcPct val="93000"/>
              </a:lnSpc>
              <a:buClrTx/>
              <a:buFontTx/>
              <a:buNone/>
              <a:tabLst>
                <a:tab pos="457200" algn="l"/>
                <a:tab pos="881063" algn="l"/>
                <a:tab pos="1330325" algn="l"/>
                <a:tab pos="1779588" algn="l"/>
                <a:tab pos="2228850" algn="l"/>
                <a:tab pos="2678113" algn="l"/>
                <a:tab pos="3127375" algn="l"/>
                <a:tab pos="3576638" algn="l"/>
                <a:tab pos="4025900" algn="l"/>
                <a:tab pos="4475163" algn="l"/>
                <a:tab pos="4924425" algn="l"/>
                <a:tab pos="5373688" algn="l"/>
                <a:tab pos="5822950" algn="l"/>
                <a:tab pos="6272213" algn="l"/>
                <a:tab pos="6721475" algn="l"/>
                <a:tab pos="7170738" algn="l"/>
                <a:tab pos="7620000" algn="l"/>
                <a:tab pos="8069263" algn="l"/>
                <a:tab pos="8518525" algn="l"/>
                <a:tab pos="8967788" algn="l"/>
                <a:tab pos="8969375" algn="l"/>
                <a:tab pos="9418638" algn="l"/>
                <a:tab pos="9867900" algn="l"/>
                <a:tab pos="10317163" algn="l"/>
                <a:tab pos="10779125" algn="l"/>
                <a:tab pos="10779125" algn="l"/>
                <a:tab pos="10780713" algn="l"/>
              </a:tabLst>
            </a:pPr>
            <a:r>
              <a:rPr lang="pt-BR" sz="2600">
                <a:solidFill>
                  <a:srgbClr val="000000"/>
                </a:solidFill>
                <a:latin typeface="Times New Roman" pitchFamily="16" charset="0"/>
              </a:rPr>
              <a:t>	</a:t>
            </a:r>
          </a:p>
          <a:p>
            <a:pPr marL="457200" indent="-441325" algn="ctr">
              <a:lnSpc>
                <a:spcPct val="93000"/>
              </a:lnSpc>
              <a:buClrTx/>
              <a:buFontTx/>
              <a:buNone/>
              <a:tabLst>
                <a:tab pos="457200" algn="l"/>
                <a:tab pos="881063" algn="l"/>
                <a:tab pos="1330325" algn="l"/>
                <a:tab pos="1779588" algn="l"/>
                <a:tab pos="2228850" algn="l"/>
                <a:tab pos="2678113" algn="l"/>
                <a:tab pos="3127375" algn="l"/>
                <a:tab pos="3576638" algn="l"/>
                <a:tab pos="4025900" algn="l"/>
                <a:tab pos="4475163" algn="l"/>
                <a:tab pos="4924425" algn="l"/>
                <a:tab pos="5373688" algn="l"/>
                <a:tab pos="5822950" algn="l"/>
                <a:tab pos="6272213" algn="l"/>
                <a:tab pos="6721475" algn="l"/>
                <a:tab pos="7170738" algn="l"/>
                <a:tab pos="7620000" algn="l"/>
                <a:tab pos="8069263" algn="l"/>
                <a:tab pos="8518525" algn="l"/>
                <a:tab pos="8967788" algn="l"/>
                <a:tab pos="8969375" algn="l"/>
                <a:tab pos="9418638" algn="l"/>
                <a:tab pos="9867900" algn="l"/>
                <a:tab pos="10317163" algn="l"/>
                <a:tab pos="10779125" algn="l"/>
                <a:tab pos="10779125" algn="l"/>
                <a:tab pos="10780713" algn="l"/>
              </a:tabLst>
            </a:pPr>
            <a:r>
              <a:rPr lang="pt-BR" sz="2600">
                <a:solidFill>
                  <a:srgbClr val="000000"/>
                </a:solidFill>
                <a:latin typeface="Times New Roman" pitchFamily="16" charset="0"/>
              </a:rPr>
              <a:t>Outras características (Manoel de Oliveira Franco Sobrinho – RDA 112/25):</a:t>
            </a:r>
          </a:p>
          <a:p>
            <a:pPr marL="457200" indent="-441325" algn="ctr">
              <a:lnSpc>
                <a:spcPct val="93000"/>
              </a:lnSpc>
              <a:buClrTx/>
              <a:buFontTx/>
              <a:buNone/>
              <a:tabLst>
                <a:tab pos="457200" algn="l"/>
                <a:tab pos="881063" algn="l"/>
                <a:tab pos="1330325" algn="l"/>
                <a:tab pos="1779588" algn="l"/>
                <a:tab pos="2228850" algn="l"/>
                <a:tab pos="2678113" algn="l"/>
                <a:tab pos="3127375" algn="l"/>
                <a:tab pos="3576638" algn="l"/>
                <a:tab pos="4025900" algn="l"/>
                <a:tab pos="4475163" algn="l"/>
                <a:tab pos="4924425" algn="l"/>
                <a:tab pos="5373688" algn="l"/>
                <a:tab pos="5822950" algn="l"/>
                <a:tab pos="6272213" algn="l"/>
                <a:tab pos="6721475" algn="l"/>
                <a:tab pos="7170738" algn="l"/>
                <a:tab pos="7620000" algn="l"/>
                <a:tab pos="8069263" algn="l"/>
                <a:tab pos="8518525" algn="l"/>
                <a:tab pos="8967788" algn="l"/>
                <a:tab pos="8969375" algn="l"/>
                <a:tab pos="9418638" algn="l"/>
                <a:tab pos="9867900" algn="l"/>
                <a:tab pos="10317163" algn="l"/>
                <a:tab pos="10779125" algn="l"/>
                <a:tab pos="10779125" algn="l"/>
                <a:tab pos="10780713" algn="l"/>
              </a:tabLst>
            </a:pPr>
            <a:endParaRPr lang="pt-BR" sz="2600">
              <a:solidFill>
                <a:srgbClr val="000000"/>
              </a:solidFill>
              <a:latin typeface="Times New Roman" pitchFamily="16" charset="0"/>
            </a:endParaRPr>
          </a:p>
          <a:p>
            <a:pPr marL="457200" indent="-441325" algn="ctr">
              <a:lnSpc>
                <a:spcPct val="93000"/>
              </a:lnSpc>
              <a:buClrTx/>
              <a:buFontTx/>
              <a:buNone/>
              <a:tabLst>
                <a:tab pos="457200" algn="l"/>
                <a:tab pos="881063" algn="l"/>
                <a:tab pos="1330325" algn="l"/>
                <a:tab pos="1779588" algn="l"/>
                <a:tab pos="2228850" algn="l"/>
                <a:tab pos="2678113" algn="l"/>
                <a:tab pos="3127375" algn="l"/>
                <a:tab pos="3576638" algn="l"/>
                <a:tab pos="4025900" algn="l"/>
                <a:tab pos="4475163" algn="l"/>
                <a:tab pos="4924425" algn="l"/>
                <a:tab pos="5373688" algn="l"/>
                <a:tab pos="5822950" algn="l"/>
                <a:tab pos="6272213" algn="l"/>
                <a:tab pos="6721475" algn="l"/>
                <a:tab pos="7170738" algn="l"/>
                <a:tab pos="7620000" algn="l"/>
                <a:tab pos="8069263" algn="l"/>
                <a:tab pos="8518525" algn="l"/>
                <a:tab pos="8967788" algn="l"/>
                <a:tab pos="8969375" algn="l"/>
                <a:tab pos="9418638" algn="l"/>
                <a:tab pos="9867900" algn="l"/>
                <a:tab pos="10317163" algn="l"/>
                <a:tab pos="10779125" algn="l"/>
                <a:tab pos="10779125" algn="l"/>
                <a:tab pos="10780713" algn="l"/>
              </a:tabLst>
            </a:pPr>
            <a:r>
              <a:rPr lang="pt-BR" sz="2600">
                <a:solidFill>
                  <a:srgbClr val="000000"/>
                </a:solidFill>
                <a:latin typeface="Times New Roman" pitchFamily="16" charset="0"/>
              </a:rPr>
              <a:t>1)	independe da vontade do particular;</a:t>
            </a:r>
          </a:p>
          <a:p>
            <a:pPr marL="457200" indent="-441325" algn="ctr">
              <a:lnSpc>
                <a:spcPct val="93000"/>
              </a:lnSpc>
              <a:buClrTx/>
              <a:buFontTx/>
              <a:buNone/>
              <a:tabLst>
                <a:tab pos="457200" algn="l"/>
                <a:tab pos="881063" algn="l"/>
                <a:tab pos="1330325" algn="l"/>
                <a:tab pos="1779588" algn="l"/>
                <a:tab pos="2228850" algn="l"/>
                <a:tab pos="2678113" algn="l"/>
                <a:tab pos="3127375" algn="l"/>
                <a:tab pos="3576638" algn="l"/>
                <a:tab pos="4025900" algn="l"/>
                <a:tab pos="4475163" algn="l"/>
                <a:tab pos="4924425" algn="l"/>
                <a:tab pos="5373688" algn="l"/>
                <a:tab pos="5822950" algn="l"/>
                <a:tab pos="6272213" algn="l"/>
                <a:tab pos="6721475" algn="l"/>
                <a:tab pos="7170738" algn="l"/>
                <a:tab pos="7620000" algn="l"/>
                <a:tab pos="8069263" algn="l"/>
                <a:tab pos="8518525" algn="l"/>
                <a:tab pos="8967788" algn="l"/>
                <a:tab pos="8969375" algn="l"/>
                <a:tab pos="9418638" algn="l"/>
                <a:tab pos="9867900" algn="l"/>
                <a:tab pos="10317163" algn="l"/>
                <a:tab pos="10779125" algn="l"/>
                <a:tab pos="10779125" algn="l"/>
                <a:tab pos="10780713" algn="l"/>
              </a:tabLst>
            </a:pPr>
            <a:r>
              <a:rPr lang="pt-BR" sz="2600">
                <a:solidFill>
                  <a:srgbClr val="000000"/>
                </a:solidFill>
                <a:latin typeface="Times New Roman" pitchFamily="16" charset="0"/>
              </a:rPr>
              <a:t>2)	não é compra e venda;</a:t>
            </a:r>
          </a:p>
          <a:p>
            <a:pPr marL="457200" indent="-441325" algn="ctr">
              <a:lnSpc>
                <a:spcPct val="93000"/>
              </a:lnSpc>
              <a:buClrTx/>
              <a:buFontTx/>
              <a:buNone/>
              <a:tabLst>
                <a:tab pos="457200" algn="l"/>
                <a:tab pos="881063" algn="l"/>
                <a:tab pos="1330325" algn="l"/>
                <a:tab pos="1779588" algn="l"/>
                <a:tab pos="2228850" algn="l"/>
                <a:tab pos="2678113" algn="l"/>
                <a:tab pos="3127375" algn="l"/>
                <a:tab pos="3576638" algn="l"/>
                <a:tab pos="4025900" algn="l"/>
                <a:tab pos="4475163" algn="l"/>
                <a:tab pos="4924425" algn="l"/>
                <a:tab pos="5373688" algn="l"/>
                <a:tab pos="5822950" algn="l"/>
                <a:tab pos="6272213" algn="l"/>
                <a:tab pos="6721475" algn="l"/>
                <a:tab pos="7170738" algn="l"/>
                <a:tab pos="7620000" algn="l"/>
                <a:tab pos="8069263" algn="l"/>
                <a:tab pos="8518525" algn="l"/>
                <a:tab pos="8967788" algn="l"/>
                <a:tab pos="8969375" algn="l"/>
                <a:tab pos="9418638" algn="l"/>
                <a:tab pos="9867900" algn="l"/>
                <a:tab pos="10317163" algn="l"/>
                <a:tab pos="10779125" algn="l"/>
                <a:tab pos="10779125" algn="l"/>
                <a:tab pos="10780713" algn="l"/>
              </a:tabLst>
            </a:pPr>
            <a:r>
              <a:rPr lang="pt-BR" sz="2600">
                <a:solidFill>
                  <a:srgbClr val="000000"/>
                </a:solidFill>
                <a:latin typeface="Times New Roman" pitchFamily="16" charset="0"/>
              </a:rPr>
              <a:t>3)	não é confisco;</a:t>
            </a:r>
          </a:p>
          <a:p>
            <a:pPr marL="457200" indent="-441325" algn="ctr">
              <a:lnSpc>
                <a:spcPct val="93000"/>
              </a:lnSpc>
              <a:buClrTx/>
              <a:buFontTx/>
              <a:buNone/>
              <a:tabLst>
                <a:tab pos="457200" algn="l"/>
                <a:tab pos="881063" algn="l"/>
                <a:tab pos="1330325" algn="l"/>
                <a:tab pos="1779588" algn="l"/>
                <a:tab pos="2228850" algn="l"/>
                <a:tab pos="2678113" algn="l"/>
                <a:tab pos="3127375" algn="l"/>
                <a:tab pos="3576638" algn="l"/>
                <a:tab pos="4025900" algn="l"/>
                <a:tab pos="4475163" algn="l"/>
                <a:tab pos="4924425" algn="l"/>
                <a:tab pos="5373688" algn="l"/>
                <a:tab pos="5822950" algn="l"/>
                <a:tab pos="6272213" algn="l"/>
                <a:tab pos="6721475" algn="l"/>
                <a:tab pos="7170738" algn="l"/>
                <a:tab pos="7620000" algn="l"/>
                <a:tab pos="8069263" algn="l"/>
                <a:tab pos="8518525" algn="l"/>
                <a:tab pos="8967788" algn="l"/>
                <a:tab pos="8969375" algn="l"/>
                <a:tab pos="9418638" algn="l"/>
                <a:tab pos="9867900" algn="l"/>
                <a:tab pos="10317163" algn="l"/>
                <a:tab pos="10779125" algn="l"/>
                <a:tab pos="10779125" algn="l"/>
                <a:tab pos="10780713" algn="l"/>
              </a:tabLst>
            </a:pPr>
            <a:r>
              <a:rPr lang="pt-BR" sz="2600">
                <a:solidFill>
                  <a:srgbClr val="000000"/>
                </a:solidFill>
                <a:latin typeface="Times New Roman" pitchFamily="16" charset="0"/>
              </a:rPr>
              <a:t>4)	exige compensação;</a:t>
            </a:r>
          </a:p>
          <a:p>
            <a:pPr marL="457200" indent="-441325" algn="ctr">
              <a:lnSpc>
                <a:spcPct val="93000"/>
              </a:lnSpc>
              <a:buClrTx/>
              <a:buFontTx/>
              <a:buNone/>
              <a:tabLst>
                <a:tab pos="457200" algn="l"/>
                <a:tab pos="881063" algn="l"/>
                <a:tab pos="1330325" algn="l"/>
                <a:tab pos="1779588" algn="l"/>
                <a:tab pos="2228850" algn="l"/>
                <a:tab pos="2678113" algn="l"/>
                <a:tab pos="3127375" algn="l"/>
                <a:tab pos="3576638" algn="l"/>
                <a:tab pos="4025900" algn="l"/>
                <a:tab pos="4475163" algn="l"/>
                <a:tab pos="4924425" algn="l"/>
                <a:tab pos="5373688" algn="l"/>
                <a:tab pos="5822950" algn="l"/>
                <a:tab pos="6272213" algn="l"/>
                <a:tab pos="6721475" algn="l"/>
                <a:tab pos="7170738" algn="l"/>
                <a:tab pos="7620000" algn="l"/>
                <a:tab pos="8069263" algn="l"/>
                <a:tab pos="8518525" algn="l"/>
                <a:tab pos="8967788" algn="l"/>
                <a:tab pos="8969375" algn="l"/>
                <a:tab pos="9418638" algn="l"/>
                <a:tab pos="9867900" algn="l"/>
                <a:tab pos="10317163" algn="l"/>
                <a:tab pos="10779125" algn="l"/>
                <a:tab pos="10779125" algn="l"/>
                <a:tab pos="10780713" algn="l"/>
              </a:tabLst>
            </a:pPr>
            <a:r>
              <a:rPr lang="pt-BR" sz="2600">
                <a:solidFill>
                  <a:srgbClr val="000000"/>
                </a:solidFill>
                <a:latin typeface="Times New Roman" pitchFamily="16" charset="0"/>
              </a:rPr>
              <a:t>5)	está fixado no interesse público;</a:t>
            </a:r>
          </a:p>
          <a:p>
            <a:pPr marL="457200" indent="-441325" algn="ctr">
              <a:lnSpc>
                <a:spcPct val="93000"/>
              </a:lnSpc>
              <a:buClrTx/>
              <a:buFontTx/>
              <a:buNone/>
              <a:tabLst>
                <a:tab pos="457200" algn="l"/>
                <a:tab pos="881063" algn="l"/>
                <a:tab pos="1330325" algn="l"/>
                <a:tab pos="1779588" algn="l"/>
                <a:tab pos="2228850" algn="l"/>
                <a:tab pos="2678113" algn="l"/>
                <a:tab pos="3127375" algn="l"/>
                <a:tab pos="3576638" algn="l"/>
                <a:tab pos="4025900" algn="l"/>
                <a:tab pos="4475163" algn="l"/>
                <a:tab pos="4924425" algn="l"/>
                <a:tab pos="5373688" algn="l"/>
                <a:tab pos="5822950" algn="l"/>
                <a:tab pos="6272213" algn="l"/>
                <a:tab pos="6721475" algn="l"/>
                <a:tab pos="7170738" algn="l"/>
                <a:tab pos="7620000" algn="l"/>
                <a:tab pos="8069263" algn="l"/>
                <a:tab pos="8518525" algn="l"/>
                <a:tab pos="8967788" algn="l"/>
                <a:tab pos="8969375" algn="l"/>
                <a:tab pos="9418638" algn="l"/>
                <a:tab pos="9867900" algn="l"/>
                <a:tab pos="10317163" algn="l"/>
                <a:tab pos="10779125" algn="l"/>
                <a:tab pos="10779125" algn="l"/>
                <a:tab pos="10780713" algn="l"/>
              </a:tabLst>
            </a:pPr>
            <a:r>
              <a:rPr lang="pt-BR" sz="2600">
                <a:solidFill>
                  <a:srgbClr val="000000"/>
                </a:solidFill>
                <a:latin typeface="Times New Roman" pitchFamily="16" charset="0"/>
              </a:rPr>
              <a:t>6)	está isenta de evicção ou demanda por vício redibitório;</a:t>
            </a:r>
          </a:p>
          <a:p>
            <a:pPr marL="457200" indent="-441325" algn="ctr">
              <a:lnSpc>
                <a:spcPct val="93000"/>
              </a:lnSpc>
              <a:buClrTx/>
              <a:buFontTx/>
              <a:buNone/>
              <a:tabLst>
                <a:tab pos="457200" algn="l"/>
                <a:tab pos="881063" algn="l"/>
                <a:tab pos="1330325" algn="l"/>
                <a:tab pos="1779588" algn="l"/>
                <a:tab pos="2228850" algn="l"/>
                <a:tab pos="2678113" algn="l"/>
                <a:tab pos="3127375" algn="l"/>
                <a:tab pos="3576638" algn="l"/>
                <a:tab pos="4025900" algn="l"/>
                <a:tab pos="4475163" algn="l"/>
                <a:tab pos="4924425" algn="l"/>
                <a:tab pos="5373688" algn="l"/>
                <a:tab pos="5822950" algn="l"/>
                <a:tab pos="6272213" algn="l"/>
                <a:tab pos="6721475" algn="l"/>
                <a:tab pos="7170738" algn="l"/>
                <a:tab pos="7620000" algn="l"/>
                <a:tab pos="8069263" algn="l"/>
                <a:tab pos="8518525" algn="l"/>
                <a:tab pos="8967788" algn="l"/>
                <a:tab pos="8969375" algn="l"/>
                <a:tab pos="9418638" algn="l"/>
                <a:tab pos="9867900" algn="l"/>
                <a:tab pos="10317163" algn="l"/>
                <a:tab pos="10779125" algn="l"/>
                <a:tab pos="10779125" algn="l"/>
                <a:tab pos="10780713" algn="l"/>
              </a:tabLst>
            </a:pPr>
            <a:r>
              <a:rPr lang="pt-BR" sz="2600">
                <a:solidFill>
                  <a:srgbClr val="000000"/>
                </a:solidFill>
                <a:latin typeface="Times New Roman" pitchFamily="16" charset="0"/>
              </a:rPr>
              <a:t>7)	tem força para extinguir os ônus reais que pesarem sobre a coisa;</a:t>
            </a:r>
          </a:p>
          <a:p>
            <a:pPr marL="457200" indent="-441325" algn="ctr">
              <a:lnSpc>
                <a:spcPct val="93000"/>
              </a:lnSpc>
              <a:buClrTx/>
              <a:buFontTx/>
              <a:buNone/>
              <a:tabLst>
                <a:tab pos="457200" algn="l"/>
                <a:tab pos="881063" algn="l"/>
                <a:tab pos="1330325" algn="l"/>
                <a:tab pos="1779588" algn="l"/>
                <a:tab pos="2228850" algn="l"/>
                <a:tab pos="2678113" algn="l"/>
                <a:tab pos="3127375" algn="l"/>
                <a:tab pos="3576638" algn="l"/>
                <a:tab pos="4025900" algn="l"/>
                <a:tab pos="4475163" algn="l"/>
                <a:tab pos="4924425" algn="l"/>
                <a:tab pos="5373688" algn="l"/>
                <a:tab pos="5822950" algn="l"/>
                <a:tab pos="6272213" algn="l"/>
                <a:tab pos="6721475" algn="l"/>
                <a:tab pos="7170738" algn="l"/>
                <a:tab pos="7620000" algn="l"/>
                <a:tab pos="8069263" algn="l"/>
                <a:tab pos="8518525" algn="l"/>
                <a:tab pos="8967788" algn="l"/>
                <a:tab pos="8969375" algn="l"/>
                <a:tab pos="9418638" algn="l"/>
                <a:tab pos="9867900" algn="l"/>
                <a:tab pos="10317163" algn="l"/>
                <a:tab pos="10779125" algn="l"/>
                <a:tab pos="10779125" algn="l"/>
                <a:tab pos="10780713" algn="l"/>
              </a:tabLst>
            </a:pPr>
            <a:r>
              <a:rPr lang="pt-BR" sz="2600">
                <a:solidFill>
                  <a:srgbClr val="000000"/>
                </a:solidFill>
                <a:latin typeface="Times New Roman" pitchFamily="16" charset="0"/>
              </a:rPr>
              <a:t>8)	extinguem a inalienabilidade.</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3" name="Text Box 1"/>
          <p:cNvSpPr txBox="1">
            <a:spLocks noChangeArrowheads="1"/>
          </p:cNvSpPr>
          <p:nvPr/>
        </p:nvSpPr>
        <p:spPr bwMode="auto">
          <a:xfrm>
            <a:off x="1508125" y="955675"/>
            <a:ext cx="184150" cy="457200"/>
          </a:xfrm>
          <a:prstGeom prst="rect">
            <a:avLst/>
          </a:prstGeom>
          <a:noFill/>
          <a:ln w="9525">
            <a:noFill/>
            <a:round/>
            <a:headEnd/>
            <a:tailEnd/>
          </a:ln>
          <a:effectLst/>
        </p:spPr>
        <p:txBody>
          <a:bodyPr wrap="none" anchor="ctr"/>
          <a:lstStyle/>
          <a:p>
            <a:endParaRPr lang="pt-BR"/>
          </a:p>
        </p:txBody>
      </p:sp>
      <p:sp>
        <p:nvSpPr>
          <p:cNvPr id="156674" name="Text Box 2"/>
          <p:cNvSpPr txBox="1">
            <a:spLocks noChangeArrowheads="1"/>
          </p:cNvSpPr>
          <p:nvPr/>
        </p:nvSpPr>
        <p:spPr bwMode="auto">
          <a:xfrm>
            <a:off x="323850" y="549275"/>
            <a:ext cx="8496300" cy="3408363"/>
          </a:xfrm>
          <a:prstGeom prst="rect">
            <a:avLst/>
          </a:prstGeom>
          <a:noFill/>
          <a:ln w="9525">
            <a:noFill/>
            <a:round/>
            <a:headEnd/>
            <a:tailEnd/>
          </a:ln>
          <a:effectLst/>
        </p:spPr>
        <p:txBody>
          <a:bodyPr lIns="90000" tIns="46800" rIns="90000" bIns="46800">
            <a:spAutoFit/>
          </a:bodyPr>
          <a:lstStyle/>
          <a:p>
            <a:pPr marL="457200" indent="-441325" algn="ctr">
              <a:lnSpc>
                <a:spcPct val="93000"/>
              </a:lnSpc>
              <a:buClrTx/>
              <a:buFontTx/>
              <a:buNone/>
              <a:tabLst>
                <a:tab pos="457200" algn="l"/>
                <a:tab pos="881063" algn="l"/>
                <a:tab pos="1330325" algn="l"/>
                <a:tab pos="1779588" algn="l"/>
                <a:tab pos="2228850" algn="l"/>
                <a:tab pos="2678113" algn="l"/>
                <a:tab pos="3127375" algn="l"/>
                <a:tab pos="3576638" algn="l"/>
                <a:tab pos="4025900" algn="l"/>
                <a:tab pos="4475163" algn="l"/>
                <a:tab pos="4924425" algn="l"/>
                <a:tab pos="5373688" algn="l"/>
                <a:tab pos="5822950" algn="l"/>
                <a:tab pos="6272213" algn="l"/>
                <a:tab pos="6721475" algn="l"/>
                <a:tab pos="7170738" algn="l"/>
                <a:tab pos="7620000" algn="l"/>
                <a:tab pos="8069263" algn="l"/>
                <a:tab pos="8518525" algn="l"/>
                <a:tab pos="8967788" algn="l"/>
                <a:tab pos="8969375" algn="l"/>
                <a:tab pos="9418638" algn="l"/>
                <a:tab pos="9867900" algn="l"/>
                <a:tab pos="10317163" algn="l"/>
                <a:tab pos="10779125" algn="l"/>
                <a:tab pos="10779125" algn="l"/>
                <a:tab pos="10780713" algn="l"/>
              </a:tabLst>
            </a:pPr>
            <a:r>
              <a:rPr lang="pt-BR" sz="2600">
                <a:solidFill>
                  <a:srgbClr val="000000"/>
                </a:solidFill>
                <a:latin typeface="Times New Roman" pitchFamily="16" charset="0"/>
              </a:rPr>
              <a:t>	</a:t>
            </a:r>
          </a:p>
          <a:p>
            <a:pPr marL="457200" indent="-441325" algn="ctr">
              <a:lnSpc>
                <a:spcPct val="93000"/>
              </a:lnSpc>
              <a:buClrTx/>
              <a:buFontTx/>
              <a:buNone/>
              <a:tabLst>
                <a:tab pos="457200" algn="l"/>
                <a:tab pos="881063" algn="l"/>
                <a:tab pos="1330325" algn="l"/>
                <a:tab pos="1779588" algn="l"/>
                <a:tab pos="2228850" algn="l"/>
                <a:tab pos="2678113" algn="l"/>
                <a:tab pos="3127375" algn="l"/>
                <a:tab pos="3576638" algn="l"/>
                <a:tab pos="4025900" algn="l"/>
                <a:tab pos="4475163" algn="l"/>
                <a:tab pos="4924425" algn="l"/>
                <a:tab pos="5373688" algn="l"/>
                <a:tab pos="5822950" algn="l"/>
                <a:tab pos="6272213" algn="l"/>
                <a:tab pos="6721475" algn="l"/>
                <a:tab pos="7170738" algn="l"/>
                <a:tab pos="7620000" algn="l"/>
                <a:tab pos="8069263" algn="l"/>
                <a:tab pos="8518525" algn="l"/>
                <a:tab pos="8967788" algn="l"/>
                <a:tab pos="8969375" algn="l"/>
                <a:tab pos="9418638" algn="l"/>
                <a:tab pos="9867900" algn="l"/>
                <a:tab pos="10317163" algn="l"/>
                <a:tab pos="10779125" algn="l"/>
                <a:tab pos="10779125" algn="l"/>
                <a:tab pos="10780713" algn="l"/>
              </a:tabLst>
            </a:pPr>
            <a:r>
              <a:rPr lang="pt-BR" sz="2600" b="1" u="sng">
                <a:solidFill>
                  <a:srgbClr val="000000"/>
                </a:solidFill>
                <a:latin typeface="Times New Roman" pitchFamily="16" charset="0"/>
              </a:rPr>
              <a:t>O Destino do Bem Expropriado</a:t>
            </a:r>
          </a:p>
          <a:p>
            <a:pPr marL="457200" indent="-441325" algn="ctr">
              <a:lnSpc>
                <a:spcPct val="93000"/>
              </a:lnSpc>
              <a:buClrTx/>
              <a:buFontTx/>
              <a:buNone/>
              <a:tabLst>
                <a:tab pos="457200" algn="l"/>
                <a:tab pos="881063" algn="l"/>
                <a:tab pos="1330325" algn="l"/>
                <a:tab pos="1779588" algn="l"/>
                <a:tab pos="2228850" algn="l"/>
                <a:tab pos="2678113" algn="l"/>
                <a:tab pos="3127375" algn="l"/>
                <a:tab pos="3576638" algn="l"/>
                <a:tab pos="4025900" algn="l"/>
                <a:tab pos="4475163" algn="l"/>
                <a:tab pos="4924425" algn="l"/>
                <a:tab pos="5373688" algn="l"/>
                <a:tab pos="5822950" algn="l"/>
                <a:tab pos="6272213" algn="l"/>
                <a:tab pos="6721475" algn="l"/>
                <a:tab pos="7170738" algn="l"/>
                <a:tab pos="7620000" algn="l"/>
                <a:tab pos="8069263" algn="l"/>
                <a:tab pos="8518525" algn="l"/>
                <a:tab pos="8967788" algn="l"/>
                <a:tab pos="8969375" algn="l"/>
                <a:tab pos="9418638" algn="l"/>
                <a:tab pos="9867900" algn="l"/>
                <a:tab pos="10317163" algn="l"/>
                <a:tab pos="10779125" algn="l"/>
                <a:tab pos="10779125" algn="l"/>
                <a:tab pos="10780713" algn="l"/>
              </a:tabLst>
            </a:pPr>
            <a:endParaRPr lang="pt-BR" sz="2600">
              <a:solidFill>
                <a:srgbClr val="000000"/>
              </a:solidFill>
              <a:latin typeface="Times New Roman" pitchFamily="16" charset="0"/>
            </a:endParaRPr>
          </a:p>
          <a:p>
            <a:pPr marL="457200" indent="-441325" algn="ctr">
              <a:lnSpc>
                <a:spcPct val="93000"/>
              </a:lnSpc>
              <a:buClrTx/>
              <a:buFontTx/>
              <a:buNone/>
              <a:tabLst>
                <a:tab pos="457200" algn="l"/>
                <a:tab pos="881063" algn="l"/>
                <a:tab pos="1330325" algn="l"/>
                <a:tab pos="1779588" algn="l"/>
                <a:tab pos="2228850" algn="l"/>
                <a:tab pos="2678113" algn="l"/>
                <a:tab pos="3127375" algn="l"/>
                <a:tab pos="3576638" algn="l"/>
                <a:tab pos="4025900" algn="l"/>
                <a:tab pos="4475163" algn="l"/>
                <a:tab pos="4924425" algn="l"/>
                <a:tab pos="5373688" algn="l"/>
                <a:tab pos="5822950" algn="l"/>
                <a:tab pos="6272213" algn="l"/>
                <a:tab pos="6721475" algn="l"/>
                <a:tab pos="7170738" algn="l"/>
                <a:tab pos="7620000" algn="l"/>
                <a:tab pos="8069263" algn="l"/>
                <a:tab pos="8518525" algn="l"/>
                <a:tab pos="8967788" algn="l"/>
                <a:tab pos="8969375" algn="l"/>
                <a:tab pos="9418638" algn="l"/>
                <a:tab pos="9867900" algn="l"/>
                <a:tab pos="10317163" algn="l"/>
                <a:tab pos="10779125" algn="l"/>
                <a:tab pos="10779125" algn="l"/>
                <a:tab pos="10780713" algn="l"/>
              </a:tabLst>
            </a:pPr>
            <a:r>
              <a:rPr lang="pt-BR" sz="2600">
                <a:solidFill>
                  <a:srgbClr val="000000"/>
                </a:solidFill>
                <a:latin typeface="Times New Roman" pitchFamily="16" charset="0"/>
              </a:rPr>
              <a:t>Em regra, os bens desapropriados passam a integrar o patrimônio das pessoas jurídicas políticas que fizeram a desapropriação (União, Estados, Municípios e Distrito Federal) ou de pessoas públicas ou privadas que desempenhem serviços públicos por delegação do poder público.</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7" name="Text Box 1"/>
          <p:cNvSpPr txBox="1">
            <a:spLocks noChangeArrowheads="1"/>
          </p:cNvSpPr>
          <p:nvPr/>
        </p:nvSpPr>
        <p:spPr bwMode="auto">
          <a:xfrm>
            <a:off x="1508125" y="955675"/>
            <a:ext cx="184150" cy="457200"/>
          </a:xfrm>
          <a:prstGeom prst="rect">
            <a:avLst/>
          </a:prstGeom>
          <a:noFill/>
          <a:ln w="9525">
            <a:noFill/>
            <a:round/>
            <a:headEnd/>
            <a:tailEnd/>
          </a:ln>
          <a:effectLst/>
        </p:spPr>
        <p:txBody>
          <a:bodyPr wrap="none" anchor="ctr"/>
          <a:lstStyle/>
          <a:p>
            <a:endParaRPr lang="pt-BR"/>
          </a:p>
        </p:txBody>
      </p:sp>
      <p:sp>
        <p:nvSpPr>
          <p:cNvPr id="157698" name="Text Box 2"/>
          <p:cNvSpPr txBox="1">
            <a:spLocks noChangeArrowheads="1"/>
          </p:cNvSpPr>
          <p:nvPr/>
        </p:nvSpPr>
        <p:spPr bwMode="auto">
          <a:xfrm>
            <a:off x="323850" y="549275"/>
            <a:ext cx="8496300" cy="3040063"/>
          </a:xfrm>
          <a:prstGeom prst="rect">
            <a:avLst/>
          </a:prstGeom>
          <a:noFill/>
          <a:ln w="9525">
            <a:noFill/>
            <a:round/>
            <a:headEnd/>
            <a:tailEnd/>
          </a:ln>
          <a:effectLst/>
        </p:spPr>
        <p:txBody>
          <a:bodyPr lIns="90000" tIns="46800" rIns="90000" bIns="46800">
            <a:spAutoFit/>
          </a:bodyPr>
          <a:lstStyle/>
          <a:p>
            <a:pPr marL="457200" indent="-441325" algn="ctr">
              <a:lnSpc>
                <a:spcPct val="93000"/>
              </a:lnSpc>
              <a:buClrTx/>
              <a:buFontTx/>
              <a:buNone/>
              <a:tabLst>
                <a:tab pos="457200" algn="l"/>
                <a:tab pos="881063" algn="l"/>
                <a:tab pos="1330325" algn="l"/>
                <a:tab pos="1779588" algn="l"/>
                <a:tab pos="2228850" algn="l"/>
                <a:tab pos="2678113" algn="l"/>
                <a:tab pos="3127375" algn="l"/>
                <a:tab pos="3576638" algn="l"/>
                <a:tab pos="4025900" algn="l"/>
                <a:tab pos="4475163" algn="l"/>
                <a:tab pos="4924425" algn="l"/>
                <a:tab pos="5373688" algn="l"/>
                <a:tab pos="5822950" algn="l"/>
                <a:tab pos="6272213" algn="l"/>
                <a:tab pos="6721475" algn="l"/>
                <a:tab pos="7170738" algn="l"/>
                <a:tab pos="7620000" algn="l"/>
                <a:tab pos="8069263" algn="l"/>
                <a:tab pos="8518525" algn="l"/>
                <a:tab pos="8967788" algn="l"/>
                <a:tab pos="8969375" algn="l"/>
                <a:tab pos="9418638" algn="l"/>
                <a:tab pos="9867900" algn="l"/>
                <a:tab pos="10317163" algn="l"/>
                <a:tab pos="10779125" algn="l"/>
                <a:tab pos="10779125" algn="l"/>
                <a:tab pos="10780713" algn="l"/>
              </a:tabLst>
            </a:pPr>
            <a:r>
              <a:rPr lang="pt-BR" sz="2600">
                <a:solidFill>
                  <a:srgbClr val="000000"/>
                </a:solidFill>
                <a:latin typeface="Times New Roman" pitchFamily="16" charset="0"/>
              </a:rPr>
              <a:t>	</a:t>
            </a:r>
          </a:p>
          <a:p>
            <a:pPr marL="457200" indent="-441325" algn="ctr">
              <a:lnSpc>
                <a:spcPct val="93000"/>
              </a:lnSpc>
              <a:buClrTx/>
              <a:buFontTx/>
              <a:buNone/>
              <a:tabLst>
                <a:tab pos="457200" algn="l"/>
                <a:tab pos="881063" algn="l"/>
                <a:tab pos="1330325" algn="l"/>
                <a:tab pos="1779588" algn="l"/>
                <a:tab pos="2228850" algn="l"/>
                <a:tab pos="2678113" algn="l"/>
                <a:tab pos="3127375" algn="l"/>
                <a:tab pos="3576638" algn="l"/>
                <a:tab pos="4025900" algn="l"/>
                <a:tab pos="4475163" algn="l"/>
                <a:tab pos="4924425" algn="l"/>
                <a:tab pos="5373688" algn="l"/>
                <a:tab pos="5822950" algn="l"/>
                <a:tab pos="6272213" algn="l"/>
                <a:tab pos="6721475" algn="l"/>
                <a:tab pos="7170738" algn="l"/>
                <a:tab pos="7620000" algn="l"/>
                <a:tab pos="8069263" algn="l"/>
                <a:tab pos="8518525" algn="l"/>
                <a:tab pos="8967788" algn="l"/>
                <a:tab pos="8969375" algn="l"/>
                <a:tab pos="9418638" algn="l"/>
                <a:tab pos="9867900" algn="l"/>
                <a:tab pos="10317163" algn="l"/>
                <a:tab pos="10779125" algn="l"/>
                <a:tab pos="10779125" algn="l"/>
                <a:tab pos="10780713" algn="l"/>
              </a:tabLst>
            </a:pPr>
            <a:r>
              <a:rPr lang="pt-BR" sz="2600">
                <a:solidFill>
                  <a:srgbClr val="000000"/>
                </a:solidFill>
                <a:latin typeface="Times New Roman" pitchFamily="16" charset="0"/>
              </a:rPr>
              <a:t>Existem exceções, nos casos em que a desapropriação se faz:</a:t>
            </a:r>
          </a:p>
          <a:p>
            <a:pPr marL="457200" indent="-441325" algn="ctr">
              <a:lnSpc>
                <a:spcPct val="93000"/>
              </a:lnSpc>
              <a:buClrTx/>
              <a:buFontTx/>
              <a:buNone/>
              <a:tabLst>
                <a:tab pos="457200" algn="l"/>
                <a:tab pos="881063" algn="l"/>
                <a:tab pos="1330325" algn="l"/>
                <a:tab pos="1779588" algn="l"/>
                <a:tab pos="2228850" algn="l"/>
                <a:tab pos="2678113" algn="l"/>
                <a:tab pos="3127375" algn="l"/>
                <a:tab pos="3576638" algn="l"/>
                <a:tab pos="4025900" algn="l"/>
                <a:tab pos="4475163" algn="l"/>
                <a:tab pos="4924425" algn="l"/>
                <a:tab pos="5373688" algn="l"/>
                <a:tab pos="5822950" algn="l"/>
                <a:tab pos="6272213" algn="l"/>
                <a:tab pos="6721475" algn="l"/>
                <a:tab pos="7170738" algn="l"/>
                <a:tab pos="7620000" algn="l"/>
                <a:tab pos="8069263" algn="l"/>
                <a:tab pos="8518525" algn="l"/>
                <a:tab pos="8967788" algn="l"/>
                <a:tab pos="8969375" algn="l"/>
                <a:tab pos="9418638" algn="l"/>
                <a:tab pos="9867900" algn="l"/>
                <a:tab pos="10317163" algn="l"/>
                <a:tab pos="10779125" algn="l"/>
                <a:tab pos="10779125" algn="l"/>
                <a:tab pos="10780713" algn="l"/>
              </a:tabLst>
            </a:pPr>
            <a:endParaRPr lang="pt-BR" sz="2600">
              <a:solidFill>
                <a:srgbClr val="000000"/>
              </a:solidFill>
              <a:latin typeface="Times New Roman" pitchFamily="16" charset="0"/>
            </a:endParaRPr>
          </a:p>
          <a:p>
            <a:pPr marL="457200" indent="-441325" algn="ctr">
              <a:lnSpc>
                <a:spcPct val="93000"/>
              </a:lnSpc>
              <a:buClrTx/>
              <a:buFontTx/>
              <a:buNone/>
              <a:tabLst>
                <a:tab pos="457200" algn="l"/>
                <a:tab pos="881063" algn="l"/>
                <a:tab pos="1330325" algn="l"/>
                <a:tab pos="1779588" algn="l"/>
                <a:tab pos="2228850" algn="l"/>
                <a:tab pos="2678113" algn="l"/>
                <a:tab pos="3127375" algn="l"/>
                <a:tab pos="3576638" algn="l"/>
                <a:tab pos="4025900" algn="l"/>
                <a:tab pos="4475163" algn="l"/>
                <a:tab pos="4924425" algn="l"/>
                <a:tab pos="5373688" algn="l"/>
                <a:tab pos="5822950" algn="l"/>
                <a:tab pos="6272213" algn="l"/>
                <a:tab pos="6721475" algn="l"/>
                <a:tab pos="7170738" algn="l"/>
                <a:tab pos="7620000" algn="l"/>
                <a:tab pos="8069263" algn="l"/>
                <a:tab pos="8518525" algn="l"/>
                <a:tab pos="8967788" algn="l"/>
                <a:tab pos="8969375" algn="l"/>
                <a:tab pos="9418638" algn="l"/>
                <a:tab pos="9867900" algn="l"/>
                <a:tab pos="10317163" algn="l"/>
                <a:tab pos="10779125" algn="l"/>
                <a:tab pos="10779125" algn="l"/>
                <a:tab pos="10780713" algn="l"/>
              </a:tabLst>
            </a:pPr>
            <a:r>
              <a:rPr lang="pt-BR" sz="2600">
                <a:solidFill>
                  <a:srgbClr val="000000"/>
                </a:solidFill>
                <a:latin typeface="Times New Roman" pitchFamily="16" charset="0"/>
              </a:rPr>
              <a:t>1) desapropriação por zona, ou extensiva: caracteriza-se por abranger a área contígua necessária ao desenvolvimento posterior da obra a que se destine ou as zonas que se valorizem extraordinariamente em conseqüência da realização do serviço.</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ext Box 1"/>
          <p:cNvSpPr txBox="1">
            <a:spLocks noChangeArrowheads="1"/>
          </p:cNvSpPr>
          <p:nvPr/>
        </p:nvSpPr>
        <p:spPr bwMode="auto">
          <a:xfrm>
            <a:off x="1508125" y="955675"/>
            <a:ext cx="184150" cy="457200"/>
          </a:xfrm>
          <a:prstGeom prst="rect">
            <a:avLst/>
          </a:prstGeom>
          <a:noFill/>
          <a:ln w="9525">
            <a:noFill/>
            <a:round/>
            <a:headEnd/>
            <a:tailEnd/>
          </a:ln>
          <a:effectLst/>
        </p:spPr>
        <p:txBody>
          <a:bodyPr wrap="none" anchor="ctr"/>
          <a:lstStyle/>
          <a:p>
            <a:endParaRPr lang="pt-BR"/>
          </a:p>
        </p:txBody>
      </p:sp>
      <p:sp>
        <p:nvSpPr>
          <p:cNvPr id="20482" name="Text Box 2"/>
          <p:cNvSpPr txBox="1">
            <a:spLocks noChangeArrowheads="1"/>
          </p:cNvSpPr>
          <p:nvPr/>
        </p:nvSpPr>
        <p:spPr bwMode="auto">
          <a:xfrm>
            <a:off x="395288" y="836613"/>
            <a:ext cx="8424862" cy="4144962"/>
          </a:xfrm>
          <a:prstGeom prst="rect">
            <a:avLst/>
          </a:prstGeom>
          <a:noFill/>
          <a:ln w="9525">
            <a:noFill/>
            <a:round/>
            <a:headEnd/>
            <a:tailEnd/>
          </a:ln>
          <a:effectLst/>
        </p:spPr>
        <p:txBody>
          <a:bodyPr lIns="90000" tIns="46800" rIns="90000" bIns="46800">
            <a:spAutoFit/>
          </a:bodyPr>
          <a:lstStyle/>
          <a:p>
            <a:pPr marL="457200" indent="-442913"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600" b="1">
                <a:solidFill>
                  <a:srgbClr val="000000"/>
                </a:solidFill>
                <a:latin typeface="Times New Roman" pitchFamily="16" charset="0"/>
              </a:rPr>
              <a:t>Decorrem de normas gerais e abstratas, que se dirigem a propriedades indeterminadas, com o fim de satisfazer interesses coletivos abstratamente considerados.</a:t>
            </a:r>
          </a:p>
          <a:p>
            <a:pPr marL="457200" indent="-442913"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endParaRPr lang="pt-BR" sz="2600" b="1">
              <a:solidFill>
                <a:srgbClr val="000000"/>
              </a:solidFill>
              <a:latin typeface="Times New Roman" pitchFamily="16" charset="0"/>
            </a:endParaRPr>
          </a:p>
          <a:p>
            <a:pPr marL="457200" indent="-442913"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600" b="1">
                <a:solidFill>
                  <a:srgbClr val="000000"/>
                </a:solidFill>
                <a:latin typeface="Times New Roman" pitchFamily="16" charset="0"/>
              </a:rPr>
              <a:t>O interesse público a que atende a limitação pode referir-se à segurança, à salubridade, à estética, à defesa nacional ou qualquer outro fim em que o interesse da coletividade se sobreponha ao dos particulares. Exemplos: medida dos cômodos de uma casa, construção de calçadas e muros, altura mínima para colocação de grades, etc.</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1" name="Text Box 1"/>
          <p:cNvSpPr txBox="1">
            <a:spLocks noChangeArrowheads="1"/>
          </p:cNvSpPr>
          <p:nvPr/>
        </p:nvSpPr>
        <p:spPr bwMode="auto">
          <a:xfrm>
            <a:off x="1508125" y="955675"/>
            <a:ext cx="184150" cy="457200"/>
          </a:xfrm>
          <a:prstGeom prst="rect">
            <a:avLst/>
          </a:prstGeom>
          <a:noFill/>
          <a:ln w="9525">
            <a:noFill/>
            <a:round/>
            <a:headEnd/>
            <a:tailEnd/>
          </a:ln>
          <a:effectLst/>
        </p:spPr>
        <p:txBody>
          <a:bodyPr wrap="none" anchor="ctr"/>
          <a:lstStyle/>
          <a:p>
            <a:endParaRPr lang="pt-BR"/>
          </a:p>
        </p:txBody>
      </p:sp>
      <p:sp>
        <p:nvSpPr>
          <p:cNvPr id="158722" name="Text Box 2"/>
          <p:cNvSpPr txBox="1">
            <a:spLocks noChangeArrowheads="1"/>
          </p:cNvSpPr>
          <p:nvPr/>
        </p:nvSpPr>
        <p:spPr bwMode="auto">
          <a:xfrm>
            <a:off x="323850" y="549275"/>
            <a:ext cx="8496300" cy="3776663"/>
          </a:xfrm>
          <a:prstGeom prst="rect">
            <a:avLst/>
          </a:prstGeom>
          <a:noFill/>
          <a:ln w="9525">
            <a:noFill/>
            <a:round/>
            <a:headEnd/>
            <a:tailEnd/>
          </a:ln>
          <a:effectLst/>
        </p:spPr>
        <p:txBody>
          <a:bodyPr lIns="90000" tIns="46800" rIns="90000" bIns="46800">
            <a:spAutoFit/>
          </a:bodyPr>
          <a:lstStyle/>
          <a:p>
            <a:pPr marL="457200" indent="-441325" algn="ctr">
              <a:lnSpc>
                <a:spcPct val="93000"/>
              </a:lnSpc>
              <a:buClrTx/>
              <a:buFontTx/>
              <a:buNone/>
              <a:tabLst>
                <a:tab pos="457200" algn="l"/>
                <a:tab pos="881063" algn="l"/>
                <a:tab pos="1330325" algn="l"/>
                <a:tab pos="1779588" algn="l"/>
                <a:tab pos="2228850" algn="l"/>
                <a:tab pos="2678113" algn="l"/>
                <a:tab pos="3127375" algn="l"/>
                <a:tab pos="3576638" algn="l"/>
                <a:tab pos="4025900" algn="l"/>
                <a:tab pos="4475163" algn="l"/>
                <a:tab pos="4924425" algn="l"/>
                <a:tab pos="5373688" algn="l"/>
                <a:tab pos="5822950" algn="l"/>
                <a:tab pos="6272213" algn="l"/>
                <a:tab pos="6721475" algn="l"/>
                <a:tab pos="7170738" algn="l"/>
                <a:tab pos="7620000" algn="l"/>
                <a:tab pos="8069263" algn="l"/>
                <a:tab pos="8518525" algn="l"/>
                <a:tab pos="8967788" algn="l"/>
                <a:tab pos="8969375" algn="l"/>
                <a:tab pos="9418638" algn="l"/>
                <a:tab pos="9867900" algn="l"/>
                <a:tab pos="10317163" algn="l"/>
                <a:tab pos="10779125" algn="l"/>
                <a:tab pos="10779125" algn="l"/>
                <a:tab pos="10780713" algn="l"/>
              </a:tabLst>
            </a:pPr>
            <a:r>
              <a:rPr lang="pt-BR" sz="2600">
                <a:solidFill>
                  <a:srgbClr val="000000"/>
                </a:solidFill>
                <a:latin typeface="Times New Roman" pitchFamily="16" charset="0"/>
              </a:rPr>
              <a:t>	</a:t>
            </a:r>
          </a:p>
          <a:p>
            <a:pPr marL="457200" indent="-441325" algn="ctr">
              <a:lnSpc>
                <a:spcPct val="93000"/>
              </a:lnSpc>
              <a:buClrTx/>
              <a:buFontTx/>
              <a:buNone/>
              <a:tabLst>
                <a:tab pos="457200" algn="l"/>
                <a:tab pos="881063" algn="l"/>
                <a:tab pos="1330325" algn="l"/>
                <a:tab pos="1779588" algn="l"/>
                <a:tab pos="2228850" algn="l"/>
                <a:tab pos="2678113" algn="l"/>
                <a:tab pos="3127375" algn="l"/>
                <a:tab pos="3576638" algn="l"/>
                <a:tab pos="4025900" algn="l"/>
                <a:tab pos="4475163" algn="l"/>
                <a:tab pos="4924425" algn="l"/>
                <a:tab pos="5373688" algn="l"/>
                <a:tab pos="5822950" algn="l"/>
                <a:tab pos="6272213" algn="l"/>
                <a:tab pos="6721475" algn="l"/>
                <a:tab pos="7170738" algn="l"/>
                <a:tab pos="7620000" algn="l"/>
                <a:tab pos="8069263" algn="l"/>
                <a:tab pos="8518525" algn="l"/>
                <a:tab pos="8967788" algn="l"/>
                <a:tab pos="8969375" algn="l"/>
                <a:tab pos="9418638" algn="l"/>
                <a:tab pos="9867900" algn="l"/>
                <a:tab pos="10317163" algn="l"/>
                <a:tab pos="10779125" algn="l"/>
                <a:tab pos="10779125" algn="l"/>
                <a:tab pos="10780713" algn="l"/>
              </a:tabLst>
            </a:pPr>
            <a:r>
              <a:rPr lang="pt-BR" sz="2600">
                <a:solidFill>
                  <a:srgbClr val="000000"/>
                </a:solidFill>
                <a:latin typeface="Times New Roman" pitchFamily="16" charset="0"/>
              </a:rPr>
              <a:t>O ato declaratório deverá especificar a área acima, que é expropriada não para integrar o patrimônio público, mas para ser revendida, com lucro, depois de concluída a obra que valorizou o imóvel, sendo que o efeito para o poder público é o mesmo da contribuição de melhoria.</a:t>
            </a:r>
          </a:p>
          <a:p>
            <a:pPr marL="457200" indent="-441325" algn="ctr">
              <a:lnSpc>
                <a:spcPct val="93000"/>
              </a:lnSpc>
              <a:buClrTx/>
              <a:buFontTx/>
              <a:buNone/>
              <a:tabLst>
                <a:tab pos="457200" algn="l"/>
                <a:tab pos="881063" algn="l"/>
                <a:tab pos="1330325" algn="l"/>
                <a:tab pos="1779588" algn="l"/>
                <a:tab pos="2228850" algn="l"/>
                <a:tab pos="2678113" algn="l"/>
                <a:tab pos="3127375" algn="l"/>
                <a:tab pos="3576638" algn="l"/>
                <a:tab pos="4025900" algn="l"/>
                <a:tab pos="4475163" algn="l"/>
                <a:tab pos="4924425" algn="l"/>
                <a:tab pos="5373688" algn="l"/>
                <a:tab pos="5822950" algn="l"/>
                <a:tab pos="6272213" algn="l"/>
                <a:tab pos="6721475" algn="l"/>
                <a:tab pos="7170738" algn="l"/>
                <a:tab pos="7620000" algn="l"/>
                <a:tab pos="8069263" algn="l"/>
                <a:tab pos="8518525" algn="l"/>
                <a:tab pos="8967788" algn="l"/>
                <a:tab pos="8969375" algn="l"/>
                <a:tab pos="9418638" algn="l"/>
                <a:tab pos="9867900" algn="l"/>
                <a:tab pos="10317163" algn="l"/>
                <a:tab pos="10779125" algn="l"/>
                <a:tab pos="10779125" algn="l"/>
                <a:tab pos="10780713" algn="l"/>
              </a:tabLst>
            </a:pPr>
            <a:r>
              <a:rPr lang="pt-BR" sz="2600">
                <a:solidFill>
                  <a:srgbClr val="000000"/>
                </a:solidFill>
                <a:latin typeface="Times New Roman" pitchFamily="16" charset="0"/>
              </a:rPr>
              <a:t>Alguns autores entendem que a desapropriação por zona é inconstitucional, mas o STF já decidiu pela sua constitucionalidade.</a:t>
            </a:r>
          </a:p>
          <a:p>
            <a:pPr marL="457200" indent="-441325" algn="ctr">
              <a:lnSpc>
                <a:spcPct val="93000"/>
              </a:lnSpc>
              <a:buClrTx/>
              <a:buFontTx/>
              <a:buNone/>
              <a:tabLst>
                <a:tab pos="457200" algn="l"/>
                <a:tab pos="881063" algn="l"/>
                <a:tab pos="1330325" algn="l"/>
                <a:tab pos="1779588" algn="l"/>
                <a:tab pos="2228850" algn="l"/>
                <a:tab pos="2678113" algn="l"/>
                <a:tab pos="3127375" algn="l"/>
                <a:tab pos="3576638" algn="l"/>
                <a:tab pos="4025900" algn="l"/>
                <a:tab pos="4475163" algn="l"/>
                <a:tab pos="4924425" algn="l"/>
                <a:tab pos="5373688" algn="l"/>
                <a:tab pos="5822950" algn="l"/>
                <a:tab pos="6272213" algn="l"/>
                <a:tab pos="6721475" algn="l"/>
                <a:tab pos="7170738" algn="l"/>
                <a:tab pos="7620000" algn="l"/>
                <a:tab pos="8069263" algn="l"/>
                <a:tab pos="8518525" algn="l"/>
                <a:tab pos="8967788" algn="l"/>
                <a:tab pos="8969375" algn="l"/>
                <a:tab pos="9418638" algn="l"/>
                <a:tab pos="9867900" algn="l"/>
                <a:tab pos="10317163" algn="l"/>
                <a:tab pos="10779125" algn="l"/>
                <a:tab pos="10779125" algn="l"/>
                <a:tab pos="10780713" algn="l"/>
              </a:tabLst>
            </a:pPr>
            <a:endParaRPr lang="pt-BR" sz="2600">
              <a:solidFill>
                <a:srgbClr val="000000"/>
              </a:solidFill>
              <a:latin typeface="Times New Roman" pitchFamily="16" charset="0"/>
            </a:endParaRP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5" name="Text Box 1"/>
          <p:cNvSpPr txBox="1">
            <a:spLocks noChangeArrowheads="1"/>
          </p:cNvSpPr>
          <p:nvPr/>
        </p:nvSpPr>
        <p:spPr bwMode="auto">
          <a:xfrm>
            <a:off x="1508125" y="955675"/>
            <a:ext cx="184150" cy="457200"/>
          </a:xfrm>
          <a:prstGeom prst="rect">
            <a:avLst/>
          </a:prstGeom>
          <a:noFill/>
          <a:ln w="9525">
            <a:noFill/>
            <a:round/>
            <a:headEnd/>
            <a:tailEnd/>
          </a:ln>
          <a:effectLst/>
        </p:spPr>
        <p:txBody>
          <a:bodyPr wrap="none" anchor="ctr"/>
          <a:lstStyle/>
          <a:p>
            <a:endParaRPr lang="pt-BR"/>
          </a:p>
        </p:txBody>
      </p:sp>
      <p:sp>
        <p:nvSpPr>
          <p:cNvPr id="159746" name="Text Box 2"/>
          <p:cNvSpPr txBox="1">
            <a:spLocks noChangeArrowheads="1"/>
          </p:cNvSpPr>
          <p:nvPr/>
        </p:nvSpPr>
        <p:spPr bwMode="auto">
          <a:xfrm>
            <a:off x="323850" y="549275"/>
            <a:ext cx="8496300" cy="4513263"/>
          </a:xfrm>
          <a:prstGeom prst="rect">
            <a:avLst/>
          </a:prstGeom>
          <a:noFill/>
          <a:ln w="9525">
            <a:noFill/>
            <a:round/>
            <a:headEnd/>
            <a:tailEnd/>
          </a:ln>
          <a:effectLst/>
        </p:spPr>
        <p:txBody>
          <a:bodyPr lIns="90000" tIns="46800" rIns="90000" bIns="46800">
            <a:spAutoFit/>
          </a:bodyPr>
          <a:lstStyle/>
          <a:p>
            <a:pPr marL="457200" indent="-441325" algn="ctr">
              <a:lnSpc>
                <a:spcPct val="93000"/>
              </a:lnSpc>
              <a:buClrTx/>
              <a:buFontTx/>
              <a:buNone/>
              <a:tabLst>
                <a:tab pos="457200" algn="l"/>
                <a:tab pos="881063" algn="l"/>
                <a:tab pos="1330325" algn="l"/>
                <a:tab pos="1779588" algn="l"/>
                <a:tab pos="2228850" algn="l"/>
                <a:tab pos="2678113" algn="l"/>
                <a:tab pos="3127375" algn="l"/>
                <a:tab pos="3576638" algn="l"/>
                <a:tab pos="4025900" algn="l"/>
                <a:tab pos="4475163" algn="l"/>
                <a:tab pos="4924425" algn="l"/>
                <a:tab pos="5373688" algn="l"/>
                <a:tab pos="5822950" algn="l"/>
                <a:tab pos="6272213" algn="l"/>
                <a:tab pos="6721475" algn="l"/>
                <a:tab pos="7170738" algn="l"/>
                <a:tab pos="7620000" algn="l"/>
                <a:tab pos="8069263" algn="l"/>
                <a:tab pos="8518525" algn="l"/>
                <a:tab pos="8967788" algn="l"/>
                <a:tab pos="8969375" algn="l"/>
                <a:tab pos="9418638" algn="l"/>
                <a:tab pos="9867900" algn="l"/>
                <a:tab pos="10317163" algn="l"/>
                <a:tab pos="10779125" algn="l"/>
                <a:tab pos="10779125" algn="l"/>
                <a:tab pos="10780713" algn="l"/>
              </a:tabLst>
            </a:pPr>
            <a:r>
              <a:rPr lang="pt-BR" sz="2600">
                <a:solidFill>
                  <a:srgbClr val="000000"/>
                </a:solidFill>
                <a:latin typeface="Times New Roman" pitchFamily="16" charset="0"/>
              </a:rPr>
              <a:t>	2) desapropriação para urbanização ou reurbanização: o poder público, com fundamento no art. 5, “i”, do DL 3.365, por utilidade pública, pode desapropriar área para planos de urbanização e, concluída esta, pode alienar as áreas que excedem às necessidades, respeitando o direito de preferência dos expropriados.</a:t>
            </a:r>
          </a:p>
          <a:p>
            <a:pPr marL="457200" indent="-441325" algn="ctr">
              <a:lnSpc>
                <a:spcPct val="93000"/>
              </a:lnSpc>
              <a:buClrTx/>
              <a:buFontTx/>
              <a:buNone/>
              <a:tabLst>
                <a:tab pos="457200" algn="l"/>
                <a:tab pos="881063" algn="l"/>
                <a:tab pos="1330325" algn="l"/>
                <a:tab pos="1779588" algn="l"/>
                <a:tab pos="2228850" algn="l"/>
                <a:tab pos="2678113" algn="l"/>
                <a:tab pos="3127375" algn="l"/>
                <a:tab pos="3576638" algn="l"/>
                <a:tab pos="4025900" algn="l"/>
                <a:tab pos="4475163" algn="l"/>
                <a:tab pos="4924425" algn="l"/>
                <a:tab pos="5373688" algn="l"/>
                <a:tab pos="5822950" algn="l"/>
                <a:tab pos="6272213" algn="l"/>
                <a:tab pos="6721475" algn="l"/>
                <a:tab pos="7170738" algn="l"/>
                <a:tab pos="7620000" algn="l"/>
                <a:tab pos="8069263" algn="l"/>
                <a:tab pos="8518525" algn="l"/>
                <a:tab pos="8967788" algn="l"/>
                <a:tab pos="8969375" algn="l"/>
                <a:tab pos="9418638" algn="l"/>
                <a:tab pos="9867900" algn="l"/>
                <a:tab pos="10317163" algn="l"/>
                <a:tab pos="10779125" algn="l"/>
                <a:tab pos="10779125" algn="l"/>
                <a:tab pos="10780713" algn="l"/>
              </a:tabLst>
            </a:pPr>
            <a:endParaRPr lang="pt-BR" sz="2600">
              <a:solidFill>
                <a:srgbClr val="000000"/>
              </a:solidFill>
              <a:latin typeface="Times New Roman" pitchFamily="16" charset="0"/>
            </a:endParaRPr>
          </a:p>
          <a:p>
            <a:pPr marL="457200" indent="-441325" algn="ctr">
              <a:lnSpc>
                <a:spcPct val="93000"/>
              </a:lnSpc>
              <a:buClrTx/>
              <a:buFontTx/>
              <a:buNone/>
              <a:tabLst>
                <a:tab pos="457200" algn="l"/>
                <a:tab pos="881063" algn="l"/>
                <a:tab pos="1330325" algn="l"/>
                <a:tab pos="1779588" algn="l"/>
                <a:tab pos="2228850" algn="l"/>
                <a:tab pos="2678113" algn="l"/>
                <a:tab pos="3127375" algn="l"/>
                <a:tab pos="3576638" algn="l"/>
                <a:tab pos="4025900" algn="l"/>
                <a:tab pos="4475163" algn="l"/>
                <a:tab pos="4924425" algn="l"/>
                <a:tab pos="5373688" algn="l"/>
                <a:tab pos="5822950" algn="l"/>
                <a:tab pos="6272213" algn="l"/>
                <a:tab pos="6721475" algn="l"/>
                <a:tab pos="7170738" algn="l"/>
                <a:tab pos="7620000" algn="l"/>
                <a:tab pos="8069263" algn="l"/>
                <a:tab pos="8518525" algn="l"/>
                <a:tab pos="8967788" algn="l"/>
                <a:tab pos="8969375" algn="l"/>
                <a:tab pos="9418638" algn="l"/>
                <a:tab pos="9867900" algn="l"/>
                <a:tab pos="10317163" algn="l"/>
                <a:tab pos="10779125" algn="l"/>
                <a:tab pos="10779125" algn="l"/>
                <a:tab pos="10780713" algn="l"/>
              </a:tabLst>
            </a:pPr>
            <a:r>
              <a:rPr lang="pt-BR" sz="2600">
                <a:solidFill>
                  <a:srgbClr val="000000"/>
                </a:solidFill>
                <a:latin typeface="Times New Roman" pitchFamily="16" charset="0"/>
              </a:rPr>
              <a:t>3) a desapropriação para fins de construção ou ampliação de distritos industriais (art. 5, “i”, in fine, DL 3.365): depende de aprovação prévia e expressa do projeto de implantação, podendo o poder público revender ou locar os respectivos lotes para empresas previamente qualificadas.</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69" name="Text Box 1"/>
          <p:cNvSpPr txBox="1">
            <a:spLocks noChangeArrowheads="1"/>
          </p:cNvSpPr>
          <p:nvPr/>
        </p:nvSpPr>
        <p:spPr bwMode="auto">
          <a:xfrm>
            <a:off x="1508125" y="955675"/>
            <a:ext cx="184150" cy="457200"/>
          </a:xfrm>
          <a:prstGeom prst="rect">
            <a:avLst/>
          </a:prstGeom>
          <a:noFill/>
          <a:ln w="9525">
            <a:noFill/>
            <a:round/>
            <a:headEnd/>
            <a:tailEnd/>
          </a:ln>
          <a:effectLst/>
        </p:spPr>
        <p:txBody>
          <a:bodyPr wrap="none" anchor="ctr"/>
          <a:lstStyle/>
          <a:p>
            <a:endParaRPr lang="pt-BR"/>
          </a:p>
        </p:txBody>
      </p:sp>
      <p:sp>
        <p:nvSpPr>
          <p:cNvPr id="160770" name="Text Box 2"/>
          <p:cNvSpPr txBox="1">
            <a:spLocks noChangeArrowheads="1"/>
          </p:cNvSpPr>
          <p:nvPr/>
        </p:nvSpPr>
        <p:spPr bwMode="auto">
          <a:xfrm>
            <a:off x="323850" y="549275"/>
            <a:ext cx="8496300" cy="4144963"/>
          </a:xfrm>
          <a:prstGeom prst="rect">
            <a:avLst/>
          </a:prstGeom>
          <a:noFill/>
          <a:ln w="9525">
            <a:noFill/>
            <a:round/>
            <a:headEnd/>
            <a:tailEnd/>
          </a:ln>
          <a:effectLst/>
        </p:spPr>
        <p:txBody>
          <a:bodyPr lIns="90000" tIns="46800" rIns="90000" bIns="46800">
            <a:spAutoFit/>
          </a:bodyPr>
          <a:lstStyle/>
          <a:p>
            <a:pPr marL="457200" indent="-441325" algn="ctr">
              <a:lnSpc>
                <a:spcPct val="93000"/>
              </a:lnSpc>
              <a:buClrTx/>
              <a:buFontTx/>
              <a:buNone/>
              <a:tabLst>
                <a:tab pos="457200" algn="l"/>
                <a:tab pos="881063" algn="l"/>
                <a:tab pos="1330325" algn="l"/>
                <a:tab pos="1779588" algn="l"/>
                <a:tab pos="2228850" algn="l"/>
                <a:tab pos="2678113" algn="l"/>
                <a:tab pos="3127375" algn="l"/>
                <a:tab pos="3576638" algn="l"/>
                <a:tab pos="4025900" algn="l"/>
                <a:tab pos="4475163" algn="l"/>
                <a:tab pos="4924425" algn="l"/>
                <a:tab pos="5373688" algn="l"/>
                <a:tab pos="5822950" algn="l"/>
                <a:tab pos="6272213" algn="l"/>
                <a:tab pos="6721475" algn="l"/>
                <a:tab pos="7170738" algn="l"/>
                <a:tab pos="7620000" algn="l"/>
                <a:tab pos="8069263" algn="l"/>
                <a:tab pos="8518525" algn="l"/>
                <a:tab pos="8967788" algn="l"/>
                <a:tab pos="8969375" algn="l"/>
                <a:tab pos="9418638" algn="l"/>
                <a:tab pos="9867900" algn="l"/>
                <a:tab pos="10317163" algn="l"/>
                <a:tab pos="10779125" algn="l"/>
                <a:tab pos="10779125" algn="l"/>
                <a:tab pos="10780713" algn="l"/>
              </a:tabLst>
            </a:pPr>
            <a:r>
              <a:rPr lang="pt-BR" sz="2600">
                <a:solidFill>
                  <a:srgbClr val="000000"/>
                </a:solidFill>
                <a:latin typeface="Times New Roman" pitchFamily="16" charset="0"/>
              </a:rPr>
              <a:t>	</a:t>
            </a:r>
          </a:p>
          <a:p>
            <a:pPr marL="457200" indent="-441325" algn="ctr">
              <a:lnSpc>
                <a:spcPct val="93000"/>
              </a:lnSpc>
              <a:buClrTx/>
              <a:buFontTx/>
              <a:buNone/>
              <a:tabLst>
                <a:tab pos="457200" algn="l"/>
                <a:tab pos="881063" algn="l"/>
                <a:tab pos="1330325" algn="l"/>
                <a:tab pos="1779588" algn="l"/>
                <a:tab pos="2228850" algn="l"/>
                <a:tab pos="2678113" algn="l"/>
                <a:tab pos="3127375" algn="l"/>
                <a:tab pos="3576638" algn="l"/>
                <a:tab pos="4025900" algn="l"/>
                <a:tab pos="4475163" algn="l"/>
                <a:tab pos="4924425" algn="l"/>
                <a:tab pos="5373688" algn="l"/>
                <a:tab pos="5822950" algn="l"/>
                <a:tab pos="6272213" algn="l"/>
                <a:tab pos="6721475" algn="l"/>
                <a:tab pos="7170738" algn="l"/>
                <a:tab pos="7620000" algn="l"/>
                <a:tab pos="8069263" algn="l"/>
                <a:tab pos="8518525" algn="l"/>
                <a:tab pos="8967788" algn="l"/>
                <a:tab pos="8969375" algn="l"/>
                <a:tab pos="9418638" algn="l"/>
                <a:tab pos="9867900" algn="l"/>
                <a:tab pos="10317163" algn="l"/>
                <a:tab pos="10779125" algn="l"/>
                <a:tab pos="10779125" algn="l"/>
                <a:tab pos="10780713" algn="l"/>
              </a:tabLst>
            </a:pPr>
            <a:r>
              <a:rPr lang="pt-BR" sz="2600">
                <a:solidFill>
                  <a:srgbClr val="000000"/>
                </a:solidFill>
                <a:latin typeface="Times New Roman" pitchFamily="16" charset="0"/>
              </a:rPr>
              <a:t>4) desapropriação por interesse social: esta desapropriação tem como regra a transferência dos bens para terceiros, fazendo-se a justa distribuição da propriedade para que ela cumpra a sua função social.</a:t>
            </a:r>
          </a:p>
          <a:p>
            <a:pPr marL="457200" indent="-441325" algn="ctr">
              <a:lnSpc>
                <a:spcPct val="93000"/>
              </a:lnSpc>
              <a:buClrTx/>
              <a:buFontTx/>
              <a:buNone/>
              <a:tabLst>
                <a:tab pos="457200" algn="l"/>
                <a:tab pos="881063" algn="l"/>
                <a:tab pos="1330325" algn="l"/>
                <a:tab pos="1779588" algn="l"/>
                <a:tab pos="2228850" algn="l"/>
                <a:tab pos="2678113" algn="l"/>
                <a:tab pos="3127375" algn="l"/>
                <a:tab pos="3576638" algn="l"/>
                <a:tab pos="4025900" algn="l"/>
                <a:tab pos="4475163" algn="l"/>
                <a:tab pos="4924425" algn="l"/>
                <a:tab pos="5373688" algn="l"/>
                <a:tab pos="5822950" algn="l"/>
                <a:tab pos="6272213" algn="l"/>
                <a:tab pos="6721475" algn="l"/>
                <a:tab pos="7170738" algn="l"/>
                <a:tab pos="7620000" algn="l"/>
                <a:tab pos="8069263" algn="l"/>
                <a:tab pos="8518525" algn="l"/>
                <a:tab pos="8967788" algn="l"/>
                <a:tab pos="8969375" algn="l"/>
                <a:tab pos="9418638" algn="l"/>
                <a:tab pos="9867900" algn="l"/>
                <a:tab pos="10317163" algn="l"/>
                <a:tab pos="10779125" algn="l"/>
                <a:tab pos="10779125" algn="l"/>
                <a:tab pos="10780713" algn="l"/>
              </a:tabLst>
            </a:pPr>
            <a:endParaRPr lang="pt-BR" sz="2600">
              <a:solidFill>
                <a:srgbClr val="000000"/>
              </a:solidFill>
              <a:latin typeface="Times New Roman" pitchFamily="16" charset="0"/>
            </a:endParaRPr>
          </a:p>
          <a:p>
            <a:pPr marL="457200" indent="-441325" algn="ctr">
              <a:lnSpc>
                <a:spcPct val="93000"/>
              </a:lnSpc>
              <a:buClrTx/>
              <a:buFontTx/>
              <a:buNone/>
              <a:tabLst>
                <a:tab pos="457200" algn="l"/>
                <a:tab pos="881063" algn="l"/>
                <a:tab pos="1330325" algn="l"/>
                <a:tab pos="1779588" algn="l"/>
                <a:tab pos="2228850" algn="l"/>
                <a:tab pos="2678113" algn="l"/>
                <a:tab pos="3127375" algn="l"/>
                <a:tab pos="3576638" algn="l"/>
                <a:tab pos="4025900" algn="l"/>
                <a:tab pos="4475163" algn="l"/>
                <a:tab pos="4924425" algn="l"/>
                <a:tab pos="5373688" algn="l"/>
                <a:tab pos="5822950" algn="l"/>
                <a:tab pos="6272213" algn="l"/>
                <a:tab pos="6721475" algn="l"/>
                <a:tab pos="7170738" algn="l"/>
                <a:tab pos="7620000" algn="l"/>
                <a:tab pos="8069263" algn="l"/>
                <a:tab pos="8518525" algn="l"/>
                <a:tab pos="8967788" algn="l"/>
                <a:tab pos="8969375" algn="l"/>
                <a:tab pos="9418638" algn="l"/>
                <a:tab pos="9867900" algn="l"/>
                <a:tab pos="10317163" algn="l"/>
                <a:tab pos="10779125" algn="l"/>
                <a:tab pos="10779125" algn="l"/>
                <a:tab pos="10780713" algn="l"/>
              </a:tabLst>
            </a:pPr>
            <a:r>
              <a:rPr lang="pt-BR" sz="2600">
                <a:solidFill>
                  <a:srgbClr val="000000"/>
                </a:solidFill>
                <a:latin typeface="Times New Roman" pitchFamily="16" charset="0"/>
              </a:rPr>
              <a:t>5) a desapropriação por interesse social a transferência dos bens a terceiros constitui, em regra, a própria finalidade da medida (ex: reforma agrária, aproveitamento do solo urbano, interesse social)</a:t>
            </a:r>
          </a:p>
          <a:p>
            <a:pPr marL="457200" indent="-441325" algn="ctr">
              <a:lnSpc>
                <a:spcPct val="93000"/>
              </a:lnSpc>
              <a:buClrTx/>
              <a:buFontTx/>
              <a:buNone/>
              <a:tabLst>
                <a:tab pos="457200" algn="l"/>
                <a:tab pos="881063" algn="l"/>
                <a:tab pos="1330325" algn="l"/>
                <a:tab pos="1779588" algn="l"/>
                <a:tab pos="2228850" algn="l"/>
                <a:tab pos="2678113" algn="l"/>
                <a:tab pos="3127375" algn="l"/>
                <a:tab pos="3576638" algn="l"/>
                <a:tab pos="4025900" algn="l"/>
                <a:tab pos="4475163" algn="l"/>
                <a:tab pos="4924425" algn="l"/>
                <a:tab pos="5373688" algn="l"/>
                <a:tab pos="5822950" algn="l"/>
                <a:tab pos="6272213" algn="l"/>
                <a:tab pos="6721475" algn="l"/>
                <a:tab pos="7170738" algn="l"/>
                <a:tab pos="7620000" algn="l"/>
                <a:tab pos="8069263" algn="l"/>
                <a:tab pos="8518525" algn="l"/>
                <a:tab pos="8967788" algn="l"/>
                <a:tab pos="8969375" algn="l"/>
                <a:tab pos="9418638" algn="l"/>
                <a:tab pos="9867900" algn="l"/>
                <a:tab pos="10317163" algn="l"/>
                <a:tab pos="10779125" algn="l"/>
                <a:tab pos="10779125" algn="l"/>
                <a:tab pos="10780713" algn="l"/>
              </a:tabLst>
            </a:pPr>
            <a:endParaRPr lang="pt-BR" sz="2600">
              <a:solidFill>
                <a:srgbClr val="000000"/>
              </a:solidFill>
              <a:latin typeface="Times New Roman" pitchFamily="16" charset="0"/>
            </a:endParaRP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3" name="Text Box 1"/>
          <p:cNvSpPr txBox="1">
            <a:spLocks noChangeArrowheads="1"/>
          </p:cNvSpPr>
          <p:nvPr/>
        </p:nvSpPr>
        <p:spPr bwMode="auto">
          <a:xfrm>
            <a:off x="1508125" y="955675"/>
            <a:ext cx="184150" cy="457200"/>
          </a:xfrm>
          <a:prstGeom prst="rect">
            <a:avLst/>
          </a:prstGeom>
          <a:noFill/>
          <a:ln w="9525">
            <a:noFill/>
            <a:round/>
            <a:headEnd/>
            <a:tailEnd/>
          </a:ln>
          <a:effectLst/>
        </p:spPr>
        <p:txBody>
          <a:bodyPr wrap="none" anchor="ctr"/>
          <a:lstStyle/>
          <a:p>
            <a:endParaRPr lang="pt-BR"/>
          </a:p>
        </p:txBody>
      </p:sp>
      <p:sp>
        <p:nvSpPr>
          <p:cNvPr id="161794" name="Text Box 2"/>
          <p:cNvSpPr txBox="1">
            <a:spLocks noChangeArrowheads="1"/>
          </p:cNvSpPr>
          <p:nvPr/>
        </p:nvSpPr>
        <p:spPr bwMode="auto">
          <a:xfrm>
            <a:off x="323850" y="549275"/>
            <a:ext cx="8496300" cy="3776663"/>
          </a:xfrm>
          <a:prstGeom prst="rect">
            <a:avLst/>
          </a:prstGeom>
          <a:noFill/>
          <a:ln w="9525">
            <a:noFill/>
            <a:round/>
            <a:headEnd/>
            <a:tailEnd/>
          </a:ln>
          <a:effectLst/>
        </p:spPr>
        <p:txBody>
          <a:bodyPr lIns="90000" tIns="46800" rIns="90000" bIns="46800">
            <a:spAutoFit/>
          </a:bodyPr>
          <a:lstStyle/>
          <a:p>
            <a:pPr marL="457200" indent="-441325" algn="ctr">
              <a:lnSpc>
                <a:spcPct val="93000"/>
              </a:lnSpc>
              <a:buClrTx/>
              <a:buFontTx/>
              <a:buNone/>
              <a:tabLst>
                <a:tab pos="457200" algn="l"/>
                <a:tab pos="881063" algn="l"/>
                <a:tab pos="1330325" algn="l"/>
                <a:tab pos="1779588" algn="l"/>
                <a:tab pos="2228850" algn="l"/>
                <a:tab pos="2678113" algn="l"/>
                <a:tab pos="3127375" algn="l"/>
                <a:tab pos="3576638" algn="l"/>
                <a:tab pos="4025900" algn="l"/>
                <a:tab pos="4475163" algn="l"/>
                <a:tab pos="4924425" algn="l"/>
                <a:tab pos="5373688" algn="l"/>
                <a:tab pos="5822950" algn="l"/>
                <a:tab pos="6272213" algn="l"/>
                <a:tab pos="6721475" algn="l"/>
                <a:tab pos="7170738" algn="l"/>
                <a:tab pos="7620000" algn="l"/>
                <a:tab pos="8069263" algn="l"/>
                <a:tab pos="8518525" algn="l"/>
                <a:tab pos="8967788" algn="l"/>
                <a:tab pos="8969375" algn="l"/>
                <a:tab pos="9418638" algn="l"/>
                <a:tab pos="9867900" algn="l"/>
                <a:tab pos="10317163" algn="l"/>
                <a:tab pos="10779125" algn="l"/>
                <a:tab pos="10779125" algn="l"/>
                <a:tab pos="10780713" algn="l"/>
              </a:tabLst>
            </a:pPr>
            <a:r>
              <a:rPr lang="pt-BR" sz="2600">
                <a:solidFill>
                  <a:srgbClr val="000000"/>
                </a:solidFill>
                <a:latin typeface="Times New Roman" pitchFamily="16" charset="0"/>
              </a:rPr>
              <a:t>	</a:t>
            </a:r>
          </a:p>
          <a:p>
            <a:pPr marL="457200" indent="-441325" algn="ctr">
              <a:lnSpc>
                <a:spcPct val="93000"/>
              </a:lnSpc>
              <a:buClrTx/>
              <a:buFontTx/>
              <a:buNone/>
              <a:tabLst>
                <a:tab pos="457200" algn="l"/>
                <a:tab pos="881063" algn="l"/>
                <a:tab pos="1330325" algn="l"/>
                <a:tab pos="1779588" algn="l"/>
                <a:tab pos="2228850" algn="l"/>
                <a:tab pos="2678113" algn="l"/>
                <a:tab pos="3127375" algn="l"/>
                <a:tab pos="3576638" algn="l"/>
                <a:tab pos="4025900" algn="l"/>
                <a:tab pos="4475163" algn="l"/>
                <a:tab pos="4924425" algn="l"/>
                <a:tab pos="5373688" algn="l"/>
                <a:tab pos="5822950" algn="l"/>
                <a:tab pos="6272213" algn="l"/>
                <a:tab pos="6721475" algn="l"/>
                <a:tab pos="7170738" algn="l"/>
                <a:tab pos="7620000" algn="l"/>
                <a:tab pos="8069263" algn="l"/>
                <a:tab pos="8518525" algn="l"/>
                <a:tab pos="8967788" algn="l"/>
                <a:tab pos="8969375" algn="l"/>
                <a:tab pos="9418638" algn="l"/>
                <a:tab pos="9867900" algn="l"/>
                <a:tab pos="10317163" algn="l"/>
                <a:tab pos="10779125" algn="l"/>
                <a:tab pos="10779125" algn="l"/>
                <a:tab pos="10780713" algn="l"/>
              </a:tabLst>
            </a:pPr>
            <a:r>
              <a:rPr lang="pt-BR" sz="2600">
                <a:solidFill>
                  <a:srgbClr val="000000"/>
                </a:solidFill>
                <a:latin typeface="Times New Roman" pitchFamily="16" charset="0"/>
              </a:rPr>
              <a:t>6) também poderá ter como objetivo assegurar o abastecimento da população (art. 2, III, da Lei Delegada n. 4), caso em que os bens não serão incorporados ao patrimônio público (acho que esse caso é de requisição).</a:t>
            </a:r>
          </a:p>
          <a:p>
            <a:pPr marL="457200" indent="-441325" algn="ctr">
              <a:lnSpc>
                <a:spcPct val="93000"/>
              </a:lnSpc>
              <a:buClrTx/>
              <a:buFontTx/>
              <a:buNone/>
              <a:tabLst>
                <a:tab pos="457200" algn="l"/>
                <a:tab pos="881063" algn="l"/>
                <a:tab pos="1330325" algn="l"/>
                <a:tab pos="1779588" algn="l"/>
                <a:tab pos="2228850" algn="l"/>
                <a:tab pos="2678113" algn="l"/>
                <a:tab pos="3127375" algn="l"/>
                <a:tab pos="3576638" algn="l"/>
                <a:tab pos="4025900" algn="l"/>
                <a:tab pos="4475163" algn="l"/>
                <a:tab pos="4924425" algn="l"/>
                <a:tab pos="5373688" algn="l"/>
                <a:tab pos="5822950" algn="l"/>
                <a:tab pos="6272213" algn="l"/>
                <a:tab pos="6721475" algn="l"/>
                <a:tab pos="7170738" algn="l"/>
                <a:tab pos="7620000" algn="l"/>
                <a:tab pos="8069263" algn="l"/>
                <a:tab pos="8518525" algn="l"/>
                <a:tab pos="8967788" algn="l"/>
                <a:tab pos="8969375" algn="l"/>
                <a:tab pos="9418638" algn="l"/>
                <a:tab pos="9867900" algn="l"/>
                <a:tab pos="10317163" algn="l"/>
                <a:tab pos="10779125" algn="l"/>
                <a:tab pos="10779125" algn="l"/>
                <a:tab pos="10780713" algn="l"/>
              </a:tabLst>
            </a:pPr>
            <a:endParaRPr lang="pt-BR" sz="2600">
              <a:solidFill>
                <a:srgbClr val="000000"/>
              </a:solidFill>
              <a:latin typeface="Times New Roman" pitchFamily="16" charset="0"/>
            </a:endParaRPr>
          </a:p>
          <a:p>
            <a:pPr marL="457200" indent="-441325" algn="ctr">
              <a:lnSpc>
                <a:spcPct val="93000"/>
              </a:lnSpc>
              <a:buClrTx/>
              <a:buFontTx/>
              <a:buNone/>
              <a:tabLst>
                <a:tab pos="457200" algn="l"/>
                <a:tab pos="881063" algn="l"/>
                <a:tab pos="1330325" algn="l"/>
                <a:tab pos="1779588" algn="l"/>
                <a:tab pos="2228850" algn="l"/>
                <a:tab pos="2678113" algn="l"/>
                <a:tab pos="3127375" algn="l"/>
                <a:tab pos="3576638" algn="l"/>
                <a:tab pos="4025900" algn="l"/>
                <a:tab pos="4475163" algn="l"/>
                <a:tab pos="4924425" algn="l"/>
                <a:tab pos="5373688" algn="l"/>
                <a:tab pos="5822950" algn="l"/>
                <a:tab pos="6272213" algn="l"/>
                <a:tab pos="6721475" algn="l"/>
                <a:tab pos="7170738" algn="l"/>
                <a:tab pos="7620000" algn="l"/>
                <a:tab pos="8069263" algn="l"/>
                <a:tab pos="8518525" algn="l"/>
                <a:tab pos="8967788" algn="l"/>
                <a:tab pos="8969375" algn="l"/>
                <a:tab pos="9418638" algn="l"/>
                <a:tab pos="9867900" algn="l"/>
                <a:tab pos="10317163" algn="l"/>
                <a:tab pos="10779125" algn="l"/>
                <a:tab pos="10779125" algn="l"/>
                <a:tab pos="10780713" algn="l"/>
              </a:tabLst>
            </a:pPr>
            <a:r>
              <a:rPr lang="pt-BR" sz="2600">
                <a:solidFill>
                  <a:srgbClr val="000000"/>
                </a:solidFill>
                <a:latin typeface="Times New Roman" pitchFamily="16" charset="0"/>
              </a:rPr>
              <a:t>7) as terras onde se cultivam plantas psicotrópicas serão desapropriadas e destinadas ao assentamento de colonos, para cultivo de produtos alimentícios e medicamentos (acho que esse caso é confisco).</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7" name="Text Box 1"/>
          <p:cNvSpPr txBox="1">
            <a:spLocks noChangeArrowheads="1"/>
          </p:cNvSpPr>
          <p:nvPr/>
        </p:nvSpPr>
        <p:spPr bwMode="auto">
          <a:xfrm>
            <a:off x="1508125" y="955675"/>
            <a:ext cx="184150" cy="457200"/>
          </a:xfrm>
          <a:prstGeom prst="rect">
            <a:avLst/>
          </a:prstGeom>
          <a:noFill/>
          <a:ln w="9525">
            <a:noFill/>
            <a:round/>
            <a:headEnd/>
            <a:tailEnd/>
          </a:ln>
          <a:effectLst/>
        </p:spPr>
        <p:txBody>
          <a:bodyPr wrap="none" anchor="ctr"/>
          <a:lstStyle/>
          <a:p>
            <a:endParaRPr lang="pt-BR"/>
          </a:p>
        </p:txBody>
      </p:sp>
      <p:sp>
        <p:nvSpPr>
          <p:cNvPr id="162818" name="Text Box 2"/>
          <p:cNvSpPr txBox="1">
            <a:spLocks noChangeArrowheads="1"/>
          </p:cNvSpPr>
          <p:nvPr/>
        </p:nvSpPr>
        <p:spPr bwMode="auto">
          <a:xfrm>
            <a:off x="323850" y="549275"/>
            <a:ext cx="8496300" cy="4881563"/>
          </a:xfrm>
          <a:prstGeom prst="rect">
            <a:avLst/>
          </a:prstGeom>
          <a:noFill/>
          <a:ln w="9525">
            <a:noFill/>
            <a:round/>
            <a:headEnd/>
            <a:tailEnd/>
          </a:ln>
          <a:effectLst/>
        </p:spPr>
        <p:txBody>
          <a:bodyPr lIns="90000" tIns="46800" rIns="90000" bIns="46800">
            <a:spAutoFit/>
          </a:bodyPr>
          <a:lstStyle/>
          <a:p>
            <a:pPr marL="457200" indent="-441325" algn="ctr">
              <a:lnSpc>
                <a:spcPct val="93000"/>
              </a:lnSpc>
              <a:buClrTx/>
              <a:buFontTx/>
              <a:buNone/>
              <a:tabLst>
                <a:tab pos="457200" algn="l"/>
                <a:tab pos="881063" algn="l"/>
                <a:tab pos="1330325" algn="l"/>
                <a:tab pos="1779588" algn="l"/>
                <a:tab pos="2228850" algn="l"/>
                <a:tab pos="2678113" algn="l"/>
                <a:tab pos="3127375" algn="l"/>
                <a:tab pos="3576638" algn="l"/>
                <a:tab pos="4025900" algn="l"/>
                <a:tab pos="4475163" algn="l"/>
                <a:tab pos="4924425" algn="l"/>
                <a:tab pos="5373688" algn="l"/>
                <a:tab pos="5822950" algn="l"/>
                <a:tab pos="6272213" algn="l"/>
                <a:tab pos="6721475" algn="l"/>
                <a:tab pos="7170738" algn="l"/>
                <a:tab pos="7620000" algn="l"/>
                <a:tab pos="8069263" algn="l"/>
                <a:tab pos="8518525" algn="l"/>
                <a:tab pos="8967788" algn="l"/>
                <a:tab pos="8969375" algn="l"/>
                <a:tab pos="9418638" algn="l"/>
                <a:tab pos="9867900" algn="l"/>
                <a:tab pos="10317163" algn="l"/>
                <a:tab pos="10779125" algn="l"/>
                <a:tab pos="10779125" algn="l"/>
                <a:tab pos="10780713" algn="l"/>
              </a:tabLst>
            </a:pPr>
            <a:r>
              <a:rPr lang="pt-BR" sz="2600">
                <a:solidFill>
                  <a:srgbClr val="000000"/>
                </a:solidFill>
                <a:latin typeface="Times New Roman" pitchFamily="16" charset="0"/>
              </a:rPr>
              <a:t>	</a:t>
            </a:r>
          </a:p>
          <a:p>
            <a:pPr marL="457200" indent="-441325" algn="ctr">
              <a:lnSpc>
                <a:spcPct val="93000"/>
              </a:lnSpc>
              <a:buClrTx/>
              <a:buFontTx/>
              <a:buNone/>
              <a:tabLst>
                <a:tab pos="457200" algn="l"/>
                <a:tab pos="881063" algn="l"/>
                <a:tab pos="1330325" algn="l"/>
                <a:tab pos="1779588" algn="l"/>
                <a:tab pos="2228850" algn="l"/>
                <a:tab pos="2678113" algn="l"/>
                <a:tab pos="3127375" algn="l"/>
                <a:tab pos="3576638" algn="l"/>
                <a:tab pos="4025900" algn="l"/>
                <a:tab pos="4475163" algn="l"/>
                <a:tab pos="4924425" algn="l"/>
                <a:tab pos="5373688" algn="l"/>
                <a:tab pos="5822950" algn="l"/>
                <a:tab pos="6272213" algn="l"/>
                <a:tab pos="6721475" algn="l"/>
                <a:tab pos="7170738" algn="l"/>
                <a:tab pos="7620000" algn="l"/>
                <a:tab pos="8069263" algn="l"/>
                <a:tab pos="8518525" algn="l"/>
                <a:tab pos="8967788" algn="l"/>
                <a:tab pos="8969375" algn="l"/>
                <a:tab pos="9418638" algn="l"/>
                <a:tab pos="9867900" algn="l"/>
                <a:tab pos="10317163" algn="l"/>
                <a:tab pos="10779125" algn="l"/>
                <a:tab pos="10779125" algn="l"/>
                <a:tab pos="10780713" algn="l"/>
              </a:tabLst>
            </a:pPr>
            <a:r>
              <a:rPr lang="pt-BR" sz="2600" b="1" u="sng">
                <a:solidFill>
                  <a:srgbClr val="000000"/>
                </a:solidFill>
                <a:latin typeface="Times New Roman" pitchFamily="16" charset="0"/>
              </a:rPr>
              <a:t>Desapropriação Indireta</a:t>
            </a:r>
          </a:p>
          <a:p>
            <a:pPr marL="457200" indent="-441325" algn="ctr">
              <a:lnSpc>
                <a:spcPct val="93000"/>
              </a:lnSpc>
              <a:buClrTx/>
              <a:buFontTx/>
              <a:buNone/>
              <a:tabLst>
                <a:tab pos="457200" algn="l"/>
                <a:tab pos="881063" algn="l"/>
                <a:tab pos="1330325" algn="l"/>
                <a:tab pos="1779588" algn="l"/>
                <a:tab pos="2228850" algn="l"/>
                <a:tab pos="2678113" algn="l"/>
                <a:tab pos="3127375" algn="l"/>
                <a:tab pos="3576638" algn="l"/>
                <a:tab pos="4025900" algn="l"/>
                <a:tab pos="4475163" algn="l"/>
                <a:tab pos="4924425" algn="l"/>
                <a:tab pos="5373688" algn="l"/>
                <a:tab pos="5822950" algn="l"/>
                <a:tab pos="6272213" algn="l"/>
                <a:tab pos="6721475" algn="l"/>
                <a:tab pos="7170738" algn="l"/>
                <a:tab pos="7620000" algn="l"/>
                <a:tab pos="8069263" algn="l"/>
                <a:tab pos="8518525" algn="l"/>
                <a:tab pos="8967788" algn="l"/>
                <a:tab pos="8969375" algn="l"/>
                <a:tab pos="9418638" algn="l"/>
                <a:tab pos="9867900" algn="l"/>
                <a:tab pos="10317163" algn="l"/>
                <a:tab pos="10779125" algn="l"/>
                <a:tab pos="10779125" algn="l"/>
                <a:tab pos="10780713" algn="l"/>
              </a:tabLst>
            </a:pPr>
            <a:r>
              <a:rPr lang="pt-BR" sz="2600">
                <a:solidFill>
                  <a:srgbClr val="000000"/>
                </a:solidFill>
                <a:latin typeface="Times New Roman" pitchFamily="16" charset="0"/>
              </a:rPr>
              <a:t> </a:t>
            </a:r>
          </a:p>
          <a:p>
            <a:pPr marL="457200" indent="-441325" algn="ctr">
              <a:lnSpc>
                <a:spcPct val="93000"/>
              </a:lnSpc>
              <a:buClrTx/>
              <a:buFontTx/>
              <a:buNone/>
              <a:tabLst>
                <a:tab pos="457200" algn="l"/>
                <a:tab pos="881063" algn="l"/>
                <a:tab pos="1330325" algn="l"/>
                <a:tab pos="1779588" algn="l"/>
                <a:tab pos="2228850" algn="l"/>
                <a:tab pos="2678113" algn="l"/>
                <a:tab pos="3127375" algn="l"/>
                <a:tab pos="3576638" algn="l"/>
                <a:tab pos="4025900" algn="l"/>
                <a:tab pos="4475163" algn="l"/>
                <a:tab pos="4924425" algn="l"/>
                <a:tab pos="5373688" algn="l"/>
                <a:tab pos="5822950" algn="l"/>
                <a:tab pos="6272213" algn="l"/>
                <a:tab pos="6721475" algn="l"/>
                <a:tab pos="7170738" algn="l"/>
                <a:tab pos="7620000" algn="l"/>
                <a:tab pos="8069263" algn="l"/>
                <a:tab pos="8518525" algn="l"/>
                <a:tab pos="8967788" algn="l"/>
                <a:tab pos="8969375" algn="l"/>
                <a:tab pos="9418638" algn="l"/>
                <a:tab pos="9867900" algn="l"/>
                <a:tab pos="10317163" algn="l"/>
                <a:tab pos="10779125" algn="l"/>
                <a:tab pos="10779125" algn="l"/>
                <a:tab pos="10780713" algn="l"/>
              </a:tabLst>
            </a:pPr>
            <a:r>
              <a:rPr lang="pt-BR" sz="2600">
                <a:solidFill>
                  <a:srgbClr val="000000"/>
                </a:solidFill>
                <a:latin typeface="Times New Roman" pitchFamily="16" charset="0"/>
              </a:rPr>
              <a:t>Desapropriação indireta é a que se processa sem observância do procedimento legal; costuma ser equipara ao esbulho e, por isso mesmo, pode ser obstada por meio de ação possessória.</a:t>
            </a:r>
          </a:p>
          <a:p>
            <a:pPr marL="457200" indent="-441325" algn="ctr">
              <a:lnSpc>
                <a:spcPct val="93000"/>
              </a:lnSpc>
              <a:buClrTx/>
              <a:buFontTx/>
              <a:buNone/>
              <a:tabLst>
                <a:tab pos="457200" algn="l"/>
                <a:tab pos="881063" algn="l"/>
                <a:tab pos="1330325" algn="l"/>
                <a:tab pos="1779588" algn="l"/>
                <a:tab pos="2228850" algn="l"/>
                <a:tab pos="2678113" algn="l"/>
                <a:tab pos="3127375" algn="l"/>
                <a:tab pos="3576638" algn="l"/>
                <a:tab pos="4025900" algn="l"/>
                <a:tab pos="4475163" algn="l"/>
                <a:tab pos="4924425" algn="l"/>
                <a:tab pos="5373688" algn="l"/>
                <a:tab pos="5822950" algn="l"/>
                <a:tab pos="6272213" algn="l"/>
                <a:tab pos="6721475" algn="l"/>
                <a:tab pos="7170738" algn="l"/>
                <a:tab pos="7620000" algn="l"/>
                <a:tab pos="8069263" algn="l"/>
                <a:tab pos="8518525" algn="l"/>
                <a:tab pos="8967788" algn="l"/>
                <a:tab pos="8969375" algn="l"/>
                <a:tab pos="9418638" algn="l"/>
                <a:tab pos="9867900" algn="l"/>
                <a:tab pos="10317163" algn="l"/>
                <a:tab pos="10779125" algn="l"/>
                <a:tab pos="10779125" algn="l"/>
                <a:tab pos="10780713" algn="l"/>
              </a:tabLst>
            </a:pPr>
            <a:r>
              <a:rPr lang="pt-BR" sz="2600">
                <a:solidFill>
                  <a:srgbClr val="000000"/>
                </a:solidFill>
                <a:latin typeface="Times New Roman" pitchFamily="16" charset="0"/>
              </a:rPr>
              <a:t>No entanto, se o proprietário não o impedir no momento oportuno, deixando que a Administração lhe dê uma destinação pública, não mais poderá reivindicar o imóvel, pois os bens expropriados, uma vez incorporados ao patrimônio público, não podem ser objeto de reivindicação (art. 35, DL 3.365/41).</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1" name="Text Box 1"/>
          <p:cNvSpPr txBox="1">
            <a:spLocks noChangeArrowheads="1"/>
          </p:cNvSpPr>
          <p:nvPr/>
        </p:nvSpPr>
        <p:spPr bwMode="auto">
          <a:xfrm>
            <a:off x="1508125" y="955675"/>
            <a:ext cx="184150" cy="457200"/>
          </a:xfrm>
          <a:prstGeom prst="rect">
            <a:avLst/>
          </a:prstGeom>
          <a:noFill/>
          <a:ln w="9525">
            <a:noFill/>
            <a:round/>
            <a:headEnd/>
            <a:tailEnd/>
          </a:ln>
          <a:effectLst/>
        </p:spPr>
        <p:txBody>
          <a:bodyPr wrap="none" anchor="ctr"/>
          <a:lstStyle/>
          <a:p>
            <a:endParaRPr lang="pt-BR"/>
          </a:p>
        </p:txBody>
      </p:sp>
      <p:sp>
        <p:nvSpPr>
          <p:cNvPr id="163842" name="Text Box 2"/>
          <p:cNvSpPr txBox="1">
            <a:spLocks noChangeArrowheads="1"/>
          </p:cNvSpPr>
          <p:nvPr/>
        </p:nvSpPr>
        <p:spPr bwMode="auto">
          <a:xfrm>
            <a:off x="323850" y="549275"/>
            <a:ext cx="8496300" cy="4144963"/>
          </a:xfrm>
          <a:prstGeom prst="rect">
            <a:avLst/>
          </a:prstGeom>
          <a:noFill/>
          <a:ln w="9525">
            <a:noFill/>
            <a:round/>
            <a:headEnd/>
            <a:tailEnd/>
          </a:ln>
          <a:effectLst/>
        </p:spPr>
        <p:txBody>
          <a:bodyPr lIns="90000" tIns="46800" rIns="90000" bIns="46800">
            <a:spAutoFit/>
          </a:bodyPr>
          <a:lstStyle/>
          <a:p>
            <a:pPr marL="457200" indent="-441325" algn="ctr">
              <a:lnSpc>
                <a:spcPct val="93000"/>
              </a:lnSpc>
              <a:buClrTx/>
              <a:buFontTx/>
              <a:buNone/>
              <a:tabLst>
                <a:tab pos="457200" algn="l"/>
                <a:tab pos="881063" algn="l"/>
                <a:tab pos="1330325" algn="l"/>
                <a:tab pos="1779588" algn="l"/>
                <a:tab pos="2228850" algn="l"/>
                <a:tab pos="2678113" algn="l"/>
                <a:tab pos="3127375" algn="l"/>
                <a:tab pos="3576638" algn="l"/>
                <a:tab pos="4025900" algn="l"/>
                <a:tab pos="4475163" algn="l"/>
                <a:tab pos="4924425" algn="l"/>
                <a:tab pos="5373688" algn="l"/>
                <a:tab pos="5822950" algn="l"/>
                <a:tab pos="6272213" algn="l"/>
                <a:tab pos="6721475" algn="l"/>
                <a:tab pos="7170738" algn="l"/>
                <a:tab pos="7620000" algn="l"/>
                <a:tab pos="8069263" algn="l"/>
                <a:tab pos="8518525" algn="l"/>
                <a:tab pos="8967788" algn="l"/>
                <a:tab pos="8969375" algn="l"/>
                <a:tab pos="9418638" algn="l"/>
                <a:tab pos="9867900" algn="l"/>
                <a:tab pos="10317163" algn="l"/>
                <a:tab pos="10779125" algn="l"/>
                <a:tab pos="10779125" algn="l"/>
                <a:tab pos="10780713" algn="l"/>
              </a:tabLst>
            </a:pPr>
            <a:r>
              <a:rPr lang="pt-BR" sz="2600">
                <a:solidFill>
                  <a:srgbClr val="000000"/>
                </a:solidFill>
                <a:latin typeface="Times New Roman" pitchFamily="16" charset="0"/>
              </a:rPr>
              <a:t>	</a:t>
            </a:r>
          </a:p>
          <a:p>
            <a:pPr marL="457200" indent="-441325" algn="ctr">
              <a:lnSpc>
                <a:spcPct val="93000"/>
              </a:lnSpc>
              <a:buClrTx/>
              <a:buFontTx/>
              <a:buNone/>
              <a:tabLst>
                <a:tab pos="457200" algn="l"/>
                <a:tab pos="881063" algn="l"/>
                <a:tab pos="1330325" algn="l"/>
                <a:tab pos="1779588" algn="l"/>
                <a:tab pos="2228850" algn="l"/>
                <a:tab pos="2678113" algn="l"/>
                <a:tab pos="3127375" algn="l"/>
                <a:tab pos="3576638" algn="l"/>
                <a:tab pos="4025900" algn="l"/>
                <a:tab pos="4475163" algn="l"/>
                <a:tab pos="4924425" algn="l"/>
                <a:tab pos="5373688" algn="l"/>
                <a:tab pos="5822950" algn="l"/>
                <a:tab pos="6272213" algn="l"/>
                <a:tab pos="6721475" algn="l"/>
                <a:tab pos="7170738" algn="l"/>
                <a:tab pos="7620000" algn="l"/>
                <a:tab pos="8069263" algn="l"/>
                <a:tab pos="8518525" algn="l"/>
                <a:tab pos="8967788" algn="l"/>
                <a:tab pos="8969375" algn="l"/>
                <a:tab pos="9418638" algn="l"/>
                <a:tab pos="9867900" algn="l"/>
                <a:tab pos="10317163" algn="l"/>
                <a:tab pos="10779125" algn="l"/>
                <a:tab pos="10779125" algn="l"/>
                <a:tab pos="10780713" algn="l"/>
              </a:tabLst>
            </a:pPr>
            <a:r>
              <a:rPr lang="pt-BR" sz="2600">
                <a:solidFill>
                  <a:srgbClr val="000000"/>
                </a:solidFill>
                <a:latin typeface="Times New Roman" pitchFamily="16" charset="0"/>
              </a:rPr>
              <a:t>A indenização deverá ser calculada da mesma forma da desapropriação legal, incluindo juros compensatórios a partir da ocupação.</a:t>
            </a:r>
          </a:p>
          <a:p>
            <a:pPr marL="457200" indent="-441325" algn="ctr">
              <a:lnSpc>
                <a:spcPct val="93000"/>
              </a:lnSpc>
              <a:buClrTx/>
              <a:buFontTx/>
              <a:buNone/>
              <a:tabLst>
                <a:tab pos="457200" algn="l"/>
                <a:tab pos="881063" algn="l"/>
                <a:tab pos="1330325" algn="l"/>
                <a:tab pos="1779588" algn="l"/>
                <a:tab pos="2228850" algn="l"/>
                <a:tab pos="2678113" algn="l"/>
                <a:tab pos="3127375" algn="l"/>
                <a:tab pos="3576638" algn="l"/>
                <a:tab pos="4025900" algn="l"/>
                <a:tab pos="4475163" algn="l"/>
                <a:tab pos="4924425" algn="l"/>
                <a:tab pos="5373688" algn="l"/>
                <a:tab pos="5822950" algn="l"/>
                <a:tab pos="6272213" algn="l"/>
                <a:tab pos="6721475" algn="l"/>
                <a:tab pos="7170738" algn="l"/>
                <a:tab pos="7620000" algn="l"/>
                <a:tab pos="8069263" algn="l"/>
                <a:tab pos="8518525" algn="l"/>
                <a:tab pos="8967788" algn="l"/>
                <a:tab pos="8969375" algn="l"/>
                <a:tab pos="9418638" algn="l"/>
                <a:tab pos="9867900" algn="l"/>
                <a:tab pos="10317163" algn="l"/>
                <a:tab pos="10779125" algn="l"/>
                <a:tab pos="10779125" algn="l"/>
                <a:tab pos="10780713" algn="l"/>
              </a:tabLst>
            </a:pPr>
            <a:r>
              <a:rPr lang="pt-BR" sz="2600">
                <a:solidFill>
                  <a:srgbClr val="000000"/>
                </a:solidFill>
                <a:latin typeface="Times New Roman" pitchFamily="16" charset="0"/>
              </a:rPr>
              <a:t>Em alguns casos, a Administração pode impor limitações ou servidões aos bens que impeçam totalmente o exercício do direito de propriedade, ocasião em que também se caracterizará a desapropriação indireta.</a:t>
            </a:r>
          </a:p>
          <a:p>
            <a:pPr marL="457200" indent="-441325" algn="ctr">
              <a:lnSpc>
                <a:spcPct val="93000"/>
              </a:lnSpc>
              <a:buClrTx/>
              <a:buFontTx/>
              <a:buNone/>
              <a:tabLst>
                <a:tab pos="457200" algn="l"/>
                <a:tab pos="881063" algn="l"/>
                <a:tab pos="1330325" algn="l"/>
                <a:tab pos="1779588" algn="l"/>
                <a:tab pos="2228850" algn="l"/>
                <a:tab pos="2678113" algn="l"/>
                <a:tab pos="3127375" algn="l"/>
                <a:tab pos="3576638" algn="l"/>
                <a:tab pos="4025900" algn="l"/>
                <a:tab pos="4475163" algn="l"/>
                <a:tab pos="4924425" algn="l"/>
                <a:tab pos="5373688" algn="l"/>
                <a:tab pos="5822950" algn="l"/>
                <a:tab pos="6272213" algn="l"/>
                <a:tab pos="6721475" algn="l"/>
                <a:tab pos="7170738" algn="l"/>
                <a:tab pos="7620000" algn="l"/>
                <a:tab pos="8069263" algn="l"/>
                <a:tab pos="8518525" algn="l"/>
                <a:tab pos="8967788" algn="l"/>
                <a:tab pos="8969375" algn="l"/>
                <a:tab pos="9418638" algn="l"/>
                <a:tab pos="9867900" algn="l"/>
                <a:tab pos="10317163" algn="l"/>
                <a:tab pos="10779125" algn="l"/>
                <a:tab pos="10779125" algn="l"/>
                <a:tab pos="10780713" algn="l"/>
              </a:tabLst>
            </a:pPr>
            <a:r>
              <a:rPr lang="pt-BR" sz="2600">
                <a:solidFill>
                  <a:srgbClr val="000000"/>
                </a:solidFill>
                <a:latin typeface="Times New Roman" pitchFamily="16" charset="0"/>
              </a:rPr>
              <a:t>O expropriado deverá propor ação contra o poder público e pago o proprietário, a sentença transitada em julgado deve ser transcrita no Registro de Imóveis.</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5" name="Text Box 1"/>
          <p:cNvSpPr txBox="1">
            <a:spLocks noChangeArrowheads="1"/>
          </p:cNvSpPr>
          <p:nvPr/>
        </p:nvSpPr>
        <p:spPr bwMode="auto">
          <a:xfrm>
            <a:off x="1508125" y="955675"/>
            <a:ext cx="184150" cy="457200"/>
          </a:xfrm>
          <a:prstGeom prst="rect">
            <a:avLst/>
          </a:prstGeom>
          <a:noFill/>
          <a:ln w="9525">
            <a:noFill/>
            <a:round/>
            <a:headEnd/>
            <a:tailEnd/>
          </a:ln>
          <a:effectLst/>
        </p:spPr>
        <p:txBody>
          <a:bodyPr wrap="none" anchor="ctr"/>
          <a:lstStyle/>
          <a:p>
            <a:endParaRPr lang="pt-BR"/>
          </a:p>
        </p:txBody>
      </p:sp>
      <p:sp>
        <p:nvSpPr>
          <p:cNvPr id="164866" name="Text Box 2"/>
          <p:cNvSpPr txBox="1">
            <a:spLocks noChangeArrowheads="1"/>
          </p:cNvSpPr>
          <p:nvPr/>
        </p:nvSpPr>
        <p:spPr bwMode="auto">
          <a:xfrm>
            <a:off x="323850" y="549275"/>
            <a:ext cx="8496300" cy="4144963"/>
          </a:xfrm>
          <a:prstGeom prst="rect">
            <a:avLst/>
          </a:prstGeom>
          <a:noFill/>
          <a:ln w="9525">
            <a:noFill/>
            <a:round/>
            <a:headEnd/>
            <a:tailEnd/>
          </a:ln>
          <a:effectLst/>
        </p:spPr>
        <p:txBody>
          <a:bodyPr lIns="90000" tIns="46800" rIns="90000" bIns="46800">
            <a:spAutoFit/>
          </a:bodyPr>
          <a:lstStyle/>
          <a:p>
            <a:pPr marL="457200" indent="-441325" algn="ctr">
              <a:lnSpc>
                <a:spcPct val="93000"/>
              </a:lnSpc>
              <a:buClrTx/>
              <a:buFontTx/>
              <a:buNone/>
              <a:tabLst>
                <a:tab pos="457200" algn="l"/>
                <a:tab pos="881063" algn="l"/>
                <a:tab pos="1330325" algn="l"/>
                <a:tab pos="1779588" algn="l"/>
                <a:tab pos="2228850" algn="l"/>
                <a:tab pos="2678113" algn="l"/>
                <a:tab pos="3127375" algn="l"/>
                <a:tab pos="3576638" algn="l"/>
                <a:tab pos="4025900" algn="l"/>
                <a:tab pos="4475163" algn="l"/>
                <a:tab pos="4924425" algn="l"/>
                <a:tab pos="5373688" algn="l"/>
                <a:tab pos="5822950" algn="l"/>
                <a:tab pos="6272213" algn="l"/>
                <a:tab pos="6721475" algn="l"/>
                <a:tab pos="7170738" algn="l"/>
                <a:tab pos="7620000" algn="l"/>
                <a:tab pos="8069263" algn="l"/>
                <a:tab pos="8518525" algn="l"/>
                <a:tab pos="8967788" algn="l"/>
                <a:tab pos="8969375" algn="l"/>
                <a:tab pos="9418638" algn="l"/>
                <a:tab pos="9867900" algn="l"/>
                <a:tab pos="10317163" algn="l"/>
                <a:tab pos="10779125" algn="l"/>
                <a:tab pos="10779125" algn="l"/>
                <a:tab pos="10780713" algn="l"/>
              </a:tabLst>
            </a:pPr>
            <a:r>
              <a:rPr lang="pt-BR" sz="2600">
                <a:solidFill>
                  <a:srgbClr val="000000"/>
                </a:solidFill>
                <a:latin typeface="Times New Roman" pitchFamily="16" charset="0"/>
              </a:rPr>
              <a:t>	</a:t>
            </a:r>
          </a:p>
          <a:p>
            <a:pPr marL="457200" indent="-441325" algn="ctr">
              <a:lnSpc>
                <a:spcPct val="93000"/>
              </a:lnSpc>
              <a:buClrTx/>
              <a:buFontTx/>
              <a:buNone/>
              <a:tabLst>
                <a:tab pos="457200" algn="l"/>
                <a:tab pos="881063" algn="l"/>
                <a:tab pos="1330325" algn="l"/>
                <a:tab pos="1779588" algn="l"/>
                <a:tab pos="2228850" algn="l"/>
                <a:tab pos="2678113" algn="l"/>
                <a:tab pos="3127375" algn="l"/>
                <a:tab pos="3576638" algn="l"/>
                <a:tab pos="4025900" algn="l"/>
                <a:tab pos="4475163" algn="l"/>
                <a:tab pos="4924425" algn="l"/>
                <a:tab pos="5373688" algn="l"/>
                <a:tab pos="5822950" algn="l"/>
                <a:tab pos="6272213" algn="l"/>
                <a:tab pos="6721475" algn="l"/>
                <a:tab pos="7170738" algn="l"/>
                <a:tab pos="7620000" algn="l"/>
                <a:tab pos="8069263" algn="l"/>
                <a:tab pos="8518525" algn="l"/>
                <a:tab pos="8967788" algn="l"/>
                <a:tab pos="8969375" algn="l"/>
                <a:tab pos="9418638" algn="l"/>
                <a:tab pos="9867900" algn="l"/>
                <a:tab pos="10317163" algn="l"/>
                <a:tab pos="10779125" algn="l"/>
                <a:tab pos="10779125" algn="l"/>
                <a:tab pos="10780713" algn="l"/>
              </a:tabLst>
            </a:pPr>
            <a:r>
              <a:rPr lang="pt-BR" sz="2600">
                <a:solidFill>
                  <a:srgbClr val="000000"/>
                </a:solidFill>
                <a:latin typeface="Times New Roman" pitchFamily="16" charset="0"/>
              </a:rPr>
              <a:t>Se o particular não pleitear a indenização em tempo hábil, prescrevendo o seu direito, o poder público deverá propor ação de usucapião para regularizar a situação patrimonial do imóvel.</a:t>
            </a:r>
          </a:p>
          <a:p>
            <a:pPr marL="457200" indent="-441325" algn="ctr">
              <a:lnSpc>
                <a:spcPct val="93000"/>
              </a:lnSpc>
              <a:buClrTx/>
              <a:buFontTx/>
              <a:buNone/>
              <a:tabLst>
                <a:tab pos="457200" algn="l"/>
                <a:tab pos="881063" algn="l"/>
                <a:tab pos="1330325" algn="l"/>
                <a:tab pos="1779588" algn="l"/>
                <a:tab pos="2228850" algn="l"/>
                <a:tab pos="2678113" algn="l"/>
                <a:tab pos="3127375" algn="l"/>
                <a:tab pos="3576638" algn="l"/>
                <a:tab pos="4025900" algn="l"/>
                <a:tab pos="4475163" algn="l"/>
                <a:tab pos="4924425" algn="l"/>
                <a:tab pos="5373688" algn="l"/>
                <a:tab pos="5822950" algn="l"/>
                <a:tab pos="6272213" algn="l"/>
                <a:tab pos="6721475" algn="l"/>
                <a:tab pos="7170738" algn="l"/>
                <a:tab pos="7620000" algn="l"/>
                <a:tab pos="8069263" algn="l"/>
                <a:tab pos="8518525" algn="l"/>
                <a:tab pos="8967788" algn="l"/>
                <a:tab pos="8969375" algn="l"/>
                <a:tab pos="9418638" algn="l"/>
                <a:tab pos="9867900" algn="l"/>
                <a:tab pos="10317163" algn="l"/>
                <a:tab pos="10779125" algn="l"/>
                <a:tab pos="10779125" algn="l"/>
                <a:tab pos="10780713" algn="l"/>
              </a:tabLst>
            </a:pPr>
            <a:endParaRPr lang="pt-BR" sz="2600">
              <a:solidFill>
                <a:srgbClr val="000000"/>
              </a:solidFill>
              <a:latin typeface="Times New Roman" pitchFamily="16" charset="0"/>
            </a:endParaRPr>
          </a:p>
          <a:p>
            <a:pPr marL="457200" indent="-441325" algn="ctr">
              <a:lnSpc>
                <a:spcPct val="93000"/>
              </a:lnSpc>
              <a:buClrTx/>
              <a:buFontTx/>
              <a:buNone/>
              <a:tabLst>
                <a:tab pos="457200" algn="l"/>
                <a:tab pos="881063" algn="l"/>
                <a:tab pos="1330325" algn="l"/>
                <a:tab pos="1779588" algn="l"/>
                <a:tab pos="2228850" algn="l"/>
                <a:tab pos="2678113" algn="l"/>
                <a:tab pos="3127375" algn="l"/>
                <a:tab pos="3576638" algn="l"/>
                <a:tab pos="4025900" algn="l"/>
                <a:tab pos="4475163" algn="l"/>
                <a:tab pos="4924425" algn="l"/>
                <a:tab pos="5373688" algn="l"/>
                <a:tab pos="5822950" algn="l"/>
                <a:tab pos="6272213" algn="l"/>
                <a:tab pos="6721475" algn="l"/>
                <a:tab pos="7170738" algn="l"/>
                <a:tab pos="7620000" algn="l"/>
                <a:tab pos="8069263" algn="l"/>
                <a:tab pos="8518525" algn="l"/>
                <a:tab pos="8967788" algn="l"/>
                <a:tab pos="8969375" algn="l"/>
                <a:tab pos="9418638" algn="l"/>
                <a:tab pos="9867900" algn="l"/>
                <a:tab pos="10317163" algn="l"/>
                <a:tab pos="10779125" algn="l"/>
                <a:tab pos="10779125" algn="l"/>
                <a:tab pos="10780713" algn="l"/>
              </a:tabLst>
            </a:pPr>
            <a:r>
              <a:rPr lang="pt-BR" sz="2600">
                <a:solidFill>
                  <a:srgbClr val="000000"/>
                </a:solidFill>
                <a:latin typeface="Times New Roman" pitchFamily="16" charset="0"/>
              </a:rPr>
              <a:t>Em termos de prescrição, existe uma grande dúvida pois, anteriormente, entendia-se que o prazo não era quinquenal, mas o art. 10, do DL 3.365/41, com a redação dada pela Medida Provisória 2.183, passou a prever tal prazo. Essa MP foi objeto da ADIN 2.260 que suspendeu sua vigência. </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89" name="Text Box 1"/>
          <p:cNvSpPr txBox="1">
            <a:spLocks noChangeArrowheads="1"/>
          </p:cNvSpPr>
          <p:nvPr/>
        </p:nvSpPr>
        <p:spPr bwMode="auto">
          <a:xfrm>
            <a:off x="1508125" y="955675"/>
            <a:ext cx="184150" cy="457200"/>
          </a:xfrm>
          <a:prstGeom prst="rect">
            <a:avLst/>
          </a:prstGeom>
          <a:noFill/>
          <a:ln w="9525">
            <a:noFill/>
            <a:round/>
            <a:headEnd/>
            <a:tailEnd/>
          </a:ln>
          <a:effectLst/>
        </p:spPr>
        <p:txBody>
          <a:bodyPr wrap="none" anchor="ctr"/>
          <a:lstStyle/>
          <a:p>
            <a:endParaRPr lang="pt-BR"/>
          </a:p>
        </p:txBody>
      </p:sp>
      <p:sp>
        <p:nvSpPr>
          <p:cNvPr id="165890" name="Text Box 2"/>
          <p:cNvSpPr txBox="1">
            <a:spLocks noChangeArrowheads="1"/>
          </p:cNvSpPr>
          <p:nvPr/>
        </p:nvSpPr>
        <p:spPr bwMode="auto">
          <a:xfrm>
            <a:off x="323850" y="549275"/>
            <a:ext cx="8496300" cy="4144963"/>
          </a:xfrm>
          <a:prstGeom prst="rect">
            <a:avLst/>
          </a:prstGeom>
          <a:noFill/>
          <a:ln w="9525">
            <a:noFill/>
            <a:round/>
            <a:headEnd/>
            <a:tailEnd/>
          </a:ln>
          <a:effectLst/>
        </p:spPr>
        <p:txBody>
          <a:bodyPr lIns="90000" tIns="46800" rIns="90000" bIns="46800">
            <a:spAutoFit/>
          </a:bodyPr>
          <a:lstStyle/>
          <a:p>
            <a:pPr marL="457200" indent="-441325"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endParaRPr lang="pt-BR" sz="2600">
              <a:solidFill>
                <a:srgbClr val="000000"/>
              </a:solidFill>
              <a:latin typeface="Times New Roman" pitchFamily="16" charset="0"/>
            </a:endParaRPr>
          </a:p>
          <a:p>
            <a:pPr marL="457200" indent="-441325"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600">
                <a:solidFill>
                  <a:srgbClr val="000000"/>
                </a:solidFill>
                <a:latin typeface="Times New Roman" pitchFamily="16" charset="0"/>
              </a:rPr>
              <a:t>Posteriormente, porém, o texto da MP foi alterado, passando a prever: “Extingue-se em cinco anos o direito de propor ação que vise a indenização por restrições decorrentes de atos do Poder Público. (Incluído pela Medida Provisória nº 2.183-56, de 2001)”. Em razão dessa alteração, decidiu-se que a ADIN perdeu o objeto.</a:t>
            </a:r>
          </a:p>
          <a:p>
            <a:pPr marL="457200" indent="-441325"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endParaRPr lang="pt-BR" sz="2600">
              <a:solidFill>
                <a:srgbClr val="000000"/>
              </a:solidFill>
              <a:latin typeface="Times New Roman" pitchFamily="16" charset="0"/>
            </a:endParaRPr>
          </a:p>
          <a:p>
            <a:pPr marL="457200" indent="-441325"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600">
                <a:solidFill>
                  <a:srgbClr val="000000"/>
                </a:solidFill>
                <a:latin typeface="Times New Roman" pitchFamily="16" charset="0"/>
              </a:rPr>
              <a:t>Assim, podem surgir duas posições: 1) que o prazo é de 5 anos; ou 2) que o prazo é de 15 anos (art. 1.238, Código Civil), pois o poder público não tem justo título.</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3" name="Text Box 1"/>
          <p:cNvSpPr txBox="1">
            <a:spLocks noChangeArrowheads="1"/>
          </p:cNvSpPr>
          <p:nvPr/>
        </p:nvSpPr>
        <p:spPr bwMode="auto">
          <a:xfrm>
            <a:off x="1508125" y="955675"/>
            <a:ext cx="184150" cy="457200"/>
          </a:xfrm>
          <a:prstGeom prst="rect">
            <a:avLst/>
          </a:prstGeom>
          <a:noFill/>
          <a:ln w="9525">
            <a:noFill/>
            <a:round/>
            <a:headEnd/>
            <a:tailEnd/>
          </a:ln>
          <a:effectLst/>
        </p:spPr>
        <p:txBody>
          <a:bodyPr wrap="none" anchor="ctr"/>
          <a:lstStyle/>
          <a:p>
            <a:endParaRPr lang="pt-BR"/>
          </a:p>
        </p:txBody>
      </p:sp>
      <p:sp>
        <p:nvSpPr>
          <p:cNvPr id="166914" name="Text Box 2"/>
          <p:cNvSpPr txBox="1">
            <a:spLocks noChangeArrowheads="1"/>
          </p:cNvSpPr>
          <p:nvPr/>
        </p:nvSpPr>
        <p:spPr bwMode="auto">
          <a:xfrm>
            <a:off x="323850" y="549275"/>
            <a:ext cx="8496300" cy="5249863"/>
          </a:xfrm>
          <a:prstGeom prst="rect">
            <a:avLst/>
          </a:prstGeom>
          <a:noFill/>
          <a:ln w="9525">
            <a:noFill/>
            <a:round/>
            <a:headEnd/>
            <a:tailEnd/>
          </a:ln>
          <a:effectLst/>
        </p:spPr>
        <p:txBody>
          <a:bodyPr lIns="90000" tIns="46800" rIns="90000" bIns="46800">
            <a:spAutoFit/>
          </a:bodyPr>
          <a:lstStyle/>
          <a:p>
            <a:pPr marL="457200" indent="-441325"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600" b="1" u="sng">
                <a:solidFill>
                  <a:srgbClr val="000000"/>
                </a:solidFill>
                <a:latin typeface="Times New Roman" pitchFamily="16" charset="0"/>
              </a:rPr>
              <a:t>Retrocessão</a:t>
            </a:r>
          </a:p>
          <a:p>
            <a:pPr marL="457200" indent="-441325"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endParaRPr lang="pt-BR" sz="2600">
              <a:solidFill>
                <a:srgbClr val="000000"/>
              </a:solidFill>
              <a:latin typeface="Times New Roman" pitchFamily="16" charset="0"/>
            </a:endParaRPr>
          </a:p>
          <a:p>
            <a:pPr marL="457200" indent="-441325"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600">
                <a:solidFill>
                  <a:srgbClr val="000000"/>
                </a:solidFill>
                <a:latin typeface="Times New Roman" pitchFamily="16" charset="0"/>
              </a:rPr>
              <a:t>A retrocessão é o direito que tem o expropriado de exigir de volta o seu imóvel caso o mesmo não tenha o destino para se desapropriou.</a:t>
            </a:r>
          </a:p>
          <a:p>
            <a:pPr marL="457200" indent="-441325"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endParaRPr lang="pt-BR" sz="2600">
              <a:solidFill>
                <a:srgbClr val="000000"/>
              </a:solidFill>
              <a:latin typeface="Times New Roman" pitchFamily="16" charset="0"/>
            </a:endParaRPr>
          </a:p>
          <a:p>
            <a:pPr marL="457200" indent="-441325"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600">
                <a:solidFill>
                  <a:srgbClr val="000000"/>
                </a:solidFill>
                <a:latin typeface="Times New Roman" pitchFamily="16" charset="0"/>
              </a:rPr>
              <a:t>O instituto tem sido objeto de polêmica, formando-se três correntes:</a:t>
            </a:r>
          </a:p>
          <a:p>
            <a:pPr marL="457200" indent="-441325"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600">
                <a:solidFill>
                  <a:srgbClr val="000000"/>
                </a:solidFill>
                <a:latin typeface="Times New Roman" pitchFamily="16" charset="0"/>
              </a:rPr>
              <a:t>1) 	a que entende não mais existir, no direito brasileiro, a retrocessão como direito real para reivindicar o imóvel de volta, subsistindo apenas como direito pessoal de pleitear perdas e danos, com base no artigo 1.150 do Código Civil. É o pensamento de Hely Lopes Meirelles e Clóvis Bevilácqua.</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7" name="Text Box 1"/>
          <p:cNvSpPr txBox="1">
            <a:spLocks noChangeArrowheads="1"/>
          </p:cNvSpPr>
          <p:nvPr/>
        </p:nvSpPr>
        <p:spPr bwMode="auto">
          <a:xfrm>
            <a:off x="1508125" y="955675"/>
            <a:ext cx="184150" cy="457200"/>
          </a:xfrm>
          <a:prstGeom prst="rect">
            <a:avLst/>
          </a:prstGeom>
          <a:noFill/>
          <a:ln w="9525">
            <a:noFill/>
            <a:round/>
            <a:headEnd/>
            <a:tailEnd/>
          </a:ln>
          <a:effectLst/>
        </p:spPr>
        <p:txBody>
          <a:bodyPr wrap="none" anchor="ctr"/>
          <a:lstStyle/>
          <a:p>
            <a:endParaRPr lang="pt-BR"/>
          </a:p>
        </p:txBody>
      </p:sp>
      <p:sp>
        <p:nvSpPr>
          <p:cNvPr id="167938" name="Text Box 2"/>
          <p:cNvSpPr txBox="1">
            <a:spLocks noChangeArrowheads="1"/>
          </p:cNvSpPr>
          <p:nvPr/>
        </p:nvSpPr>
        <p:spPr bwMode="auto">
          <a:xfrm>
            <a:off x="323850" y="549275"/>
            <a:ext cx="8496300" cy="4513263"/>
          </a:xfrm>
          <a:prstGeom prst="rect">
            <a:avLst/>
          </a:prstGeom>
          <a:noFill/>
          <a:ln w="9525">
            <a:noFill/>
            <a:round/>
            <a:headEnd/>
            <a:tailEnd/>
          </a:ln>
          <a:effectLst/>
        </p:spPr>
        <p:txBody>
          <a:bodyPr lIns="90000" tIns="46800" rIns="90000" bIns="46800">
            <a:spAutoFit/>
          </a:bodyPr>
          <a:lstStyle/>
          <a:p>
            <a:pPr marL="457200" indent="-441325"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endParaRPr lang="pt-BR" sz="2600">
              <a:solidFill>
                <a:srgbClr val="000000"/>
              </a:solidFill>
              <a:latin typeface="Times New Roman" pitchFamily="16" charset="0"/>
            </a:endParaRPr>
          </a:p>
          <a:p>
            <a:pPr marL="457200" indent="-441325"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600">
                <a:solidFill>
                  <a:srgbClr val="000000"/>
                </a:solidFill>
                <a:latin typeface="Times New Roman" pitchFamily="16" charset="0"/>
              </a:rPr>
              <a:t>2) 	a que entende que permanece a retrocessão, como direito real, ou seja, como direito à reivindicação do imóvel expropriado. É a posição de Seabra Fagundes, José Cretella Júnior e Pontes de Miranda, além de grande parte da jurisprudência.</a:t>
            </a:r>
          </a:p>
          <a:p>
            <a:pPr marL="457200" indent="-441325"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endParaRPr lang="pt-BR" sz="2600">
              <a:solidFill>
                <a:srgbClr val="000000"/>
              </a:solidFill>
              <a:latin typeface="Times New Roman" pitchFamily="16" charset="0"/>
            </a:endParaRPr>
          </a:p>
          <a:p>
            <a:pPr marL="457200" indent="-441325"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600">
                <a:solidFill>
                  <a:srgbClr val="000000"/>
                </a:solidFill>
                <a:latin typeface="Times New Roman" pitchFamily="16" charset="0"/>
              </a:rPr>
              <a:t>3) 	a terceira corrente vê na retrocessão um direito de natureza mista (pessoal e real), cabendo ao expropriado a ação de preempção ou preferência (de natureza real) ou, se preferir, perdas e danos. É a posição de Maria Sylvia e de acórdão do STF (RTJ 80/139).</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ext Box 1"/>
          <p:cNvSpPr txBox="1">
            <a:spLocks noChangeArrowheads="1"/>
          </p:cNvSpPr>
          <p:nvPr/>
        </p:nvSpPr>
        <p:spPr bwMode="auto">
          <a:xfrm>
            <a:off x="1508125" y="955675"/>
            <a:ext cx="184150" cy="457200"/>
          </a:xfrm>
          <a:prstGeom prst="rect">
            <a:avLst/>
          </a:prstGeom>
          <a:noFill/>
          <a:ln w="9525">
            <a:noFill/>
            <a:round/>
            <a:headEnd/>
            <a:tailEnd/>
          </a:ln>
          <a:effectLst/>
        </p:spPr>
        <p:txBody>
          <a:bodyPr wrap="none" anchor="ctr"/>
          <a:lstStyle/>
          <a:p>
            <a:endParaRPr lang="pt-BR"/>
          </a:p>
        </p:txBody>
      </p:sp>
      <p:sp>
        <p:nvSpPr>
          <p:cNvPr id="21506" name="Text Box 2"/>
          <p:cNvSpPr txBox="1">
            <a:spLocks noChangeArrowheads="1"/>
          </p:cNvSpPr>
          <p:nvPr/>
        </p:nvSpPr>
        <p:spPr bwMode="auto">
          <a:xfrm>
            <a:off x="179388" y="620713"/>
            <a:ext cx="8640762" cy="4513262"/>
          </a:xfrm>
          <a:prstGeom prst="rect">
            <a:avLst/>
          </a:prstGeom>
          <a:noFill/>
          <a:ln w="9525">
            <a:noFill/>
            <a:round/>
            <a:headEnd/>
            <a:tailEnd/>
          </a:ln>
          <a:effectLst/>
        </p:spPr>
        <p:txBody>
          <a:bodyPr lIns="90000" tIns="46800" rIns="90000" bIns="46800">
            <a:spAutoFit/>
          </a:bodyPr>
          <a:lstStyle/>
          <a:p>
            <a:pPr marL="457200" indent="-442913"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600" b="1">
                <a:solidFill>
                  <a:srgbClr val="000000"/>
                </a:solidFill>
                <a:latin typeface="Times New Roman" pitchFamily="16" charset="0"/>
              </a:rPr>
              <a:t>Alguns doutrinadores costumam distinguir a limitação administrativa da servidão, dizendo que a primeira impõe obrigado de não fazer, e a segunda, obrigação de deixar de fazer (suportar) – Celso Antonio Bandeira de Mello.</a:t>
            </a:r>
          </a:p>
          <a:p>
            <a:pPr marL="457200" indent="-442913"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600" b="1">
                <a:solidFill>
                  <a:srgbClr val="000000"/>
                </a:solidFill>
                <a:latin typeface="Times New Roman" pitchFamily="16" charset="0"/>
              </a:rPr>
              <a:t>Para Maria Sylvia, porém, a diferença está em que, na limitação administrativa, a obrigação de não fazer é imposta em benefício do interesse público genérico, abstratamente considerado, enquanto na servidão ela é imposta em proveito de determinado bem afetado a fim de utilidade pública. A coisa dominante, inexistente na limitação administrativa, distingue os dois institutos.</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1" name="Text Box 1"/>
          <p:cNvSpPr txBox="1">
            <a:spLocks noChangeArrowheads="1"/>
          </p:cNvSpPr>
          <p:nvPr/>
        </p:nvSpPr>
        <p:spPr bwMode="auto">
          <a:xfrm>
            <a:off x="1508125" y="955675"/>
            <a:ext cx="184150" cy="457200"/>
          </a:xfrm>
          <a:prstGeom prst="rect">
            <a:avLst/>
          </a:prstGeom>
          <a:noFill/>
          <a:ln w="9525">
            <a:noFill/>
            <a:round/>
            <a:headEnd/>
            <a:tailEnd/>
          </a:ln>
          <a:effectLst/>
        </p:spPr>
        <p:txBody>
          <a:bodyPr wrap="none" anchor="ctr"/>
          <a:lstStyle/>
          <a:p>
            <a:endParaRPr lang="pt-BR"/>
          </a:p>
        </p:txBody>
      </p:sp>
      <p:sp>
        <p:nvSpPr>
          <p:cNvPr id="168962" name="Text Box 2"/>
          <p:cNvSpPr txBox="1">
            <a:spLocks noChangeArrowheads="1"/>
          </p:cNvSpPr>
          <p:nvPr/>
        </p:nvSpPr>
        <p:spPr bwMode="auto">
          <a:xfrm>
            <a:off x="323850" y="549275"/>
            <a:ext cx="8496300" cy="4513263"/>
          </a:xfrm>
          <a:prstGeom prst="rect">
            <a:avLst/>
          </a:prstGeom>
          <a:noFill/>
          <a:ln w="9525">
            <a:noFill/>
            <a:round/>
            <a:headEnd/>
            <a:tailEnd/>
          </a:ln>
          <a:effectLst/>
        </p:spPr>
        <p:txBody>
          <a:bodyPr lIns="90000" tIns="46800" rIns="90000" bIns="46800">
            <a:spAutoFit/>
          </a:bodyPr>
          <a:lstStyle/>
          <a:p>
            <a:pPr marL="457200" indent="-441325"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endParaRPr lang="pt-BR" sz="2600">
              <a:solidFill>
                <a:srgbClr val="000000"/>
              </a:solidFill>
              <a:latin typeface="Times New Roman" pitchFamily="16" charset="0"/>
            </a:endParaRPr>
          </a:p>
          <a:p>
            <a:pPr marL="457200" indent="-441325"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600">
                <a:solidFill>
                  <a:srgbClr val="000000"/>
                </a:solidFill>
                <a:latin typeface="Times New Roman" pitchFamily="16" charset="0"/>
              </a:rPr>
              <a:t>A retrocessão cabe quando o poder público não dê ao imóvel a utilização para a qual se fez a desapropriação, estando pacífica na jurisprudência a tese de que o expropriado não pode fazer valer o seu direito quando o expropriante dê ao imóvel uma destinação pública diversa daquela mencionada no ato expropriatório.</a:t>
            </a:r>
          </a:p>
          <a:p>
            <a:pPr marL="457200" indent="-441325"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endParaRPr lang="pt-BR" sz="2600">
              <a:solidFill>
                <a:srgbClr val="000000"/>
              </a:solidFill>
              <a:latin typeface="Times New Roman" pitchFamily="16" charset="0"/>
            </a:endParaRPr>
          </a:p>
          <a:p>
            <a:pPr marL="457200" indent="-441325"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600">
                <a:solidFill>
                  <a:srgbClr val="000000"/>
                </a:solidFill>
                <a:latin typeface="Times New Roman" pitchFamily="16" charset="0"/>
              </a:rPr>
              <a:t>É cabível no caso de desvio de poder (finalidade contrária ao interesse público), também chamado de TREDESTINAÇÃO (desapropriação operada com desvio de poder).</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5" name="Text Box 1"/>
          <p:cNvSpPr txBox="1">
            <a:spLocks noChangeArrowheads="1"/>
          </p:cNvSpPr>
          <p:nvPr/>
        </p:nvSpPr>
        <p:spPr bwMode="auto">
          <a:xfrm>
            <a:off x="1508125" y="955675"/>
            <a:ext cx="184150" cy="457200"/>
          </a:xfrm>
          <a:prstGeom prst="rect">
            <a:avLst/>
          </a:prstGeom>
          <a:noFill/>
          <a:ln w="9525">
            <a:noFill/>
            <a:round/>
            <a:headEnd/>
            <a:tailEnd/>
          </a:ln>
          <a:effectLst/>
        </p:spPr>
        <p:txBody>
          <a:bodyPr wrap="none" anchor="ctr"/>
          <a:lstStyle/>
          <a:p>
            <a:endParaRPr lang="pt-BR"/>
          </a:p>
        </p:txBody>
      </p:sp>
      <p:sp>
        <p:nvSpPr>
          <p:cNvPr id="169986" name="Text Box 2"/>
          <p:cNvSpPr txBox="1">
            <a:spLocks noChangeArrowheads="1"/>
          </p:cNvSpPr>
          <p:nvPr/>
        </p:nvSpPr>
        <p:spPr bwMode="auto">
          <a:xfrm>
            <a:off x="323850" y="549275"/>
            <a:ext cx="8496300" cy="5249863"/>
          </a:xfrm>
          <a:prstGeom prst="rect">
            <a:avLst/>
          </a:prstGeom>
          <a:noFill/>
          <a:ln w="9525">
            <a:noFill/>
            <a:round/>
            <a:headEnd/>
            <a:tailEnd/>
          </a:ln>
          <a:effectLst/>
        </p:spPr>
        <p:txBody>
          <a:bodyPr lIns="90000" tIns="46800" rIns="90000" bIns="46800">
            <a:spAutoFit/>
          </a:bodyPr>
          <a:lstStyle/>
          <a:p>
            <a:pPr marL="457200" indent="-441325"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endParaRPr lang="pt-BR" sz="2600">
              <a:solidFill>
                <a:srgbClr val="000000"/>
              </a:solidFill>
              <a:latin typeface="Times New Roman" pitchFamily="16" charset="0"/>
            </a:endParaRPr>
          </a:p>
          <a:p>
            <a:pPr marL="457200" indent="-441325"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600">
                <a:solidFill>
                  <a:srgbClr val="000000"/>
                </a:solidFill>
                <a:latin typeface="Times New Roman" pitchFamily="16" charset="0"/>
              </a:rPr>
              <a:t>E se o poder público não utilizar o bem?</a:t>
            </a:r>
          </a:p>
          <a:p>
            <a:pPr marL="457200" indent="-441325"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600">
                <a:solidFill>
                  <a:srgbClr val="000000"/>
                </a:solidFill>
                <a:latin typeface="Times New Roman" pitchFamily="16" charset="0"/>
              </a:rPr>
              <a:t>Existe divergência. Alguns defendem que o direito de retrocessão surge após cinco anos (por analogia com o prazo de caducidade do art. 10, DL 3.365). Para outros, não existe, no caso, possibilidade de retrocessão, salvo se existir prova concreta de que há intenção do poder público de não utilizar o bem para qualquer finalidade de interesse público (Maria Sylvia).</a:t>
            </a:r>
          </a:p>
          <a:p>
            <a:pPr marL="457200" indent="-441325"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600">
                <a:solidFill>
                  <a:srgbClr val="000000"/>
                </a:solidFill>
                <a:latin typeface="Times New Roman" pitchFamily="16" charset="0"/>
              </a:rPr>
              <a:t>Atualmente o Código Civil, no art. 205, não faz mais distinção entre ações reais e pessoais para fins de fixação do prazo prescricional, que passa a ser de 10 anos em qualquer hipótese.</a:t>
            </a:r>
          </a:p>
          <a:p>
            <a:pPr marL="457200" indent="-441325"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endParaRPr lang="pt-BR" sz="2600">
              <a:solidFill>
                <a:srgbClr val="000000"/>
              </a:solidFill>
              <a:latin typeface="Times New Roman" pitchFamily="16" charset="0"/>
            </a:endParaRP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09" name="Text Box 1"/>
          <p:cNvSpPr txBox="1">
            <a:spLocks noChangeArrowheads="1"/>
          </p:cNvSpPr>
          <p:nvPr/>
        </p:nvSpPr>
        <p:spPr bwMode="auto">
          <a:xfrm>
            <a:off x="1508125" y="955675"/>
            <a:ext cx="184150" cy="457200"/>
          </a:xfrm>
          <a:prstGeom prst="rect">
            <a:avLst/>
          </a:prstGeom>
          <a:noFill/>
          <a:ln w="9525">
            <a:noFill/>
            <a:round/>
            <a:headEnd/>
            <a:tailEnd/>
          </a:ln>
          <a:effectLst/>
        </p:spPr>
        <p:txBody>
          <a:bodyPr wrap="none" anchor="ctr"/>
          <a:lstStyle/>
          <a:p>
            <a:endParaRPr lang="pt-BR"/>
          </a:p>
        </p:txBody>
      </p:sp>
      <p:sp>
        <p:nvSpPr>
          <p:cNvPr id="171010" name="Text Box 2"/>
          <p:cNvSpPr txBox="1">
            <a:spLocks noChangeArrowheads="1"/>
          </p:cNvSpPr>
          <p:nvPr/>
        </p:nvSpPr>
        <p:spPr bwMode="auto">
          <a:xfrm>
            <a:off x="323850" y="549275"/>
            <a:ext cx="8496300" cy="4513263"/>
          </a:xfrm>
          <a:prstGeom prst="rect">
            <a:avLst/>
          </a:prstGeom>
          <a:noFill/>
          <a:ln w="9525">
            <a:noFill/>
            <a:round/>
            <a:headEnd/>
            <a:tailEnd/>
          </a:ln>
          <a:effectLst/>
        </p:spPr>
        <p:txBody>
          <a:bodyPr lIns="90000" tIns="46800" rIns="90000" bIns="46800">
            <a:spAutoFit/>
          </a:bodyPr>
          <a:lstStyle/>
          <a:p>
            <a:pPr marL="457200" indent="-441325"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endParaRPr lang="pt-BR" sz="2600">
              <a:solidFill>
                <a:srgbClr val="000000"/>
              </a:solidFill>
              <a:latin typeface="Times New Roman" pitchFamily="16" charset="0"/>
            </a:endParaRPr>
          </a:p>
          <a:p>
            <a:pPr marL="457200" indent="-441325"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600">
                <a:solidFill>
                  <a:srgbClr val="000000"/>
                </a:solidFill>
                <a:latin typeface="Times New Roman" pitchFamily="16" charset="0"/>
              </a:rPr>
              <a:t>No caso de desapropriação por interesse social, prevista na Lei nº 4.132/62, o art. 3º estabelece um prazo de caducidade de dois anos, a contar do decreto expropriatório, para a efetivação da desapropriação, decorrido o qual inicia-se o prazo prescricional para a retrocessão.</a:t>
            </a:r>
          </a:p>
          <a:p>
            <a:pPr marL="457200" indent="-441325"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endParaRPr lang="pt-BR" sz="2600">
              <a:solidFill>
                <a:srgbClr val="000000"/>
              </a:solidFill>
              <a:latin typeface="Times New Roman" pitchFamily="16" charset="0"/>
            </a:endParaRPr>
          </a:p>
          <a:p>
            <a:pPr marL="457200" indent="-441325"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600">
                <a:solidFill>
                  <a:srgbClr val="000000"/>
                </a:solidFill>
                <a:latin typeface="Times New Roman" pitchFamily="16" charset="0"/>
              </a:rPr>
              <a:t>Na hipótese de desapropriação para fins de reforma agrária, o art. 16, da Lei nº 8.629/93, estabelece um prazo de 3 anos para o aproveitamento da área, decorrido o qual começa a correr o prazo prescricional.</a:t>
            </a:r>
          </a:p>
          <a:p>
            <a:pPr marL="457200" indent="-441325"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endParaRPr lang="pt-BR" sz="2600">
              <a:solidFill>
                <a:srgbClr val="000000"/>
              </a:solidFill>
              <a:latin typeface="Times New Roman" pitchFamily="16" charset="0"/>
            </a:endParaRP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3" name="Text Box 1"/>
          <p:cNvSpPr txBox="1">
            <a:spLocks noChangeArrowheads="1"/>
          </p:cNvSpPr>
          <p:nvPr/>
        </p:nvSpPr>
        <p:spPr bwMode="auto">
          <a:xfrm>
            <a:off x="1508125" y="955675"/>
            <a:ext cx="184150" cy="457200"/>
          </a:xfrm>
          <a:prstGeom prst="rect">
            <a:avLst/>
          </a:prstGeom>
          <a:noFill/>
          <a:ln w="9525">
            <a:noFill/>
            <a:round/>
            <a:headEnd/>
            <a:tailEnd/>
          </a:ln>
          <a:effectLst/>
        </p:spPr>
        <p:txBody>
          <a:bodyPr wrap="none" anchor="ctr"/>
          <a:lstStyle/>
          <a:p>
            <a:endParaRPr lang="pt-BR"/>
          </a:p>
        </p:txBody>
      </p:sp>
      <p:sp>
        <p:nvSpPr>
          <p:cNvPr id="172034" name="Text Box 2"/>
          <p:cNvSpPr txBox="1">
            <a:spLocks noChangeArrowheads="1"/>
          </p:cNvSpPr>
          <p:nvPr/>
        </p:nvSpPr>
        <p:spPr bwMode="auto">
          <a:xfrm>
            <a:off x="323850" y="549275"/>
            <a:ext cx="8496300" cy="4144963"/>
          </a:xfrm>
          <a:prstGeom prst="rect">
            <a:avLst/>
          </a:prstGeom>
          <a:noFill/>
          <a:ln w="9525">
            <a:noFill/>
            <a:round/>
            <a:headEnd/>
            <a:tailEnd/>
          </a:ln>
          <a:effectLst/>
        </p:spPr>
        <p:txBody>
          <a:bodyPr lIns="90000" tIns="46800" rIns="90000" bIns="46800">
            <a:spAutoFit/>
          </a:bodyPr>
          <a:lstStyle/>
          <a:p>
            <a:pPr marL="457200" indent="-441325"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endParaRPr lang="pt-BR" sz="2600">
              <a:solidFill>
                <a:srgbClr val="000000"/>
              </a:solidFill>
              <a:latin typeface="Times New Roman" pitchFamily="16" charset="0"/>
            </a:endParaRPr>
          </a:p>
          <a:p>
            <a:pPr marL="457200" indent="-441325"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600">
                <a:solidFill>
                  <a:srgbClr val="000000"/>
                </a:solidFill>
                <a:latin typeface="Times New Roman" pitchFamily="16" charset="0"/>
              </a:rPr>
              <a:t>Já no caso de desapropriação de imóvel urbano por interesse social, o Estado da Cidade prevê o prazo de 5 anos para o adequado aproveitamento do imóvel, a contar da sua incorporação ao patrimônio público. Decorrido tal prazo, tem início o prazo prescricional para a retrocessão.</a:t>
            </a:r>
          </a:p>
          <a:p>
            <a:pPr marL="457200" indent="-441325"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endParaRPr lang="pt-BR" sz="2600">
              <a:solidFill>
                <a:srgbClr val="000000"/>
              </a:solidFill>
              <a:latin typeface="Times New Roman" pitchFamily="16" charset="0"/>
            </a:endParaRPr>
          </a:p>
          <a:p>
            <a:pPr marL="457200" indent="-441325"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600">
                <a:solidFill>
                  <a:srgbClr val="000000"/>
                </a:solidFill>
                <a:latin typeface="Times New Roman" pitchFamily="16" charset="0"/>
              </a:rPr>
              <a:t>Além disso, o prefeito municipal, neste caso, responderá por improbidade administrativa – art. 52, da Lei nº 10.257/01 (tal preceito apenas especifica o já previsto no art. 11, da Lei nº 8.429, 02/06/1992).</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7" name="Text Box 1"/>
          <p:cNvSpPr txBox="1">
            <a:spLocks noChangeArrowheads="1"/>
          </p:cNvSpPr>
          <p:nvPr/>
        </p:nvSpPr>
        <p:spPr bwMode="auto">
          <a:xfrm>
            <a:off x="1508125" y="955675"/>
            <a:ext cx="184150" cy="457200"/>
          </a:xfrm>
          <a:prstGeom prst="rect">
            <a:avLst/>
          </a:prstGeom>
          <a:noFill/>
          <a:ln w="9525">
            <a:noFill/>
            <a:round/>
            <a:headEnd/>
            <a:tailEnd/>
          </a:ln>
          <a:effectLst/>
        </p:spPr>
        <p:txBody>
          <a:bodyPr wrap="none" anchor="ctr"/>
          <a:lstStyle/>
          <a:p>
            <a:endParaRPr lang="pt-BR"/>
          </a:p>
        </p:txBody>
      </p:sp>
      <p:sp>
        <p:nvSpPr>
          <p:cNvPr id="173058" name="Text Box 2"/>
          <p:cNvSpPr txBox="1">
            <a:spLocks noChangeArrowheads="1"/>
          </p:cNvSpPr>
          <p:nvPr/>
        </p:nvSpPr>
        <p:spPr bwMode="auto">
          <a:xfrm>
            <a:off x="188913" y="766763"/>
            <a:ext cx="8569325" cy="6338887"/>
          </a:xfrm>
          <a:prstGeom prst="rect">
            <a:avLst/>
          </a:prstGeom>
          <a:noFill/>
          <a:ln w="9525">
            <a:noFill/>
            <a:round/>
            <a:headEnd/>
            <a:tailEnd/>
          </a:ln>
          <a:effectLst/>
        </p:spPr>
        <p:txBody>
          <a:bodyPr lIns="90000" tIns="46800" rIns="90000" bIns="46800">
            <a:spAutoFit/>
          </a:bodyPr>
          <a:lstStyle/>
          <a:p>
            <a:pPr marL="457200" indent="-430213" algn="ctr">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600" b="1">
                <a:solidFill>
                  <a:srgbClr val="000000"/>
                </a:solidFill>
              </a:rPr>
              <a:t>QUESTÃO 74</a:t>
            </a:r>
          </a:p>
          <a:p>
            <a:pPr marL="457200" indent="-430213" algn="ctr">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600" b="1">
                <a:solidFill>
                  <a:srgbClr val="000000"/>
                </a:solidFill>
              </a:rPr>
              <a:t>No que concerne às formas de intervenção do Estado na propriedade, assinale a opção correta.</a:t>
            </a:r>
          </a:p>
          <a:p>
            <a:pPr marL="457200" indent="-430213" algn="ctr">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endParaRPr lang="pt-BR" sz="2600" b="1">
              <a:solidFill>
                <a:srgbClr val="000000"/>
              </a:solidFill>
            </a:endParaRPr>
          </a:p>
          <a:p>
            <a:pPr marL="457200" indent="-430213" algn="ctr">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600" b="1">
                <a:solidFill>
                  <a:srgbClr val="000000"/>
                </a:solidFill>
              </a:rPr>
              <a:t>A) Na desapropriação indireta, a indenização deve abranger as mesmas parcelas que incidem na desapropriação legal, inclusive os juros compensatórios.</a:t>
            </a:r>
          </a:p>
          <a:p>
            <a:pPr marL="457200" indent="-430213" algn="ctr">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endParaRPr lang="pt-BR" sz="2600" b="1">
              <a:solidFill>
                <a:srgbClr val="000000"/>
              </a:solidFill>
            </a:endParaRPr>
          </a:p>
          <a:p>
            <a:pPr marL="457200" indent="-430213" algn="ctr">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600" b="1">
                <a:solidFill>
                  <a:srgbClr val="0000FF"/>
                </a:solidFill>
              </a:rPr>
              <a:t>Apesar de algumas diferenças em relação ao cálculo, as parcelas são iguais entre a desapropriação direta e indireta.</a:t>
            </a:r>
          </a:p>
          <a:p>
            <a:pPr marL="457200" indent="-430213" algn="ctr">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endParaRPr lang="pt-BR" sz="2600" b="1">
              <a:solidFill>
                <a:srgbClr val="000000"/>
              </a:solidFill>
            </a:endParaRPr>
          </a:p>
          <a:p>
            <a:pPr marL="457200" indent="-430213" algn="ctr">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000" b="1">
                <a:solidFill>
                  <a:srgbClr val="00AE00"/>
                </a:solidFill>
                <a:cs typeface="Arial" charset="0"/>
              </a:rPr>
              <a:t>OPÇÃO A - CORRETA</a:t>
            </a:r>
          </a:p>
          <a:p>
            <a:pPr marL="457200" indent="-430213" algn="ctr">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endParaRPr lang="pt-BR" sz="2600" b="1">
              <a:solidFill>
                <a:srgbClr val="000000"/>
              </a:solidFill>
            </a:endParaRPr>
          </a:p>
          <a:p>
            <a:pPr marL="457200" indent="-430213" algn="ctr">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endParaRPr lang="pt-BR" sz="2600" b="1">
              <a:solidFill>
                <a:srgbClr val="000000"/>
              </a:solidFill>
            </a:endParaRP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1" name="Text Box 1"/>
          <p:cNvSpPr txBox="1">
            <a:spLocks noChangeArrowheads="1"/>
          </p:cNvSpPr>
          <p:nvPr/>
        </p:nvSpPr>
        <p:spPr bwMode="auto">
          <a:xfrm>
            <a:off x="1508125" y="955675"/>
            <a:ext cx="184150" cy="457200"/>
          </a:xfrm>
          <a:prstGeom prst="rect">
            <a:avLst/>
          </a:prstGeom>
          <a:noFill/>
          <a:ln w="9525">
            <a:noFill/>
            <a:round/>
            <a:headEnd/>
            <a:tailEnd/>
          </a:ln>
          <a:effectLst/>
        </p:spPr>
        <p:txBody>
          <a:bodyPr wrap="none" anchor="ctr"/>
          <a:lstStyle/>
          <a:p>
            <a:endParaRPr lang="pt-BR"/>
          </a:p>
        </p:txBody>
      </p:sp>
      <p:sp>
        <p:nvSpPr>
          <p:cNvPr id="174082" name="Text Box 2"/>
          <p:cNvSpPr txBox="1">
            <a:spLocks noChangeArrowheads="1"/>
          </p:cNvSpPr>
          <p:nvPr/>
        </p:nvSpPr>
        <p:spPr bwMode="auto">
          <a:xfrm>
            <a:off x="250825" y="504825"/>
            <a:ext cx="8569325" cy="6248400"/>
          </a:xfrm>
          <a:prstGeom prst="rect">
            <a:avLst/>
          </a:prstGeom>
          <a:noFill/>
          <a:ln w="9525">
            <a:noFill/>
            <a:round/>
            <a:headEnd/>
            <a:tailEnd/>
          </a:ln>
          <a:effectLst/>
        </p:spPr>
        <p:txBody>
          <a:bodyPr lIns="90000" tIns="46800" rIns="90000" bIns="46800">
            <a:spAutoFit/>
          </a:bodyPr>
          <a:lstStyle/>
          <a:p>
            <a:pPr marL="457200" indent="-430213" algn="ctr">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600" b="1">
                <a:solidFill>
                  <a:srgbClr val="000000"/>
                </a:solidFill>
              </a:rPr>
              <a:t>B) Segundo o STJ, se o imóvel sobre o qual tenha sido constituída servidão administrativa não produzia rendas, não são devidos os juros compensatórios sobre a indenização fixada em</a:t>
            </a:r>
          </a:p>
          <a:p>
            <a:pPr marL="457200" indent="-430213" algn="ctr">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600" b="1">
                <a:solidFill>
                  <a:srgbClr val="000000"/>
                </a:solidFill>
              </a:rPr>
              <a:t>decorrência da limitação do uso da propriedade, já que estes se destinam a remunerar os possíveis lucros que o proprietário tenha deixado de auferir com a utilização econômica do bem</a:t>
            </a:r>
          </a:p>
          <a:p>
            <a:pPr marL="457200" indent="-430213" algn="ctr">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600" b="1">
                <a:solidFill>
                  <a:srgbClr val="000000"/>
                </a:solidFill>
              </a:rPr>
              <a:t>Expropriado.</a:t>
            </a:r>
          </a:p>
          <a:p>
            <a:pPr marL="457200" indent="-430213" algn="ctr">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endParaRPr lang="pt-BR" sz="2600" b="1">
              <a:solidFill>
                <a:srgbClr val="000000"/>
              </a:solidFill>
            </a:endParaRPr>
          </a:p>
          <a:p>
            <a:pPr marL="457200" indent="-430213" algn="ctr">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600" b="1">
                <a:solidFill>
                  <a:srgbClr val="0000FF"/>
                </a:solidFill>
              </a:rPr>
              <a:t>Os juros compensatórios não possuem o objetivo que quer fazer crer o enunciado, razão pela qual são devidos no caso.</a:t>
            </a:r>
          </a:p>
          <a:p>
            <a:pPr marL="457200" indent="-430213" algn="ctr">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endParaRPr lang="pt-BR" sz="2600" b="1">
              <a:solidFill>
                <a:srgbClr val="000000"/>
              </a:solidFill>
            </a:endParaRPr>
          </a:p>
          <a:p>
            <a:pPr marL="457200" indent="-430213" algn="ctr">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000" b="1">
                <a:solidFill>
                  <a:srgbClr val="FF0000"/>
                </a:solidFill>
                <a:cs typeface="Arial" charset="0"/>
              </a:rPr>
              <a:t>OPÇÃO B - INCORRETA</a:t>
            </a:r>
          </a:p>
          <a:p>
            <a:pPr marL="457200" indent="-430213" algn="ctr">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endParaRPr lang="pt-BR" sz="2000" b="1">
              <a:solidFill>
                <a:srgbClr val="FF0000"/>
              </a:solidFill>
              <a:cs typeface="Arial" charset="0"/>
            </a:endParaRP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5" name="Text Box 1"/>
          <p:cNvSpPr txBox="1">
            <a:spLocks noChangeArrowheads="1"/>
          </p:cNvSpPr>
          <p:nvPr/>
        </p:nvSpPr>
        <p:spPr bwMode="auto">
          <a:xfrm>
            <a:off x="1508125" y="955675"/>
            <a:ext cx="184150" cy="457200"/>
          </a:xfrm>
          <a:prstGeom prst="rect">
            <a:avLst/>
          </a:prstGeom>
          <a:noFill/>
          <a:ln w="9525">
            <a:noFill/>
            <a:round/>
            <a:headEnd/>
            <a:tailEnd/>
          </a:ln>
          <a:effectLst/>
        </p:spPr>
        <p:txBody>
          <a:bodyPr wrap="none" anchor="ctr"/>
          <a:lstStyle/>
          <a:p>
            <a:endParaRPr lang="pt-BR"/>
          </a:p>
        </p:txBody>
      </p:sp>
      <p:sp>
        <p:nvSpPr>
          <p:cNvPr id="175106" name="Text Box 2"/>
          <p:cNvSpPr txBox="1">
            <a:spLocks noChangeArrowheads="1"/>
          </p:cNvSpPr>
          <p:nvPr/>
        </p:nvSpPr>
        <p:spPr bwMode="auto">
          <a:xfrm>
            <a:off x="215900" y="887413"/>
            <a:ext cx="8569325" cy="4754562"/>
          </a:xfrm>
          <a:prstGeom prst="rect">
            <a:avLst/>
          </a:prstGeom>
          <a:noFill/>
          <a:ln w="9525">
            <a:noFill/>
            <a:round/>
            <a:headEnd/>
            <a:tailEnd/>
          </a:ln>
          <a:effectLst/>
        </p:spPr>
        <p:txBody>
          <a:bodyPr lIns="90000" tIns="46800" rIns="90000" bIns="46800">
            <a:spAutoFit/>
          </a:bodyPr>
          <a:lstStyle/>
          <a:p>
            <a:pPr marL="457200" indent="-430213" algn="ctr">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600" b="1">
                <a:solidFill>
                  <a:srgbClr val="000000"/>
                </a:solidFill>
              </a:rPr>
              <a:t>C) A transcrição no registro de imóveis constitui ato exigível tanto no tombamento provisório quanto no definitivo.</a:t>
            </a:r>
          </a:p>
          <a:p>
            <a:pPr marL="457200" indent="-430213" algn="ctr">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endParaRPr lang="pt-BR" sz="2600" b="1">
              <a:solidFill>
                <a:srgbClr val="000000"/>
              </a:solidFill>
            </a:endParaRPr>
          </a:p>
          <a:p>
            <a:pPr marL="457200" indent="-430213" algn="ctr">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600" b="1">
                <a:solidFill>
                  <a:srgbClr val="0000FF"/>
                </a:solidFill>
              </a:rPr>
              <a:t>Apenas o tombamento definitivo preciso ser levado a registro</a:t>
            </a:r>
          </a:p>
          <a:p>
            <a:pPr marL="457200" indent="-430213" algn="ctr">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endParaRPr lang="pt-BR" sz="2600" b="1">
              <a:solidFill>
                <a:srgbClr val="0000FF"/>
              </a:solidFill>
            </a:endParaRPr>
          </a:p>
          <a:p>
            <a:pPr marL="457200" indent="-430213" algn="ctr">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000" b="1">
                <a:solidFill>
                  <a:srgbClr val="FF0000"/>
                </a:solidFill>
                <a:cs typeface="Arial" charset="0"/>
              </a:rPr>
              <a:t>OPÇÃO C - INCORRETA</a:t>
            </a:r>
          </a:p>
          <a:p>
            <a:pPr marL="457200" indent="-430213" algn="ctr">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endParaRPr lang="pt-BR" sz="2600" b="1">
              <a:solidFill>
                <a:srgbClr val="000000"/>
              </a:solidFill>
            </a:endParaRPr>
          </a:p>
          <a:p>
            <a:pPr marL="457200" indent="-430213" algn="ctr">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endParaRPr lang="pt-BR" sz="2600" b="1">
              <a:solidFill>
                <a:srgbClr val="000000"/>
              </a:solidFill>
            </a:endParaRPr>
          </a:p>
          <a:p>
            <a:pPr marL="457200" indent="-430213" algn="ctr">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endParaRPr lang="pt-BR" sz="2600" b="1">
              <a:solidFill>
                <a:srgbClr val="000000"/>
              </a:solidFill>
            </a:endParaRPr>
          </a:p>
          <a:p>
            <a:pPr marL="457200" indent="-430213" algn="ctr">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endParaRPr lang="pt-BR" sz="2600" b="1">
              <a:solidFill>
                <a:srgbClr val="000000"/>
              </a:solidFill>
            </a:endParaRP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29" name="Text Box 1"/>
          <p:cNvSpPr txBox="1">
            <a:spLocks noChangeArrowheads="1"/>
          </p:cNvSpPr>
          <p:nvPr/>
        </p:nvSpPr>
        <p:spPr bwMode="auto">
          <a:xfrm>
            <a:off x="1508125" y="955675"/>
            <a:ext cx="184150" cy="457200"/>
          </a:xfrm>
          <a:prstGeom prst="rect">
            <a:avLst/>
          </a:prstGeom>
          <a:noFill/>
          <a:ln w="9525">
            <a:noFill/>
            <a:round/>
            <a:headEnd/>
            <a:tailEnd/>
          </a:ln>
          <a:effectLst/>
        </p:spPr>
        <p:txBody>
          <a:bodyPr wrap="none" anchor="ctr"/>
          <a:lstStyle/>
          <a:p>
            <a:endParaRPr lang="pt-BR"/>
          </a:p>
        </p:txBody>
      </p:sp>
      <p:sp>
        <p:nvSpPr>
          <p:cNvPr id="176130" name="Text Box 2"/>
          <p:cNvSpPr txBox="1">
            <a:spLocks noChangeArrowheads="1"/>
          </p:cNvSpPr>
          <p:nvPr/>
        </p:nvSpPr>
        <p:spPr bwMode="auto">
          <a:xfrm>
            <a:off x="215900" y="887413"/>
            <a:ext cx="8569325" cy="6338887"/>
          </a:xfrm>
          <a:prstGeom prst="rect">
            <a:avLst/>
          </a:prstGeom>
          <a:noFill/>
          <a:ln w="9525">
            <a:noFill/>
            <a:round/>
            <a:headEnd/>
            <a:tailEnd/>
          </a:ln>
          <a:effectLst/>
        </p:spPr>
        <p:txBody>
          <a:bodyPr lIns="90000" tIns="46800" rIns="90000" bIns="46800">
            <a:spAutoFit/>
          </a:bodyPr>
          <a:lstStyle/>
          <a:p>
            <a:pPr marL="457200" indent="-430213" algn="ctr">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600" b="1">
                <a:solidFill>
                  <a:srgbClr val="000000"/>
                </a:solidFill>
              </a:rPr>
              <a:t>D) Quando a servidão administrativa é constituída mediante acordo, o ato declaratório de utilidade pública é dispensável.</a:t>
            </a:r>
          </a:p>
          <a:p>
            <a:pPr marL="457200" indent="-430213" algn="ctr">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endParaRPr lang="pt-BR" sz="2600" b="1">
              <a:solidFill>
                <a:srgbClr val="000000"/>
              </a:solidFill>
            </a:endParaRPr>
          </a:p>
          <a:p>
            <a:pPr marL="457200" indent="-430213" algn="ctr">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600" b="1">
                <a:solidFill>
                  <a:srgbClr val="0000FF"/>
                </a:solidFill>
              </a:rPr>
              <a:t>O acordo, tanto na servidão quanto na desapropriação, ocorre depois de iniciado o seu processo, o que exige o ato declaratório.</a:t>
            </a:r>
          </a:p>
          <a:p>
            <a:pPr marL="457200" indent="-430213" algn="ctr">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endParaRPr lang="pt-BR" sz="2600" b="1">
              <a:solidFill>
                <a:srgbClr val="0000FF"/>
              </a:solidFill>
            </a:endParaRPr>
          </a:p>
          <a:p>
            <a:pPr marL="457200" indent="-430213" algn="ctr">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000" b="1">
                <a:solidFill>
                  <a:srgbClr val="FF0000"/>
                </a:solidFill>
                <a:cs typeface="Arial" charset="0"/>
              </a:rPr>
              <a:t>OPÇÃO D - INCORRETA</a:t>
            </a:r>
          </a:p>
          <a:p>
            <a:pPr marL="457200" indent="-430213" algn="ctr">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endParaRPr lang="pt-BR" sz="2600" b="1">
              <a:solidFill>
                <a:srgbClr val="000000"/>
              </a:solidFill>
            </a:endParaRPr>
          </a:p>
          <a:p>
            <a:pPr marL="457200" indent="-430213" algn="ctr">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endParaRPr lang="pt-BR" sz="2600" b="1">
              <a:solidFill>
                <a:srgbClr val="0000FF"/>
              </a:solidFill>
            </a:endParaRPr>
          </a:p>
          <a:p>
            <a:pPr marL="457200" indent="-430213" algn="ctr">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600" b="1">
                <a:solidFill>
                  <a:srgbClr val="0000FF"/>
                </a:solidFill>
              </a:rPr>
              <a:t>Tema interessante: necessidade de registro na servidão:</a:t>
            </a:r>
          </a:p>
          <a:p>
            <a:pPr marL="457200" indent="-430213" algn="ctr">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endParaRPr lang="pt-BR" sz="2600" b="1">
              <a:solidFill>
                <a:srgbClr val="000000"/>
              </a:solidFill>
            </a:endParaRPr>
          </a:p>
          <a:p>
            <a:pPr marL="457200" indent="-430213" algn="ctr">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endParaRPr lang="pt-BR" sz="2600" b="1">
              <a:solidFill>
                <a:srgbClr val="000000"/>
              </a:solidFill>
            </a:endParaRPr>
          </a:p>
          <a:p>
            <a:pPr marL="457200" indent="-430213" algn="ctr">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endParaRPr lang="pt-BR" sz="2600" b="1">
              <a:solidFill>
                <a:srgbClr val="000000"/>
              </a:solidFill>
            </a:endParaRP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3" name="Text Box 1"/>
          <p:cNvSpPr txBox="1">
            <a:spLocks noChangeArrowheads="1"/>
          </p:cNvSpPr>
          <p:nvPr/>
        </p:nvSpPr>
        <p:spPr bwMode="auto">
          <a:xfrm>
            <a:off x="1508125" y="955675"/>
            <a:ext cx="184150" cy="457200"/>
          </a:xfrm>
          <a:prstGeom prst="rect">
            <a:avLst/>
          </a:prstGeom>
          <a:noFill/>
          <a:ln w="9525">
            <a:noFill/>
            <a:round/>
            <a:headEnd/>
            <a:tailEnd/>
          </a:ln>
          <a:effectLst/>
        </p:spPr>
        <p:txBody>
          <a:bodyPr wrap="none" anchor="ctr"/>
          <a:lstStyle/>
          <a:p>
            <a:endParaRPr lang="pt-BR"/>
          </a:p>
        </p:txBody>
      </p:sp>
      <p:sp>
        <p:nvSpPr>
          <p:cNvPr id="177154" name="Text Box 2"/>
          <p:cNvSpPr txBox="1">
            <a:spLocks noChangeArrowheads="1"/>
          </p:cNvSpPr>
          <p:nvPr/>
        </p:nvSpPr>
        <p:spPr bwMode="auto">
          <a:xfrm>
            <a:off x="215900" y="887413"/>
            <a:ext cx="8569325" cy="5695950"/>
          </a:xfrm>
          <a:prstGeom prst="rect">
            <a:avLst/>
          </a:prstGeom>
          <a:noFill/>
          <a:ln w="9525">
            <a:noFill/>
            <a:round/>
            <a:headEnd/>
            <a:tailEnd/>
          </a:ln>
          <a:effectLst/>
        </p:spPr>
        <p:txBody>
          <a:bodyPr lIns="90000" tIns="46800" rIns="90000" bIns="46800">
            <a:spAutoFit/>
          </a:bodyPr>
          <a:lstStyle/>
          <a:p>
            <a:pPr marL="457200" indent="-430213" algn="ctr">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600" b="1">
                <a:solidFill>
                  <a:srgbClr val="000000"/>
                </a:solidFill>
              </a:rPr>
              <a:t>E) Em se tratando de glebas de terra onde se cultivem plantas psicotrópicas, o ato expropriatório, segundo o STF, deve ficar adstrito às áreas de efetivo cultivo, não podendo abranger toda a propriedade.</a:t>
            </a:r>
          </a:p>
          <a:p>
            <a:pPr marL="457200" indent="-430213" algn="ctr">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endParaRPr lang="pt-BR" sz="2600" b="1">
              <a:solidFill>
                <a:srgbClr val="000000"/>
              </a:solidFill>
            </a:endParaRPr>
          </a:p>
          <a:p>
            <a:pPr marL="457200" indent="-430213" algn="ctr">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1600" b="1">
                <a:solidFill>
                  <a:srgbClr val="0000FF"/>
                </a:solidFill>
              </a:rPr>
              <a:t>RE 543974 / MG - MINAS GERAIS </a:t>
            </a:r>
          </a:p>
          <a:p>
            <a:pPr marL="457200" indent="-430213" algn="ctr">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1600" b="1">
                <a:solidFill>
                  <a:srgbClr val="0000FF"/>
                </a:solidFill>
              </a:rPr>
              <a:t>RECURSO EXTRAORDINÁRIO</a:t>
            </a:r>
          </a:p>
          <a:p>
            <a:pPr marL="457200" indent="-430213" algn="ctr">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1600" b="1">
                <a:solidFill>
                  <a:srgbClr val="0000FF"/>
                </a:solidFill>
              </a:rPr>
              <a:t>Relator(a):  Min. EROS GRAU</a:t>
            </a:r>
          </a:p>
          <a:p>
            <a:pPr marL="457200" indent="-430213" algn="ctr">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1600" b="1">
                <a:solidFill>
                  <a:srgbClr val="0000FF"/>
                </a:solidFill>
              </a:rPr>
              <a:t>Julgamento:  26/03/2009 </a:t>
            </a:r>
          </a:p>
          <a:p>
            <a:pPr marL="457200" indent="-430213" algn="ctr">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1600" b="1">
                <a:solidFill>
                  <a:srgbClr val="0000FF"/>
                </a:solidFill>
              </a:rPr>
              <a:t>Órgão Julgador:  Tribunal Pleno</a:t>
            </a:r>
          </a:p>
          <a:p>
            <a:pPr marL="457200" indent="-430213" algn="ctr">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endParaRPr lang="pt-BR" sz="1600" b="1">
              <a:solidFill>
                <a:srgbClr val="0000FF"/>
              </a:solidFill>
            </a:endParaRPr>
          </a:p>
          <a:p>
            <a:pPr marL="457200" indent="-430213" algn="ctr">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1600" b="1">
                <a:solidFill>
                  <a:srgbClr val="0000FF"/>
                </a:solidFill>
              </a:rPr>
              <a:t>O preceito não refere áreas em que sejam cultivadas plantas psicotrópicas, mas as glebas, no seu todo.</a:t>
            </a:r>
          </a:p>
          <a:p>
            <a:pPr marL="457200" indent="-430213" algn="ctr">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endParaRPr lang="pt-BR" sz="1600" b="1">
              <a:solidFill>
                <a:srgbClr val="0000FF"/>
              </a:solidFill>
            </a:endParaRPr>
          </a:p>
          <a:p>
            <a:pPr marL="457200" indent="-430213" algn="ctr">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000" b="1">
                <a:solidFill>
                  <a:srgbClr val="FF0000"/>
                </a:solidFill>
                <a:cs typeface="Arial" charset="0"/>
              </a:rPr>
              <a:t>OPÇÃO E - INCORRETA</a:t>
            </a:r>
          </a:p>
          <a:p>
            <a:pPr marL="457200" indent="-430213" algn="ctr">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1600" b="1">
                <a:solidFill>
                  <a:srgbClr val="0000FF"/>
                </a:solidFill>
              </a:rPr>
              <a:t> </a:t>
            </a:r>
          </a:p>
          <a:p>
            <a:pPr marL="457200" indent="-430213" algn="ctr">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endParaRPr lang="pt-BR" sz="1600" b="1">
              <a:solidFill>
                <a:srgbClr val="0000FF"/>
              </a:solidFill>
            </a:endParaRPr>
          </a:p>
          <a:p>
            <a:pPr marL="457200" indent="-430213" algn="ctr">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endParaRPr lang="pt-BR" sz="1600" b="1">
              <a:solidFill>
                <a:srgbClr val="0000FF"/>
              </a:solidFill>
            </a:endParaRP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7" name="Text Box 1"/>
          <p:cNvSpPr txBox="1">
            <a:spLocks noChangeArrowheads="1"/>
          </p:cNvSpPr>
          <p:nvPr/>
        </p:nvSpPr>
        <p:spPr bwMode="auto">
          <a:xfrm>
            <a:off x="1508125" y="955675"/>
            <a:ext cx="184150" cy="457200"/>
          </a:xfrm>
          <a:prstGeom prst="rect">
            <a:avLst/>
          </a:prstGeom>
          <a:noFill/>
          <a:ln w="9525">
            <a:noFill/>
            <a:round/>
            <a:headEnd/>
            <a:tailEnd/>
          </a:ln>
          <a:effectLst/>
        </p:spPr>
        <p:txBody>
          <a:bodyPr wrap="none" anchor="ctr"/>
          <a:lstStyle/>
          <a:p>
            <a:endParaRPr lang="pt-BR"/>
          </a:p>
        </p:txBody>
      </p:sp>
      <p:sp>
        <p:nvSpPr>
          <p:cNvPr id="178178" name="Text Box 2"/>
          <p:cNvSpPr txBox="1">
            <a:spLocks noChangeArrowheads="1"/>
          </p:cNvSpPr>
          <p:nvPr/>
        </p:nvSpPr>
        <p:spPr bwMode="auto">
          <a:xfrm>
            <a:off x="250825" y="512763"/>
            <a:ext cx="8713788" cy="6126162"/>
          </a:xfrm>
          <a:prstGeom prst="rect">
            <a:avLst/>
          </a:prstGeom>
          <a:noFill/>
          <a:ln w="9525">
            <a:noFill/>
            <a:round/>
            <a:headEnd/>
            <a:tailEnd/>
          </a:ln>
          <a:effectLst/>
        </p:spPr>
        <p:txBody>
          <a:bodyPr lIns="90000" tIns="46800" rIns="90000" bIns="46800">
            <a:spAutoFit/>
          </a:bodyPr>
          <a:lstStyle/>
          <a:p>
            <a:pPr marL="457200" indent="-447675" algn="ctr">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200" b="1">
                <a:solidFill>
                  <a:srgbClr val="000000"/>
                </a:solidFill>
                <a:latin typeface="Times New Roman" pitchFamily="16" charset="0"/>
              </a:rPr>
              <a:t>31. COM RELAÇÃO AO TEMA DESAPROPRIAÇÃO, ANALISE OS ITENS ABAIXO E RESPONDA EM SEGUIDA (26 CPR):</a:t>
            </a:r>
          </a:p>
          <a:p>
            <a:pPr marL="457200" indent="-447675" algn="ctr">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endParaRPr lang="pt-BR" sz="2200" b="1">
              <a:solidFill>
                <a:srgbClr val="000000"/>
              </a:solidFill>
              <a:latin typeface="Times New Roman" pitchFamily="16" charset="0"/>
            </a:endParaRPr>
          </a:p>
          <a:p>
            <a:pPr marL="457200" indent="-447675" algn="ctr">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200" b="1">
                <a:solidFill>
                  <a:srgbClr val="000000"/>
                </a:solidFill>
                <a:latin typeface="Times New Roman" pitchFamily="16" charset="0"/>
              </a:rPr>
              <a:t>I – O princípio do justo preço possui caráter ambivalente, pois, de um lado, assegura ao expropriado a percepção de indenização compatível com o valor do bem objeto da desapropriação, recompondo seu patrimônio; de outro lado, impede que o particular receba, a título de indenização, valor superior aos parâmetros do mercado, impedindo enriquecimento sem causa.</a:t>
            </a:r>
          </a:p>
          <a:p>
            <a:pPr marL="457200" indent="-447675" algn="ctr">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200" b="1">
                <a:solidFill>
                  <a:srgbClr val="000000"/>
                </a:solidFill>
                <a:latin typeface="Times New Roman" pitchFamily="16" charset="0"/>
              </a:rPr>
              <a:t>II – Bens públicos municipais e estaduais podem ser desapropriados pela União, desde que haja prévia autorização legislativa.</a:t>
            </a:r>
          </a:p>
          <a:p>
            <a:pPr marL="457200" indent="-447675" algn="ctr">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200" b="1">
                <a:solidFill>
                  <a:srgbClr val="000000"/>
                </a:solidFill>
                <a:latin typeface="Times New Roman" pitchFamily="16" charset="0"/>
              </a:rPr>
              <a:t>III – Na desapropriação por interesse social para fins de reforma agrária, a ação deve ser proposta no prazo de dois anos, a contar da publicação do decreto declaratório, sob pena de caducidade do ato.</a:t>
            </a:r>
          </a:p>
          <a:p>
            <a:pPr marL="457200" indent="-447675" algn="ctr">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200" b="1">
                <a:solidFill>
                  <a:srgbClr val="000000"/>
                </a:solidFill>
                <a:latin typeface="Times New Roman" pitchFamily="16" charset="0"/>
              </a:rPr>
              <a:t>IV – Configura-se desapropriação indireta mediante a incorporação do bem ao patrimônio público sem o devido processo legal; em tal hipótese, o bem expropriado não pode ser objeto de reivindicação.</a:t>
            </a:r>
          </a:p>
          <a:p>
            <a:pPr marL="457200" indent="-447675" algn="ctr">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endParaRPr lang="pt-BR" sz="2200" b="1">
              <a:solidFill>
                <a:srgbClr val="000000"/>
              </a:solidFill>
              <a:latin typeface="Times New Roman" pitchFamily="16" charset="0"/>
            </a:endParaRP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ext Box 1"/>
          <p:cNvSpPr txBox="1">
            <a:spLocks noChangeArrowheads="1"/>
          </p:cNvSpPr>
          <p:nvPr/>
        </p:nvSpPr>
        <p:spPr bwMode="auto">
          <a:xfrm>
            <a:off x="1508125" y="955675"/>
            <a:ext cx="184150" cy="457200"/>
          </a:xfrm>
          <a:prstGeom prst="rect">
            <a:avLst/>
          </a:prstGeom>
          <a:noFill/>
          <a:ln w="9525">
            <a:noFill/>
            <a:round/>
            <a:headEnd/>
            <a:tailEnd/>
          </a:ln>
          <a:effectLst/>
        </p:spPr>
        <p:txBody>
          <a:bodyPr wrap="none" anchor="ctr"/>
          <a:lstStyle/>
          <a:p>
            <a:endParaRPr lang="pt-BR"/>
          </a:p>
        </p:txBody>
      </p:sp>
      <p:sp>
        <p:nvSpPr>
          <p:cNvPr id="22530" name="Text Box 2"/>
          <p:cNvSpPr txBox="1">
            <a:spLocks noChangeArrowheads="1"/>
          </p:cNvSpPr>
          <p:nvPr/>
        </p:nvSpPr>
        <p:spPr bwMode="auto">
          <a:xfrm>
            <a:off x="395288" y="1412875"/>
            <a:ext cx="8208962" cy="2671763"/>
          </a:xfrm>
          <a:prstGeom prst="rect">
            <a:avLst/>
          </a:prstGeom>
          <a:noFill/>
          <a:ln w="9525">
            <a:noFill/>
            <a:round/>
            <a:headEnd/>
            <a:tailEnd/>
          </a:ln>
          <a:effectLst/>
        </p:spPr>
        <p:txBody>
          <a:bodyPr lIns="90000" tIns="46800" rIns="90000" bIns="46800">
            <a:spAutoFit/>
          </a:bodyPr>
          <a:lstStyle/>
          <a:p>
            <a:pPr marL="457200" indent="-442913"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600" b="1">
                <a:solidFill>
                  <a:srgbClr val="000000"/>
                </a:solidFill>
                <a:latin typeface="Times New Roman" pitchFamily="16" charset="0"/>
              </a:rPr>
              <a:t>As limitações administrativas não dão direito à indenização, que só é cabível quando o proprietário se vê privado, em favor do Estado ou do público em geral, de alguns ou de todos os poderes inerentes ao domínio, como ocorre, respectivamente, na servidão administrativa e na desapropriação.</a:t>
            </a:r>
          </a:p>
          <a:p>
            <a:pPr marL="457200" indent="-442913"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endParaRPr lang="pt-BR" sz="2600" b="1">
              <a:solidFill>
                <a:srgbClr val="000000"/>
              </a:solidFill>
              <a:latin typeface="Times New Roman" pitchFamily="16" charset="0"/>
            </a:endParaRP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1" name="Text Box 1"/>
          <p:cNvSpPr txBox="1">
            <a:spLocks noChangeArrowheads="1"/>
          </p:cNvSpPr>
          <p:nvPr/>
        </p:nvSpPr>
        <p:spPr bwMode="auto">
          <a:xfrm>
            <a:off x="1508125" y="955675"/>
            <a:ext cx="184150" cy="457200"/>
          </a:xfrm>
          <a:prstGeom prst="rect">
            <a:avLst/>
          </a:prstGeom>
          <a:noFill/>
          <a:ln w="9525">
            <a:noFill/>
            <a:round/>
            <a:headEnd/>
            <a:tailEnd/>
          </a:ln>
          <a:effectLst/>
        </p:spPr>
        <p:txBody>
          <a:bodyPr wrap="none" anchor="ctr"/>
          <a:lstStyle/>
          <a:p>
            <a:endParaRPr lang="pt-BR"/>
          </a:p>
        </p:txBody>
      </p:sp>
      <p:sp>
        <p:nvSpPr>
          <p:cNvPr id="179202" name="Text Box 2"/>
          <p:cNvSpPr txBox="1">
            <a:spLocks noChangeArrowheads="1"/>
          </p:cNvSpPr>
          <p:nvPr/>
        </p:nvSpPr>
        <p:spPr bwMode="auto">
          <a:xfrm>
            <a:off x="250825" y="1700213"/>
            <a:ext cx="8713788" cy="2105025"/>
          </a:xfrm>
          <a:prstGeom prst="rect">
            <a:avLst/>
          </a:prstGeom>
          <a:noFill/>
          <a:ln w="9525">
            <a:noFill/>
            <a:round/>
            <a:headEnd/>
            <a:tailEnd/>
          </a:ln>
          <a:effectLst/>
        </p:spPr>
        <p:txBody>
          <a:bodyPr lIns="90000" tIns="46800" rIns="90000" bIns="46800">
            <a:spAutoFit/>
          </a:bodyPr>
          <a:lstStyle/>
          <a:p>
            <a:pPr marL="457200" indent="-447675" algn="ctr">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endParaRPr lang="pt-BR" sz="2200" b="1">
              <a:solidFill>
                <a:srgbClr val="000000"/>
              </a:solidFill>
              <a:latin typeface="Times New Roman" pitchFamily="16" charset="0"/>
            </a:endParaRPr>
          </a:p>
          <a:p>
            <a:pPr marL="457200" indent="-447675" algn="ctr">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endParaRPr lang="pt-BR" sz="2200" b="1">
              <a:solidFill>
                <a:srgbClr val="000000"/>
              </a:solidFill>
              <a:latin typeface="Times New Roman" pitchFamily="16" charset="0"/>
            </a:endParaRPr>
          </a:p>
          <a:p>
            <a:pPr marL="457200" indent="-447675" algn="ctr">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200" b="1">
                <a:solidFill>
                  <a:srgbClr val="000000"/>
                </a:solidFill>
                <a:latin typeface="Times New Roman" pitchFamily="16" charset="0"/>
              </a:rPr>
              <a:t>a) (  ) Todos os itens são verdadeiros.</a:t>
            </a:r>
          </a:p>
          <a:p>
            <a:pPr marL="457200" indent="-447675" algn="ctr">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200" b="1">
                <a:solidFill>
                  <a:srgbClr val="000000"/>
                </a:solidFill>
                <a:latin typeface="Times New Roman" pitchFamily="16" charset="0"/>
              </a:rPr>
              <a:t>b) (  ) Somente o item I é falso.</a:t>
            </a:r>
          </a:p>
          <a:p>
            <a:pPr marL="457200" indent="-447675" algn="ctr">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200" b="1">
                <a:solidFill>
                  <a:srgbClr val="000000"/>
                </a:solidFill>
                <a:latin typeface="Times New Roman" pitchFamily="16" charset="0"/>
              </a:rPr>
              <a:t>c) (  ) Somente os itens III e IV são falsos.</a:t>
            </a:r>
          </a:p>
          <a:p>
            <a:pPr marL="457200" indent="-447675" algn="ctr">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200" b="1">
                <a:solidFill>
                  <a:srgbClr val="000000"/>
                </a:solidFill>
                <a:latin typeface="Times New Roman" pitchFamily="16" charset="0"/>
              </a:rPr>
              <a:t>d) (  ) Somente os itens I e II são verdadeiros.</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5" name="Text Box 1"/>
          <p:cNvSpPr txBox="1">
            <a:spLocks noChangeArrowheads="1"/>
          </p:cNvSpPr>
          <p:nvPr/>
        </p:nvSpPr>
        <p:spPr bwMode="auto">
          <a:xfrm>
            <a:off x="1508125" y="955675"/>
            <a:ext cx="184150" cy="457200"/>
          </a:xfrm>
          <a:prstGeom prst="rect">
            <a:avLst/>
          </a:prstGeom>
          <a:noFill/>
          <a:ln w="9525">
            <a:noFill/>
            <a:round/>
            <a:headEnd/>
            <a:tailEnd/>
          </a:ln>
          <a:effectLst/>
        </p:spPr>
        <p:txBody>
          <a:bodyPr wrap="none" anchor="ctr"/>
          <a:lstStyle/>
          <a:p>
            <a:endParaRPr lang="pt-BR"/>
          </a:p>
        </p:txBody>
      </p:sp>
      <p:sp>
        <p:nvSpPr>
          <p:cNvPr id="180226" name="Text Box 2"/>
          <p:cNvSpPr txBox="1">
            <a:spLocks noChangeArrowheads="1"/>
          </p:cNvSpPr>
          <p:nvPr/>
        </p:nvSpPr>
        <p:spPr bwMode="auto">
          <a:xfrm>
            <a:off x="250825" y="404813"/>
            <a:ext cx="8713788" cy="5791200"/>
          </a:xfrm>
          <a:prstGeom prst="rect">
            <a:avLst/>
          </a:prstGeom>
          <a:noFill/>
          <a:ln w="9525">
            <a:noFill/>
            <a:round/>
            <a:headEnd/>
            <a:tailEnd/>
          </a:ln>
          <a:effectLst/>
        </p:spPr>
        <p:txBody>
          <a:bodyPr lIns="90000" tIns="46800" rIns="90000" bIns="46800">
            <a:spAutoFit/>
          </a:bodyPr>
          <a:lstStyle/>
          <a:p>
            <a:pPr marL="457200" indent="-447675" algn="ctr">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200" b="1">
                <a:solidFill>
                  <a:srgbClr val="000000"/>
                </a:solidFill>
                <a:latin typeface="Times New Roman" pitchFamily="16" charset="0"/>
              </a:rPr>
              <a:t>11. EM RELAÇÃO À DESAPROPRIAÇÃO, É </a:t>
            </a:r>
            <a:r>
              <a:rPr lang="pt-BR" sz="2200" b="1">
                <a:solidFill>
                  <a:srgbClr val="FF0000"/>
                </a:solidFill>
                <a:latin typeface="Times New Roman" pitchFamily="16" charset="0"/>
              </a:rPr>
              <a:t>CORRETO AFIRMAR</a:t>
            </a:r>
            <a:r>
              <a:rPr lang="pt-BR" sz="2200" b="1">
                <a:solidFill>
                  <a:srgbClr val="000000"/>
                </a:solidFill>
                <a:latin typeface="Times New Roman" pitchFamily="16" charset="0"/>
              </a:rPr>
              <a:t> QUE (25 CPR):</a:t>
            </a:r>
          </a:p>
          <a:p>
            <a:pPr marL="457200" indent="-447675" algn="ctr">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endParaRPr lang="pt-BR" sz="2200" b="1">
              <a:solidFill>
                <a:srgbClr val="000000"/>
              </a:solidFill>
              <a:latin typeface="Times New Roman" pitchFamily="16" charset="0"/>
            </a:endParaRPr>
          </a:p>
          <a:p>
            <a:pPr marL="457200" indent="-447675" algn="ctr">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200" b="1">
                <a:solidFill>
                  <a:srgbClr val="000000"/>
                </a:solidFill>
                <a:latin typeface="Times New Roman" pitchFamily="16" charset="0"/>
              </a:rPr>
              <a:t>a) ( ) toda desapropriação pressupõe, nos termos da Constituição, justa e prévia indenização, ressalvada a desapropriação urbanística sancionatória, que tem natureza punitiva e confiscatória; </a:t>
            </a:r>
          </a:p>
          <a:p>
            <a:pPr marL="457200" indent="-447675" algn="ctr">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200" b="1">
                <a:solidFill>
                  <a:srgbClr val="000000"/>
                </a:solidFill>
                <a:latin typeface="Times New Roman" pitchFamily="16" charset="0"/>
              </a:rPr>
              <a:t>b) ( ) são inexpropriáveis, em qualquer hipótese, ações, cotas ou direitos representativos do capital de empresas cujo funcionamento esteja sujeito a autorização do poder público federal;</a:t>
            </a:r>
          </a:p>
          <a:p>
            <a:pPr marL="457200" indent="-447675" algn="ctr">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200" b="1">
                <a:solidFill>
                  <a:srgbClr val="000000"/>
                </a:solidFill>
                <a:latin typeface="Times New Roman" pitchFamily="16" charset="0"/>
              </a:rPr>
              <a:t>c) ( ) não há direito de retrocessão quando, apesar de recebida uma destinação diversa daquela indicada no ato declaratória de interesse social, o bem expropriado é utilizado para realização de outra finalidade pública, configurando-se, assim, a chamada tredestinação lícita;</a:t>
            </a:r>
          </a:p>
          <a:p>
            <a:pPr marL="457200" indent="-447675" algn="ctr">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200" b="1">
                <a:solidFill>
                  <a:srgbClr val="000000"/>
                </a:solidFill>
                <a:latin typeface="Times New Roman" pitchFamily="16" charset="0"/>
              </a:rPr>
              <a:t>d) ( ) os juros moratórios, tanto na desapropriação direta como na desapropriação indireta se contam desde o trânsito em julgado da sentença.</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49" name="Text Box 1"/>
          <p:cNvSpPr txBox="1">
            <a:spLocks noChangeArrowheads="1"/>
          </p:cNvSpPr>
          <p:nvPr/>
        </p:nvSpPr>
        <p:spPr bwMode="auto">
          <a:xfrm>
            <a:off x="1508125" y="955675"/>
            <a:ext cx="184150" cy="457200"/>
          </a:xfrm>
          <a:prstGeom prst="rect">
            <a:avLst/>
          </a:prstGeom>
          <a:noFill/>
          <a:ln w="9525">
            <a:noFill/>
            <a:round/>
            <a:headEnd/>
            <a:tailEnd/>
          </a:ln>
          <a:effectLst/>
        </p:spPr>
        <p:txBody>
          <a:bodyPr wrap="none" anchor="ctr"/>
          <a:lstStyle/>
          <a:p>
            <a:endParaRPr lang="pt-BR"/>
          </a:p>
        </p:txBody>
      </p:sp>
      <p:sp>
        <p:nvSpPr>
          <p:cNvPr id="181250" name="Text Box 2"/>
          <p:cNvSpPr txBox="1">
            <a:spLocks noChangeArrowheads="1"/>
          </p:cNvSpPr>
          <p:nvPr/>
        </p:nvSpPr>
        <p:spPr bwMode="auto">
          <a:xfrm>
            <a:off x="250825" y="620713"/>
            <a:ext cx="8713788" cy="5791200"/>
          </a:xfrm>
          <a:prstGeom prst="rect">
            <a:avLst/>
          </a:prstGeom>
          <a:noFill/>
          <a:ln w="9525">
            <a:noFill/>
            <a:round/>
            <a:headEnd/>
            <a:tailEnd/>
          </a:ln>
          <a:effectLst/>
        </p:spPr>
        <p:txBody>
          <a:bodyPr lIns="90000" tIns="46800" rIns="90000" bIns="46800">
            <a:spAutoFit/>
          </a:bodyPr>
          <a:lstStyle/>
          <a:p>
            <a:pPr marL="457200" indent="-447675" algn="ctr">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200" b="1">
                <a:solidFill>
                  <a:srgbClr val="000000"/>
                </a:solidFill>
                <a:latin typeface="Times New Roman" pitchFamily="16" charset="0"/>
              </a:rPr>
              <a:t>25. ASSINALE A ALTERNATIVA </a:t>
            </a:r>
            <a:r>
              <a:rPr lang="pt-BR" sz="2200" b="1">
                <a:solidFill>
                  <a:srgbClr val="FF0000"/>
                </a:solidFill>
                <a:latin typeface="Times New Roman" pitchFamily="16" charset="0"/>
              </a:rPr>
              <a:t>CORRETA</a:t>
            </a:r>
            <a:r>
              <a:rPr lang="pt-BR" sz="2200" b="1">
                <a:solidFill>
                  <a:srgbClr val="000000"/>
                </a:solidFill>
                <a:latin typeface="Times New Roman" pitchFamily="16" charset="0"/>
              </a:rPr>
              <a:t> (23 CPR):</a:t>
            </a:r>
          </a:p>
          <a:p>
            <a:pPr marL="457200" indent="-447675" algn="ctr">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endParaRPr lang="pt-BR" sz="2200" b="1">
              <a:solidFill>
                <a:srgbClr val="000000"/>
              </a:solidFill>
              <a:latin typeface="Times New Roman" pitchFamily="16" charset="0"/>
            </a:endParaRPr>
          </a:p>
          <a:p>
            <a:pPr marL="457200" indent="-447675" algn="ctr">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200" b="1">
                <a:solidFill>
                  <a:srgbClr val="000000"/>
                </a:solidFill>
                <a:latin typeface="Times New Roman" pitchFamily="16" charset="0"/>
              </a:rPr>
              <a:t>a) ( ) A desapropriação por utilidade pública deverá efetivar-se mediante acordo ou intentar-se judicialmente dentro de dois anos, contados da data da expedição do respectivo decreto e findos os quais este caducará;</a:t>
            </a:r>
          </a:p>
          <a:p>
            <a:pPr marL="457200" indent="-447675" algn="ctr">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200" b="1">
                <a:solidFill>
                  <a:srgbClr val="000000"/>
                </a:solidFill>
                <a:latin typeface="Times New Roman" pitchFamily="16" charset="0"/>
              </a:rPr>
              <a:t>b) ( ) Na hipótese de desapropriação por interesse social o prazo de caducidade é de cinco anos a partir da decretação da medida, sendo que, decorrido um ano, poderá ser o mesmo bem objeto de nova declaração;</a:t>
            </a:r>
          </a:p>
          <a:p>
            <a:pPr marL="457200" indent="-447675" algn="ctr">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200" b="1">
                <a:solidFill>
                  <a:srgbClr val="000000"/>
                </a:solidFill>
                <a:latin typeface="Times New Roman" pitchFamily="16" charset="0"/>
              </a:rPr>
              <a:t>c) ( ) Podem os Estados e Municípios desapropriar imóveis rurais para fins de utilidade pública não, porém para fins de reforma agrária, privativa da União;</a:t>
            </a:r>
          </a:p>
          <a:p>
            <a:pPr marL="457200" indent="-447675" algn="ctr">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200" b="1">
                <a:solidFill>
                  <a:srgbClr val="000000"/>
                </a:solidFill>
                <a:latin typeface="Times New Roman" pitchFamily="16" charset="0"/>
              </a:rPr>
              <a:t>d) ( ) Por ser forma originária de aquisição da propriedade, não ficam sub-rogados no valor pago a título de indenização, quaisquer ônus ou direitos reais que recaiam sobre o bem expropriado.</a:t>
            </a:r>
          </a:p>
          <a:p>
            <a:pPr marL="457200" indent="-447675" algn="ctr">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endParaRPr lang="pt-BR" sz="2200" b="1">
              <a:solidFill>
                <a:srgbClr val="000000"/>
              </a:solidFill>
              <a:latin typeface="Times New Roman" pitchFamily="16" charset="0"/>
            </a:endParaRP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3" name="Text Box 1"/>
          <p:cNvSpPr txBox="1">
            <a:spLocks noChangeArrowheads="1"/>
          </p:cNvSpPr>
          <p:nvPr/>
        </p:nvSpPr>
        <p:spPr bwMode="auto">
          <a:xfrm>
            <a:off x="1508125" y="955675"/>
            <a:ext cx="184150" cy="457200"/>
          </a:xfrm>
          <a:prstGeom prst="rect">
            <a:avLst/>
          </a:prstGeom>
          <a:noFill/>
          <a:ln w="9525">
            <a:noFill/>
            <a:round/>
            <a:headEnd/>
            <a:tailEnd/>
          </a:ln>
          <a:effectLst/>
        </p:spPr>
        <p:txBody>
          <a:bodyPr wrap="none" anchor="ctr"/>
          <a:lstStyle/>
          <a:p>
            <a:endParaRPr lang="pt-BR"/>
          </a:p>
        </p:txBody>
      </p:sp>
      <p:sp>
        <p:nvSpPr>
          <p:cNvPr id="182274" name="Text Box 2"/>
          <p:cNvSpPr txBox="1">
            <a:spLocks noChangeArrowheads="1"/>
          </p:cNvSpPr>
          <p:nvPr/>
        </p:nvSpPr>
        <p:spPr bwMode="auto">
          <a:xfrm>
            <a:off x="250825" y="476250"/>
            <a:ext cx="8713788" cy="5883275"/>
          </a:xfrm>
          <a:prstGeom prst="rect">
            <a:avLst/>
          </a:prstGeom>
          <a:noFill/>
          <a:ln w="9525">
            <a:noFill/>
            <a:round/>
            <a:headEnd/>
            <a:tailEnd/>
          </a:ln>
          <a:effectLst/>
        </p:spPr>
        <p:txBody>
          <a:bodyPr lIns="90000" tIns="46800" rIns="90000" bIns="46800">
            <a:spAutoFit/>
          </a:bodyPr>
          <a:lstStyle/>
          <a:p>
            <a:pPr marL="457200" indent="-447675" algn="ctr">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1900" b="1">
                <a:solidFill>
                  <a:srgbClr val="000000"/>
                </a:solidFill>
                <a:latin typeface="Times New Roman" pitchFamily="16" charset="0"/>
              </a:rPr>
              <a:t>22. NO QUE SE REFERE AO PROCESSO DE DESAPROPRLAÇAO DE IMÓVEIS PELO PODER PÚBLICO, </a:t>
            </a:r>
            <a:r>
              <a:rPr lang="pt-BR" sz="1900" b="1">
                <a:solidFill>
                  <a:srgbClr val="FF0000"/>
                </a:solidFill>
                <a:latin typeface="Times New Roman" pitchFamily="16" charset="0"/>
              </a:rPr>
              <a:t>ASSINALE A ALTERNATIVA CORRETA</a:t>
            </a:r>
            <a:r>
              <a:rPr lang="pt-BR" sz="1900" b="1">
                <a:solidFill>
                  <a:srgbClr val="000000"/>
                </a:solidFill>
                <a:latin typeface="Times New Roman" pitchFamily="16" charset="0"/>
              </a:rPr>
              <a:t> (22 CPR):</a:t>
            </a:r>
          </a:p>
          <a:p>
            <a:pPr marL="457200" indent="-447675" algn="ctr">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endParaRPr lang="pt-BR" sz="1900" b="1">
              <a:solidFill>
                <a:srgbClr val="000000"/>
              </a:solidFill>
              <a:latin typeface="Times New Roman" pitchFamily="16" charset="0"/>
            </a:endParaRPr>
          </a:p>
          <a:p>
            <a:pPr marL="457200" indent="-447675" algn="ctr">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1900" b="1">
                <a:solidFill>
                  <a:srgbClr val="000000"/>
                </a:solidFill>
                <a:latin typeface="Times New Roman" pitchFamily="16" charset="0"/>
              </a:rPr>
              <a:t>a) ( ) compete à União e aos Estados desapropriar por interesse social, para fins de reforma agrária, o imóvel rural que não esteja cumprindo sua função social, mediante prévia e justa indenização em títulos da dívida agrária, com cláusula de preservação do valor real, resgatáveis no prazo de até vinte anos, a partir do segundo ano de sua emissão, e cuja utilização será definida em lei;</a:t>
            </a:r>
          </a:p>
          <a:p>
            <a:pPr marL="457200" indent="-447675" algn="ctr">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1900" b="1">
                <a:solidFill>
                  <a:srgbClr val="000000"/>
                </a:solidFill>
                <a:latin typeface="Times New Roman" pitchFamily="16" charset="0"/>
              </a:rPr>
              <a:t>b) ( ) as desapropriações de imóveis urbanos serão sempre feitas com pagamento mediante títulos da dívida pública de emissão previamente aprovada pelo Senado Federal, com prazo de resgate de até dez anos, em parcelas anuais, iguais e sucessivas. assegurados o valor real da indenização e os juros legais;</a:t>
            </a:r>
          </a:p>
          <a:p>
            <a:pPr marL="457200" indent="-447675" algn="ctr">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1900" b="1">
                <a:solidFill>
                  <a:srgbClr val="000000"/>
                </a:solidFill>
                <a:latin typeface="Times New Roman" pitchFamily="16" charset="0"/>
              </a:rPr>
              <a:t>c) ( ) o decreto que declarar o imóvel como de interesse social, para fins de reforma agrária, autoriza a União a propor a ação de desapropriação, cabendo ao Poder Executivo estabelecer regras de procedimento contraditório especial, de rito sumário, para o processo judicial de desapropriação;</a:t>
            </a:r>
          </a:p>
          <a:p>
            <a:pPr marL="457200" indent="-447675" algn="ctr">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1900" b="1">
                <a:solidFill>
                  <a:srgbClr val="000000"/>
                </a:solidFill>
                <a:latin typeface="Times New Roman" pitchFamily="16" charset="0"/>
              </a:rPr>
              <a:t>d) ( ) no procedimento de desapropriação, as benfeitorias úteis e necessárias serão sempre indenizadas em dinheiro, independentemente da expedição de precatório judicial.</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7" name="Text Box 1"/>
          <p:cNvSpPr txBox="1">
            <a:spLocks noChangeArrowheads="1"/>
          </p:cNvSpPr>
          <p:nvPr/>
        </p:nvSpPr>
        <p:spPr bwMode="auto">
          <a:xfrm>
            <a:off x="1508125" y="955675"/>
            <a:ext cx="184150" cy="457200"/>
          </a:xfrm>
          <a:prstGeom prst="rect">
            <a:avLst/>
          </a:prstGeom>
          <a:noFill/>
          <a:ln w="9525">
            <a:noFill/>
            <a:round/>
            <a:headEnd/>
            <a:tailEnd/>
          </a:ln>
          <a:effectLst/>
        </p:spPr>
        <p:txBody>
          <a:bodyPr wrap="none" anchor="ctr"/>
          <a:lstStyle/>
          <a:p>
            <a:endParaRPr lang="pt-BR"/>
          </a:p>
        </p:txBody>
      </p:sp>
      <p:sp>
        <p:nvSpPr>
          <p:cNvPr id="183298" name="Text Box 2"/>
          <p:cNvSpPr txBox="1">
            <a:spLocks noChangeArrowheads="1"/>
          </p:cNvSpPr>
          <p:nvPr/>
        </p:nvSpPr>
        <p:spPr bwMode="auto">
          <a:xfrm>
            <a:off x="250825" y="260350"/>
            <a:ext cx="8713788" cy="6126163"/>
          </a:xfrm>
          <a:prstGeom prst="rect">
            <a:avLst/>
          </a:prstGeom>
          <a:noFill/>
          <a:ln w="9525">
            <a:noFill/>
            <a:round/>
            <a:headEnd/>
            <a:tailEnd/>
          </a:ln>
          <a:effectLst/>
        </p:spPr>
        <p:txBody>
          <a:bodyPr lIns="90000" tIns="46800" rIns="90000" bIns="46800">
            <a:spAutoFit/>
          </a:bodyPr>
          <a:lstStyle/>
          <a:p>
            <a:pPr marL="457200" indent="-447675" algn="ctr">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endParaRPr lang="pt-BR" sz="2200" b="1">
              <a:solidFill>
                <a:srgbClr val="000000"/>
              </a:solidFill>
              <a:latin typeface="Times New Roman" pitchFamily="16" charset="0"/>
            </a:endParaRPr>
          </a:p>
          <a:p>
            <a:pPr marL="457200" indent="-447675" algn="ctr">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200" b="1">
                <a:solidFill>
                  <a:srgbClr val="000000"/>
                </a:solidFill>
                <a:latin typeface="Times New Roman" pitchFamily="16" charset="0"/>
              </a:rPr>
              <a:t>17. QUANTO A DESAPRQPRIAÇÃO PARA FINS DE REFORMA AGRÁRIA, ASSINALE A </a:t>
            </a:r>
            <a:r>
              <a:rPr lang="pt-BR" sz="2200" b="1">
                <a:solidFill>
                  <a:srgbClr val="FF0000"/>
                </a:solidFill>
                <a:latin typeface="Times New Roman" pitchFamily="16" charset="0"/>
              </a:rPr>
              <a:t>ALTERNATIVA INCORRETA</a:t>
            </a:r>
            <a:r>
              <a:rPr lang="pt-BR" sz="2200" b="1">
                <a:solidFill>
                  <a:srgbClr val="000000"/>
                </a:solidFill>
                <a:latin typeface="Times New Roman" pitchFamily="16" charset="0"/>
              </a:rPr>
              <a:t> (21 CPR):</a:t>
            </a:r>
          </a:p>
          <a:p>
            <a:pPr marL="457200" indent="-447675" algn="ctr">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endParaRPr lang="pt-BR" sz="2200" b="1">
              <a:solidFill>
                <a:srgbClr val="000000"/>
              </a:solidFill>
              <a:latin typeface="Times New Roman" pitchFamily="16" charset="0"/>
            </a:endParaRPr>
          </a:p>
          <a:p>
            <a:pPr marL="457200" indent="-447675" algn="ctr">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200" b="1">
                <a:solidFill>
                  <a:srgbClr val="000000"/>
                </a:solidFill>
                <a:latin typeface="Times New Roman" pitchFamily="16" charset="0"/>
              </a:rPr>
              <a:t>a) ( ) A pequena propriedade rural, assim definida como aquela de área compreendida entre 1 (um) e 4 (quatro) módulos fiscais, pode, atendidos os requisitos legais e constitucionais, ser expropriada para fins de reforma agrária;</a:t>
            </a:r>
          </a:p>
          <a:p>
            <a:pPr marL="457200" indent="-447675" algn="ctr">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200" b="1">
                <a:solidFill>
                  <a:srgbClr val="000000"/>
                </a:solidFill>
                <a:latin typeface="Times New Roman" pitchFamily="16" charset="0"/>
              </a:rPr>
              <a:t>b) ( ) o imóvel rural distribuído em face de reforma agrária não poderá ser objeto de alienação pelo prazo de 5 (cinco) anos;</a:t>
            </a:r>
          </a:p>
          <a:p>
            <a:pPr marL="457200" indent="-447675" algn="ctr">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200" b="1">
                <a:solidFill>
                  <a:srgbClr val="000000"/>
                </a:solidFill>
                <a:latin typeface="Times New Roman" pitchFamily="16" charset="0"/>
              </a:rPr>
              <a:t>c) ( ) na definição do valor da justa indenização do imóvel expropriado para fins de reforma agrária, sua aptidão agrícola deverá ser absoluta para fins de fixação da indenização;</a:t>
            </a:r>
          </a:p>
          <a:p>
            <a:pPr marL="457200" indent="-447675" algn="ctr">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200" b="1">
                <a:solidFill>
                  <a:srgbClr val="000000"/>
                </a:solidFill>
                <a:latin typeface="Times New Roman" pitchFamily="16" charset="0"/>
              </a:rPr>
              <a:t>d) ( ) as terras rurais de domínio da União, dos Estados e dos Municípios devem ser destinadas, preferencialmente, à execução de planos de reforma agrária.</a:t>
            </a:r>
          </a:p>
          <a:p>
            <a:pPr marL="457200" indent="-447675" algn="ctr">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endParaRPr lang="pt-BR" sz="2200" b="1">
              <a:solidFill>
                <a:srgbClr val="000000"/>
              </a:solidFill>
              <a:latin typeface="Times New Roman" pitchFamily="16" charset="0"/>
            </a:endParaRP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1" name="Text Box 1"/>
          <p:cNvSpPr txBox="1">
            <a:spLocks noChangeArrowheads="1"/>
          </p:cNvSpPr>
          <p:nvPr/>
        </p:nvSpPr>
        <p:spPr bwMode="auto">
          <a:xfrm>
            <a:off x="1508125" y="955675"/>
            <a:ext cx="184150" cy="457200"/>
          </a:xfrm>
          <a:prstGeom prst="rect">
            <a:avLst/>
          </a:prstGeom>
          <a:noFill/>
          <a:ln w="9525">
            <a:noFill/>
            <a:round/>
            <a:headEnd/>
            <a:tailEnd/>
          </a:ln>
          <a:effectLst/>
        </p:spPr>
        <p:txBody>
          <a:bodyPr wrap="none" anchor="ctr"/>
          <a:lstStyle/>
          <a:p>
            <a:endParaRPr lang="pt-BR"/>
          </a:p>
        </p:txBody>
      </p:sp>
      <p:sp>
        <p:nvSpPr>
          <p:cNvPr id="184322" name="Text Box 2"/>
          <p:cNvSpPr txBox="1">
            <a:spLocks noChangeArrowheads="1"/>
          </p:cNvSpPr>
          <p:nvPr/>
        </p:nvSpPr>
        <p:spPr bwMode="auto">
          <a:xfrm>
            <a:off x="250825" y="188913"/>
            <a:ext cx="8642350" cy="5546725"/>
          </a:xfrm>
          <a:prstGeom prst="rect">
            <a:avLst/>
          </a:prstGeom>
          <a:noFill/>
          <a:ln w="9525">
            <a:noFill/>
            <a:round/>
            <a:headEnd/>
            <a:tailEnd/>
          </a:ln>
          <a:effectLst/>
        </p:spPr>
        <p:txBody>
          <a:bodyPr lIns="90000" tIns="46800" rIns="90000" bIns="46800">
            <a:spAutoFit/>
          </a:bodyPr>
          <a:lstStyle/>
          <a:p>
            <a:pPr marL="457200" indent="-438150" algn="ctr">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endParaRPr lang="pt-BR" sz="3200" b="1">
              <a:solidFill>
                <a:srgbClr val="000000"/>
              </a:solidFill>
            </a:endParaRPr>
          </a:p>
          <a:p>
            <a:pPr marL="457200" indent="-438150" algn="ctr">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endParaRPr lang="pt-BR" sz="3200" b="1">
              <a:solidFill>
                <a:srgbClr val="000000"/>
              </a:solidFill>
            </a:endParaRPr>
          </a:p>
          <a:p>
            <a:pPr marL="457200" indent="-438150" algn="ctr">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endParaRPr lang="pt-BR" sz="3200" b="1">
              <a:solidFill>
                <a:srgbClr val="000000"/>
              </a:solidFill>
            </a:endParaRPr>
          </a:p>
          <a:p>
            <a:pPr marL="457200" indent="-438150" algn="ctr">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endParaRPr lang="pt-BR" sz="3200" b="1">
              <a:solidFill>
                <a:srgbClr val="000000"/>
              </a:solidFill>
            </a:endParaRPr>
          </a:p>
          <a:p>
            <a:pPr marL="457200" indent="-438150" algn="ctr">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endParaRPr lang="pt-BR" sz="3200" b="1">
              <a:solidFill>
                <a:srgbClr val="000000"/>
              </a:solidFill>
            </a:endParaRPr>
          </a:p>
          <a:p>
            <a:pPr marL="457200" indent="-438150" algn="ctr">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3200" b="1">
                <a:solidFill>
                  <a:srgbClr val="000000"/>
                </a:solidFill>
              </a:rPr>
              <a:t>MUITO OBRIGADO</a:t>
            </a:r>
          </a:p>
          <a:p>
            <a:pPr marL="457200" indent="-438150" algn="ctr">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endParaRPr lang="pt-BR" sz="3200" b="1">
              <a:solidFill>
                <a:srgbClr val="000000"/>
              </a:solidFill>
            </a:endParaRPr>
          </a:p>
          <a:p>
            <a:pPr marL="457200" indent="-438150"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en-GB" sz="3600" b="1">
                <a:solidFill>
                  <a:srgbClr val="008080"/>
                </a:solidFill>
              </a:rPr>
              <a:t>JEFFERSON APARECIDO DIAS</a:t>
            </a:r>
          </a:p>
          <a:p>
            <a:pPr marL="457200" indent="-438150"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en-GB" sz="3600" b="1">
                <a:solidFill>
                  <a:srgbClr val="008080"/>
                </a:solidFill>
              </a:rPr>
              <a:t>jeff.bojador@gmail.com</a:t>
            </a:r>
          </a:p>
          <a:p>
            <a:pPr marL="457200" indent="-438150"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en-GB" sz="3600" b="1">
                <a:solidFill>
                  <a:srgbClr val="008080"/>
                </a:solidFill>
              </a:rPr>
              <a:t>Twitter: @jeffdiasmpf</a:t>
            </a:r>
          </a:p>
          <a:p>
            <a:pPr marL="457200" indent="-438150"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en-GB" sz="3600" b="1">
                <a:solidFill>
                  <a:srgbClr val="008080"/>
                </a:solidFill>
              </a:rPr>
              <a:t>Blog: jeffdiasmpf.wordpress.com</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ext Box 1"/>
          <p:cNvSpPr txBox="1">
            <a:spLocks noChangeArrowheads="1"/>
          </p:cNvSpPr>
          <p:nvPr/>
        </p:nvSpPr>
        <p:spPr bwMode="auto">
          <a:xfrm>
            <a:off x="1508125" y="955675"/>
            <a:ext cx="184150" cy="457200"/>
          </a:xfrm>
          <a:prstGeom prst="rect">
            <a:avLst/>
          </a:prstGeom>
          <a:noFill/>
          <a:ln w="9525">
            <a:noFill/>
            <a:round/>
            <a:headEnd/>
            <a:tailEnd/>
          </a:ln>
          <a:effectLst/>
        </p:spPr>
        <p:txBody>
          <a:bodyPr wrap="none" anchor="ctr"/>
          <a:lstStyle/>
          <a:p>
            <a:endParaRPr lang="pt-BR"/>
          </a:p>
        </p:txBody>
      </p:sp>
      <p:sp>
        <p:nvSpPr>
          <p:cNvPr id="23554" name="Text Box 2"/>
          <p:cNvSpPr txBox="1">
            <a:spLocks noChangeArrowheads="1"/>
          </p:cNvSpPr>
          <p:nvPr/>
        </p:nvSpPr>
        <p:spPr bwMode="auto">
          <a:xfrm>
            <a:off x="323850" y="188913"/>
            <a:ext cx="8424863" cy="5249862"/>
          </a:xfrm>
          <a:prstGeom prst="rect">
            <a:avLst/>
          </a:prstGeom>
          <a:noFill/>
          <a:ln w="9525">
            <a:noFill/>
            <a:round/>
            <a:headEnd/>
            <a:tailEnd/>
          </a:ln>
          <a:effectLst/>
        </p:spPr>
        <p:txBody>
          <a:bodyPr lIns="90000" tIns="46800" rIns="90000" bIns="46800">
            <a:spAutoFit/>
          </a:bodyPr>
          <a:lstStyle/>
          <a:p>
            <a:pPr marL="457200" indent="-442913"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endParaRPr lang="pt-BR" sz="2600" b="1">
              <a:solidFill>
                <a:srgbClr val="000000"/>
              </a:solidFill>
              <a:latin typeface="Times New Roman" pitchFamily="16" charset="0"/>
            </a:endParaRPr>
          </a:p>
          <a:p>
            <a:pPr marL="457200" indent="-442913"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600" b="1" u="sng">
                <a:solidFill>
                  <a:srgbClr val="000000"/>
                </a:solidFill>
                <a:latin typeface="Times New Roman" pitchFamily="16" charset="0"/>
              </a:rPr>
              <a:t>Ocupação Temporária</a:t>
            </a:r>
          </a:p>
          <a:p>
            <a:pPr marL="457200" indent="-442913"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endParaRPr lang="pt-BR" sz="2600" b="1">
              <a:solidFill>
                <a:srgbClr val="000000"/>
              </a:solidFill>
              <a:latin typeface="Times New Roman" pitchFamily="16" charset="0"/>
            </a:endParaRPr>
          </a:p>
          <a:p>
            <a:pPr marL="457200" indent="-442913"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600" b="1">
                <a:solidFill>
                  <a:srgbClr val="000000"/>
                </a:solidFill>
                <a:latin typeface="Times New Roman" pitchFamily="16" charset="0"/>
              </a:rPr>
              <a:t>É a forma de limitação do Estado à propriedade privada que se caracteriza pela utilização transitória, gratuita ou remunerada, de imóvel de propriedade de particular, para fins de interesse público.</a:t>
            </a:r>
          </a:p>
          <a:p>
            <a:pPr marL="457200" indent="-442913"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endParaRPr lang="pt-BR" sz="2600" b="1">
              <a:solidFill>
                <a:srgbClr val="000000"/>
              </a:solidFill>
              <a:latin typeface="Times New Roman" pitchFamily="16" charset="0"/>
            </a:endParaRPr>
          </a:p>
          <a:p>
            <a:pPr marL="457200" indent="-442913"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600" b="1">
                <a:solidFill>
                  <a:srgbClr val="000000"/>
                </a:solidFill>
                <a:latin typeface="Times New Roman" pitchFamily="16" charset="0"/>
              </a:rPr>
              <a:t>A atual lei das desapropriações (Decreto-lei n.º 3.365, de 21/06/1941), permite, no artigo 36, “a ocupação temporária, que será indenizada, afinal, por ação própria, de terrenos não edificados, vizinhos às obras e necessários à sua realização. O expropriante prestará caução, quando exigida”.</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ext Box 1"/>
          <p:cNvSpPr txBox="1">
            <a:spLocks noChangeArrowheads="1"/>
          </p:cNvSpPr>
          <p:nvPr/>
        </p:nvSpPr>
        <p:spPr bwMode="auto">
          <a:xfrm>
            <a:off x="1508125" y="955675"/>
            <a:ext cx="184150" cy="457200"/>
          </a:xfrm>
          <a:prstGeom prst="rect">
            <a:avLst/>
          </a:prstGeom>
          <a:noFill/>
          <a:ln w="9525">
            <a:noFill/>
            <a:round/>
            <a:headEnd/>
            <a:tailEnd/>
          </a:ln>
          <a:effectLst/>
        </p:spPr>
        <p:txBody>
          <a:bodyPr wrap="none" anchor="ctr"/>
          <a:lstStyle/>
          <a:p>
            <a:endParaRPr lang="pt-BR"/>
          </a:p>
        </p:txBody>
      </p:sp>
      <p:sp>
        <p:nvSpPr>
          <p:cNvPr id="24578" name="Text Box 2"/>
          <p:cNvSpPr txBox="1">
            <a:spLocks noChangeArrowheads="1"/>
          </p:cNvSpPr>
          <p:nvPr/>
        </p:nvSpPr>
        <p:spPr bwMode="auto">
          <a:xfrm>
            <a:off x="323850" y="188913"/>
            <a:ext cx="8424863" cy="3776662"/>
          </a:xfrm>
          <a:prstGeom prst="rect">
            <a:avLst/>
          </a:prstGeom>
          <a:noFill/>
          <a:ln w="9525">
            <a:noFill/>
            <a:round/>
            <a:headEnd/>
            <a:tailEnd/>
          </a:ln>
          <a:effectLst/>
        </p:spPr>
        <p:txBody>
          <a:bodyPr lIns="90000" tIns="46800" rIns="90000" bIns="46800">
            <a:spAutoFit/>
          </a:bodyPr>
          <a:lstStyle/>
          <a:p>
            <a:pPr marL="457200" indent="-442913"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endParaRPr lang="pt-BR" sz="2600" b="1">
              <a:solidFill>
                <a:srgbClr val="000000"/>
              </a:solidFill>
              <a:latin typeface="Times New Roman" pitchFamily="16" charset="0"/>
            </a:endParaRPr>
          </a:p>
          <a:p>
            <a:pPr marL="457200" indent="-442913"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600" b="1" u="sng">
                <a:solidFill>
                  <a:srgbClr val="000000"/>
                </a:solidFill>
                <a:latin typeface="Times New Roman" pitchFamily="16" charset="0"/>
              </a:rPr>
              <a:t>Ocupação Temporária</a:t>
            </a:r>
          </a:p>
          <a:p>
            <a:pPr marL="457200" indent="-442913"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endParaRPr lang="pt-BR" sz="2600" b="1">
              <a:solidFill>
                <a:srgbClr val="000000"/>
              </a:solidFill>
              <a:latin typeface="Times New Roman" pitchFamily="16" charset="0"/>
            </a:endParaRPr>
          </a:p>
          <a:p>
            <a:pPr marL="457200" indent="-442913"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600" b="1">
                <a:solidFill>
                  <a:srgbClr val="000000"/>
                </a:solidFill>
                <a:latin typeface="Times New Roman" pitchFamily="16" charset="0"/>
              </a:rPr>
              <a:t>Exige-se, neste caso, os seguintes requisitos:</a:t>
            </a:r>
          </a:p>
          <a:p>
            <a:pPr marL="457200" indent="-442913"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endParaRPr lang="pt-BR" sz="2600" b="1">
              <a:solidFill>
                <a:srgbClr val="000000"/>
              </a:solidFill>
              <a:latin typeface="Times New Roman" pitchFamily="16" charset="0"/>
            </a:endParaRPr>
          </a:p>
          <a:p>
            <a:pPr marL="457200" indent="-442913"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600" b="1">
                <a:solidFill>
                  <a:srgbClr val="000000"/>
                </a:solidFill>
                <a:latin typeface="Times New Roman" pitchFamily="16" charset="0"/>
              </a:rPr>
              <a:t>1) realização de obras públicas;</a:t>
            </a:r>
          </a:p>
          <a:p>
            <a:pPr marL="457200" indent="-442913"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600" b="1">
                <a:solidFill>
                  <a:srgbClr val="000000"/>
                </a:solidFill>
                <a:latin typeface="Times New Roman" pitchFamily="16" charset="0"/>
              </a:rPr>
              <a:t>2) necessidade de ocupação de terrenos vizinhos;</a:t>
            </a:r>
          </a:p>
          <a:p>
            <a:pPr marL="457200" indent="-442913"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600" b="1">
                <a:solidFill>
                  <a:srgbClr val="000000"/>
                </a:solidFill>
                <a:latin typeface="Times New Roman" pitchFamily="16" charset="0"/>
              </a:rPr>
              <a:t>3) inexistência de edificação no terreno ocupado;</a:t>
            </a:r>
          </a:p>
          <a:p>
            <a:pPr marL="457200" indent="-442913"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600" b="1">
                <a:solidFill>
                  <a:srgbClr val="000000"/>
                </a:solidFill>
                <a:latin typeface="Times New Roman" pitchFamily="16" charset="0"/>
              </a:rPr>
              <a:t>4) obrigatoriedade de indenização;</a:t>
            </a:r>
          </a:p>
          <a:p>
            <a:pPr marL="457200" indent="-442913"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600" b="1">
                <a:solidFill>
                  <a:srgbClr val="000000"/>
                </a:solidFill>
                <a:latin typeface="Times New Roman" pitchFamily="16" charset="0"/>
              </a:rPr>
              <a:t>5) prestação de caução prévia, quando exigida.</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ext Box 1"/>
          <p:cNvSpPr txBox="1">
            <a:spLocks noChangeArrowheads="1"/>
          </p:cNvSpPr>
          <p:nvPr/>
        </p:nvSpPr>
        <p:spPr bwMode="auto">
          <a:xfrm>
            <a:off x="3124200" y="6248400"/>
            <a:ext cx="2892425" cy="454025"/>
          </a:xfrm>
          <a:prstGeom prst="rect">
            <a:avLst/>
          </a:prstGeom>
          <a:noFill/>
          <a:ln w="9525">
            <a:noFill/>
            <a:round/>
            <a:headEnd/>
            <a:tailEnd/>
          </a:ln>
          <a:effectLst/>
        </p:spPr>
        <p:txBody>
          <a:bodyPr wrap="none" anchor="ctr"/>
          <a:lstStyle/>
          <a:p>
            <a:endParaRPr lang="pt-BR"/>
          </a:p>
        </p:txBody>
      </p:sp>
      <p:sp>
        <p:nvSpPr>
          <p:cNvPr id="7170" name="Text Box 2"/>
          <p:cNvSpPr txBox="1">
            <a:spLocks noChangeArrowheads="1"/>
          </p:cNvSpPr>
          <p:nvPr/>
        </p:nvSpPr>
        <p:spPr bwMode="auto">
          <a:xfrm>
            <a:off x="685800" y="6248400"/>
            <a:ext cx="1901825" cy="454025"/>
          </a:xfrm>
          <a:prstGeom prst="rect">
            <a:avLst/>
          </a:prstGeom>
          <a:noFill/>
          <a:ln w="9525">
            <a:noFill/>
            <a:round/>
            <a:headEnd/>
            <a:tailEnd/>
          </a:ln>
          <a:effectLst/>
        </p:spPr>
        <p:txBody>
          <a:bodyPr wrap="none" anchor="ctr"/>
          <a:lstStyle/>
          <a:p>
            <a:endParaRPr lang="pt-BR"/>
          </a:p>
        </p:txBody>
      </p:sp>
      <p:sp>
        <p:nvSpPr>
          <p:cNvPr id="7171" name="Text Box 3"/>
          <p:cNvSpPr txBox="1">
            <a:spLocks noChangeArrowheads="1"/>
          </p:cNvSpPr>
          <p:nvPr/>
        </p:nvSpPr>
        <p:spPr bwMode="auto">
          <a:xfrm>
            <a:off x="1508125" y="955675"/>
            <a:ext cx="184150" cy="457200"/>
          </a:xfrm>
          <a:prstGeom prst="rect">
            <a:avLst/>
          </a:prstGeom>
          <a:noFill/>
          <a:ln w="9525">
            <a:noFill/>
            <a:round/>
            <a:headEnd/>
            <a:tailEnd/>
          </a:ln>
          <a:effectLst/>
        </p:spPr>
        <p:txBody>
          <a:bodyPr wrap="none" anchor="ctr"/>
          <a:lstStyle/>
          <a:p>
            <a:endParaRPr lang="pt-BR"/>
          </a:p>
        </p:txBody>
      </p:sp>
      <p:sp>
        <p:nvSpPr>
          <p:cNvPr id="7172" name="Text Box 4"/>
          <p:cNvSpPr txBox="1">
            <a:spLocks noChangeArrowheads="1"/>
          </p:cNvSpPr>
          <p:nvPr/>
        </p:nvSpPr>
        <p:spPr bwMode="auto">
          <a:xfrm>
            <a:off x="982663" y="2060575"/>
            <a:ext cx="7204075" cy="4610100"/>
          </a:xfrm>
          <a:prstGeom prst="rect">
            <a:avLst/>
          </a:prstGeom>
          <a:noFill/>
          <a:ln w="9525">
            <a:noFill/>
            <a:round/>
            <a:headEnd/>
            <a:tailEnd/>
          </a:ln>
          <a:effectLst/>
        </p:spPr>
        <p:txBody>
          <a:bodyPr wrap="none" lIns="90000" tIns="46800" rIns="90000" bIns="46800">
            <a:spAutoFit/>
          </a:bodyPr>
          <a:lstStyle/>
          <a:p>
            <a:pPr algn="ctr">
              <a:lnSpc>
                <a:spcPct val="93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4400" b="1">
                <a:solidFill>
                  <a:srgbClr val="008080"/>
                </a:solidFill>
                <a:latin typeface="Times New Roman" pitchFamily="16" charset="0"/>
              </a:rPr>
              <a:t>RESTRIÇÕES DO ESTADO</a:t>
            </a:r>
          </a:p>
          <a:p>
            <a:pPr algn="ctr">
              <a:lnSpc>
                <a:spcPct val="93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4400" b="1">
                <a:solidFill>
                  <a:srgbClr val="008080"/>
                </a:solidFill>
                <a:latin typeface="Times New Roman" pitchFamily="16" charset="0"/>
              </a:rPr>
              <a:t>SOBRE A </a:t>
            </a:r>
          </a:p>
          <a:p>
            <a:pPr algn="ctr">
              <a:lnSpc>
                <a:spcPct val="93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4400" b="1">
                <a:solidFill>
                  <a:srgbClr val="008080"/>
                </a:solidFill>
                <a:latin typeface="Times New Roman" pitchFamily="16" charset="0"/>
              </a:rPr>
              <a:t>PROPRIEDADE PRIVADA</a:t>
            </a:r>
          </a:p>
          <a:p>
            <a:pPr algn="ctr">
              <a:lnSpc>
                <a:spcPct val="93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GB" sz="4400" b="1">
              <a:solidFill>
                <a:srgbClr val="008080"/>
              </a:solidFill>
              <a:latin typeface="Times New Roman" pitchFamily="16" charset="0"/>
            </a:endParaRPr>
          </a:p>
          <a:p>
            <a:pPr algn="ctr">
              <a:lnSpc>
                <a:spcPct val="93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GB" sz="4400" b="1">
              <a:solidFill>
                <a:srgbClr val="008080"/>
              </a:solidFill>
              <a:latin typeface="Times New Roman" pitchFamily="16" charset="0"/>
            </a:endParaRPr>
          </a:p>
          <a:p>
            <a:pPr algn="ctr">
              <a:lnSpc>
                <a:spcPct val="93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GB" sz="4400" b="1">
              <a:solidFill>
                <a:srgbClr val="008080"/>
              </a:solidFill>
              <a:latin typeface="Times New Roman" pitchFamily="16" charset="0"/>
            </a:endParaRPr>
          </a:p>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1300" b="1">
                <a:solidFill>
                  <a:srgbClr val="008080"/>
                </a:solidFill>
                <a:latin typeface="Times New Roman" pitchFamily="16" charset="0"/>
              </a:rPr>
              <a:t>Principal fonte:</a:t>
            </a:r>
          </a:p>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1300" b="1">
                <a:solidFill>
                  <a:srgbClr val="008080"/>
                </a:solidFill>
                <a:latin typeface="Times New Roman" pitchFamily="16" charset="0"/>
              </a:rPr>
              <a:t>DI PIETRO, Maria Sylvia Zanella. Direito administrativo, 25 ed. São Paulo : Atlas, 2012.</a:t>
            </a:r>
          </a:p>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GB" sz="1300" b="1">
              <a:solidFill>
                <a:srgbClr val="008080"/>
              </a:solidFill>
              <a:latin typeface="Times New Roman" pitchFamily="16" charset="0"/>
            </a:endParaRPr>
          </a:p>
          <a:p>
            <a:pPr algn="ctr">
              <a:lnSpc>
                <a:spcPct val="93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GB" sz="1300" b="1">
              <a:solidFill>
                <a:srgbClr val="008080"/>
              </a:solidFill>
              <a:latin typeface="Times New Roman" pitchFamily="16" charset="0"/>
            </a:endParaRP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ext Box 1"/>
          <p:cNvSpPr txBox="1">
            <a:spLocks noChangeArrowheads="1"/>
          </p:cNvSpPr>
          <p:nvPr/>
        </p:nvSpPr>
        <p:spPr bwMode="auto">
          <a:xfrm>
            <a:off x="1508125" y="955675"/>
            <a:ext cx="184150" cy="457200"/>
          </a:xfrm>
          <a:prstGeom prst="rect">
            <a:avLst/>
          </a:prstGeom>
          <a:noFill/>
          <a:ln w="9525">
            <a:noFill/>
            <a:round/>
            <a:headEnd/>
            <a:tailEnd/>
          </a:ln>
          <a:effectLst/>
        </p:spPr>
        <p:txBody>
          <a:bodyPr wrap="none" anchor="ctr"/>
          <a:lstStyle/>
          <a:p>
            <a:endParaRPr lang="pt-BR"/>
          </a:p>
        </p:txBody>
      </p:sp>
      <p:sp>
        <p:nvSpPr>
          <p:cNvPr id="25602" name="Text Box 2"/>
          <p:cNvSpPr txBox="1">
            <a:spLocks noChangeArrowheads="1"/>
          </p:cNvSpPr>
          <p:nvPr/>
        </p:nvSpPr>
        <p:spPr bwMode="auto">
          <a:xfrm>
            <a:off x="250825" y="1557338"/>
            <a:ext cx="8424863" cy="2671762"/>
          </a:xfrm>
          <a:prstGeom prst="rect">
            <a:avLst/>
          </a:prstGeom>
          <a:noFill/>
          <a:ln w="9525">
            <a:noFill/>
            <a:round/>
            <a:headEnd/>
            <a:tailEnd/>
          </a:ln>
          <a:effectLst/>
        </p:spPr>
        <p:txBody>
          <a:bodyPr lIns="90000" tIns="46800" rIns="90000" bIns="46800">
            <a:spAutoFit/>
          </a:bodyPr>
          <a:lstStyle/>
          <a:p>
            <a:pPr marL="457200" indent="-442913"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600" b="1">
                <a:solidFill>
                  <a:srgbClr val="000000"/>
                </a:solidFill>
                <a:latin typeface="Times New Roman" pitchFamily="16" charset="0"/>
              </a:rPr>
              <a:t>Outros exemplos: </a:t>
            </a:r>
          </a:p>
          <a:p>
            <a:pPr marL="457200" indent="-442913"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endParaRPr lang="pt-BR" sz="2600" b="1">
              <a:solidFill>
                <a:srgbClr val="000000"/>
              </a:solidFill>
              <a:latin typeface="Times New Roman" pitchFamily="16" charset="0"/>
            </a:endParaRPr>
          </a:p>
          <a:p>
            <a:pPr marL="457200" indent="-442913"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600" b="1">
                <a:solidFill>
                  <a:srgbClr val="000000"/>
                </a:solidFill>
                <a:latin typeface="Times New Roman" pitchFamily="16" charset="0"/>
              </a:rPr>
              <a:t>1) 	Lei n.º 3.924, de 26/07/1961: permite escavações e pesquisas, no interesse da arqueologia e da pré-história, em terrenos de propriedade particular, com exceção de áreas muradas que envolvem construções domiciliares.</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ext Box 1"/>
          <p:cNvSpPr txBox="1">
            <a:spLocks noChangeArrowheads="1"/>
          </p:cNvSpPr>
          <p:nvPr/>
        </p:nvSpPr>
        <p:spPr bwMode="auto">
          <a:xfrm>
            <a:off x="1508125" y="955675"/>
            <a:ext cx="184150" cy="457200"/>
          </a:xfrm>
          <a:prstGeom prst="rect">
            <a:avLst/>
          </a:prstGeom>
          <a:noFill/>
          <a:ln w="9525">
            <a:noFill/>
            <a:round/>
            <a:headEnd/>
            <a:tailEnd/>
          </a:ln>
          <a:effectLst/>
        </p:spPr>
        <p:txBody>
          <a:bodyPr wrap="none" anchor="ctr"/>
          <a:lstStyle/>
          <a:p>
            <a:endParaRPr lang="pt-BR"/>
          </a:p>
        </p:txBody>
      </p:sp>
      <p:sp>
        <p:nvSpPr>
          <p:cNvPr id="26626" name="Text Box 2"/>
          <p:cNvSpPr txBox="1">
            <a:spLocks noChangeArrowheads="1"/>
          </p:cNvSpPr>
          <p:nvPr/>
        </p:nvSpPr>
        <p:spPr bwMode="auto">
          <a:xfrm>
            <a:off x="323850" y="1277938"/>
            <a:ext cx="8424863" cy="3408362"/>
          </a:xfrm>
          <a:prstGeom prst="rect">
            <a:avLst/>
          </a:prstGeom>
          <a:noFill/>
          <a:ln w="9525">
            <a:noFill/>
            <a:round/>
            <a:headEnd/>
            <a:tailEnd/>
          </a:ln>
          <a:effectLst/>
        </p:spPr>
        <p:txBody>
          <a:bodyPr lIns="90000" tIns="46800" rIns="90000" bIns="46800">
            <a:spAutoFit/>
          </a:bodyPr>
          <a:lstStyle/>
          <a:p>
            <a:pPr marL="457200" indent="-442913"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endParaRPr lang="pt-BR" sz="2600" b="1">
              <a:solidFill>
                <a:srgbClr val="000000"/>
              </a:solidFill>
              <a:latin typeface="Times New Roman" pitchFamily="16" charset="0"/>
            </a:endParaRPr>
          </a:p>
          <a:p>
            <a:pPr marL="457200" indent="-442913"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600" b="1">
                <a:solidFill>
                  <a:srgbClr val="000000"/>
                </a:solidFill>
                <a:latin typeface="Times New Roman" pitchFamily="16" charset="0"/>
              </a:rPr>
              <a:t>2) 	Lei nº 8.666, de 21/06/93: prevê como prerrogativa da Administração nos contratos administrativos, “nos serviços essenciais, ocupar provisoriamente bens móveis, imóveis, pessoal e serviços vinculados ao objeto do contrato, na hipótese da necessidade de acautelar apuração administrativa de faltas contratuais pelo contratado, bem como na hipótese de rescisão do contrato administrativa” (art. 58, inciso V).</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ext Box 1"/>
          <p:cNvSpPr txBox="1">
            <a:spLocks noChangeArrowheads="1"/>
          </p:cNvSpPr>
          <p:nvPr/>
        </p:nvSpPr>
        <p:spPr bwMode="auto">
          <a:xfrm>
            <a:off x="1508125" y="955675"/>
            <a:ext cx="184150" cy="457200"/>
          </a:xfrm>
          <a:prstGeom prst="rect">
            <a:avLst/>
          </a:prstGeom>
          <a:noFill/>
          <a:ln w="9525">
            <a:noFill/>
            <a:round/>
            <a:headEnd/>
            <a:tailEnd/>
          </a:ln>
          <a:effectLst/>
        </p:spPr>
        <p:txBody>
          <a:bodyPr wrap="none" anchor="ctr"/>
          <a:lstStyle/>
          <a:p>
            <a:endParaRPr lang="pt-BR"/>
          </a:p>
        </p:txBody>
      </p:sp>
      <p:sp>
        <p:nvSpPr>
          <p:cNvPr id="27650" name="Text Box 2"/>
          <p:cNvSpPr txBox="1">
            <a:spLocks noChangeArrowheads="1"/>
          </p:cNvSpPr>
          <p:nvPr/>
        </p:nvSpPr>
        <p:spPr bwMode="auto">
          <a:xfrm>
            <a:off x="468313" y="765175"/>
            <a:ext cx="8424862" cy="4513263"/>
          </a:xfrm>
          <a:prstGeom prst="rect">
            <a:avLst/>
          </a:prstGeom>
          <a:noFill/>
          <a:ln w="9525">
            <a:noFill/>
            <a:round/>
            <a:headEnd/>
            <a:tailEnd/>
          </a:ln>
          <a:effectLst/>
        </p:spPr>
        <p:txBody>
          <a:bodyPr lIns="90000" tIns="46800" rIns="90000" bIns="46800">
            <a:spAutoFit/>
          </a:bodyPr>
          <a:lstStyle/>
          <a:p>
            <a:pPr marL="457200" indent="-442913"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endParaRPr lang="pt-BR" sz="2600" b="1">
              <a:solidFill>
                <a:srgbClr val="000000"/>
              </a:solidFill>
              <a:latin typeface="Times New Roman" pitchFamily="16" charset="0"/>
            </a:endParaRPr>
          </a:p>
          <a:p>
            <a:pPr marL="457200" indent="-442913"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600" b="1">
                <a:solidFill>
                  <a:srgbClr val="000000"/>
                </a:solidFill>
                <a:latin typeface="Times New Roman" pitchFamily="16" charset="0"/>
              </a:rPr>
              <a:t>3) 	Lei nº 8.987, de 13/02/95: ao tratar as hipóteses de extinção da concessão, prevê a imediata assunção do serviço pelo poder concedente (§2º), a qual autoriza a ocupação da instalações e a utilização, pelo poder concedente, de todos os bens reversíveis (§3º) – continuidade do serviço público.</a:t>
            </a:r>
          </a:p>
          <a:p>
            <a:pPr marL="457200" indent="-442913"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600" b="1">
                <a:solidFill>
                  <a:srgbClr val="000000"/>
                </a:solidFill>
                <a:latin typeface="Times New Roman" pitchFamily="16" charset="0"/>
              </a:rPr>
              <a:t>4) 	Art. 5.º, XXV, Constituição: ocupação temporária de propriedade particular, em caso de perigo público iminente, mediante indenização ulterior se houver dano (exemplo: ocupação de imóvel particular por motivo de inundação).</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ext Box 1"/>
          <p:cNvSpPr txBox="1">
            <a:spLocks noChangeArrowheads="1"/>
          </p:cNvSpPr>
          <p:nvPr/>
        </p:nvSpPr>
        <p:spPr bwMode="auto">
          <a:xfrm>
            <a:off x="1508125" y="955675"/>
            <a:ext cx="184150" cy="457200"/>
          </a:xfrm>
          <a:prstGeom prst="rect">
            <a:avLst/>
          </a:prstGeom>
          <a:noFill/>
          <a:ln w="9525">
            <a:noFill/>
            <a:round/>
            <a:headEnd/>
            <a:tailEnd/>
          </a:ln>
          <a:effectLst/>
        </p:spPr>
        <p:txBody>
          <a:bodyPr wrap="none" anchor="ctr"/>
          <a:lstStyle/>
          <a:p>
            <a:endParaRPr lang="pt-BR"/>
          </a:p>
        </p:txBody>
      </p:sp>
      <p:sp>
        <p:nvSpPr>
          <p:cNvPr id="28674" name="Text Box 2"/>
          <p:cNvSpPr txBox="1">
            <a:spLocks noChangeArrowheads="1"/>
          </p:cNvSpPr>
          <p:nvPr/>
        </p:nvSpPr>
        <p:spPr bwMode="auto">
          <a:xfrm>
            <a:off x="395288" y="620713"/>
            <a:ext cx="8424862" cy="4513262"/>
          </a:xfrm>
          <a:prstGeom prst="rect">
            <a:avLst/>
          </a:prstGeom>
          <a:noFill/>
          <a:ln w="9525">
            <a:noFill/>
            <a:round/>
            <a:headEnd/>
            <a:tailEnd/>
          </a:ln>
          <a:effectLst/>
        </p:spPr>
        <p:txBody>
          <a:bodyPr lIns="90000" tIns="46800" rIns="90000" bIns="46800">
            <a:spAutoFit/>
          </a:bodyPr>
          <a:lstStyle/>
          <a:p>
            <a:pPr marL="457200" indent="-442913"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600" b="1">
                <a:solidFill>
                  <a:srgbClr val="000000"/>
                </a:solidFill>
                <a:latin typeface="Times New Roman" pitchFamily="16" charset="0"/>
              </a:rPr>
              <a:t>Natureza jurídica:</a:t>
            </a:r>
          </a:p>
          <a:p>
            <a:pPr marL="457200" indent="-442913"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endParaRPr lang="pt-BR" sz="2600" b="1">
              <a:solidFill>
                <a:srgbClr val="000000"/>
              </a:solidFill>
              <a:latin typeface="Times New Roman" pitchFamily="16" charset="0"/>
            </a:endParaRPr>
          </a:p>
          <a:p>
            <a:pPr marL="457200" indent="-442913"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600" b="1">
                <a:solidFill>
                  <a:srgbClr val="000000"/>
                </a:solidFill>
                <a:latin typeface="Times New Roman" pitchFamily="16" charset="0"/>
              </a:rPr>
              <a:t>Eurico Sodré – considera a ocupação temporária uma forma de servidão administrativa, importa por lei, a prazo certo, mediante pagamento.</a:t>
            </a:r>
          </a:p>
          <a:p>
            <a:pPr marL="457200" indent="-442913"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endParaRPr lang="pt-BR" sz="2600" b="1">
              <a:solidFill>
                <a:srgbClr val="000000"/>
              </a:solidFill>
              <a:latin typeface="Times New Roman" pitchFamily="16" charset="0"/>
            </a:endParaRPr>
          </a:p>
          <a:p>
            <a:pPr marL="457200" indent="-442913"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600" b="1">
                <a:solidFill>
                  <a:srgbClr val="000000"/>
                </a:solidFill>
                <a:latin typeface="Times New Roman" pitchFamily="16" charset="0"/>
              </a:rPr>
              <a:t>Pontes de Miranda – desapropriação temporária de uso</a:t>
            </a:r>
          </a:p>
          <a:p>
            <a:pPr marL="457200" indent="-442913"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endParaRPr lang="pt-BR" sz="2600" b="1">
              <a:solidFill>
                <a:srgbClr val="000000"/>
              </a:solidFill>
              <a:latin typeface="Times New Roman" pitchFamily="16" charset="0"/>
            </a:endParaRPr>
          </a:p>
          <a:p>
            <a:pPr marL="457200" indent="-442913"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600" b="1">
                <a:solidFill>
                  <a:srgbClr val="000000"/>
                </a:solidFill>
                <a:latin typeface="Times New Roman" pitchFamily="16" charset="0"/>
              </a:rPr>
              <a:t>Maria Sylvia – é espécie própria, que não se confunde com as limitações administrativas; não é servidão, pois é transitória; também não é desapropriação, pois não ocorre a perda a propriedade por parte do particular.</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ext Box 1"/>
          <p:cNvSpPr txBox="1">
            <a:spLocks noChangeArrowheads="1"/>
          </p:cNvSpPr>
          <p:nvPr/>
        </p:nvSpPr>
        <p:spPr bwMode="auto">
          <a:xfrm>
            <a:off x="1508125" y="955675"/>
            <a:ext cx="184150" cy="457200"/>
          </a:xfrm>
          <a:prstGeom prst="rect">
            <a:avLst/>
          </a:prstGeom>
          <a:noFill/>
          <a:ln w="9525">
            <a:noFill/>
            <a:round/>
            <a:headEnd/>
            <a:tailEnd/>
          </a:ln>
          <a:effectLst/>
        </p:spPr>
        <p:txBody>
          <a:bodyPr wrap="none" anchor="ctr"/>
          <a:lstStyle/>
          <a:p>
            <a:endParaRPr lang="pt-BR"/>
          </a:p>
        </p:txBody>
      </p:sp>
      <p:sp>
        <p:nvSpPr>
          <p:cNvPr id="29698" name="Text Box 2"/>
          <p:cNvSpPr txBox="1">
            <a:spLocks noChangeArrowheads="1"/>
          </p:cNvSpPr>
          <p:nvPr/>
        </p:nvSpPr>
        <p:spPr bwMode="auto">
          <a:xfrm>
            <a:off x="395288" y="476250"/>
            <a:ext cx="8424862" cy="5249863"/>
          </a:xfrm>
          <a:prstGeom prst="rect">
            <a:avLst/>
          </a:prstGeom>
          <a:noFill/>
          <a:ln w="9525">
            <a:noFill/>
            <a:round/>
            <a:headEnd/>
            <a:tailEnd/>
          </a:ln>
          <a:effectLst/>
        </p:spPr>
        <p:txBody>
          <a:bodyPr lIns="90000" tIns="46800" rIns="90000" bIns="46800">
            <a:spAutoFit/>
          </a:bodyPr>
          <a:lstStyle/>
          <a:p>
            <a:pPr marL="457200" indent="-442913"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600" b="1" u="sng">
                <a:solidFill>
                  <a:srgbClr val="000000"/>
                </a:solidFill>
                <a:latin typeface="Times New Roman" pitchFamily="16" charset="0"/>
              </a:rPr>
              <a:t>Requisição Administrativa</a:t>
            </a:r>
          </a:p>
          <a:p>
            <a:pPr marL="457200" indent="-442913"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600" b="1">
                <a:solidFill>
                  <a:srgbClr val="000000"/>
                </a:solidFill>
                <a:latin typeface="Times New Roman" pitchFamily="16" charset="0"/>
              </a:rPr>
              <a:t>É o ato administrativo unilateral, autoexecutório e oneroso, consistente na utilização de bens ou de serviços particulares pela Administração, para atender a necessidades coletivas em tempo de guerra ou em caso de perigo público iminente.</a:t>
            </a:r>
          </a:p>
          <a:p>
            <a:pPr marL="457200" indent="-442913"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600" b="1">
                <a:solidFill>
                  <a:srgbClr val="000000"/>
                </a:solidFill>
                <a:latin typeface="Times New Roman" pitchFamily="16" charset="0"/>
              </a:rPr>
              <a:t>A requisição administrativa pode apresentar-se sob diferentes modalidades, incidindo ora sobre bens, móveis ou imóveis, ora sobre serviços, identificando-se, às vezes, com a ocupação temporária e assemelhando-se, em outras, à desapropriação; é forma de limitação à propriedade privada e de intervenção estatal no domínio econômico; justifica-se em tempo de paz e de guerra.</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ext Box 1"/>
          <p:cNvSpPr txBox="1">
            <a:spLocks noChangeArrowheads="1"/>
          </p:cNvSpPr>
          <p:nvPr/>
        </p:nvSpPr>
        <p:spPr bwMode="auto">
          <a:xfrm>
            <a:off x="1508125" y="955675"/>
            <a:ext cx="184150" cy="457200"/>
          </a:xfrm>
          <a:prstGeom prst="rect">
            <a:avLst/>
          </a:prstGeom>
          <a:noFill/>
          <a:ln w="9525">
            <a:noFill/>
            <a:round/>
            <a:headEnd/>
            <a:tailEnd/>
          </a:ln>
          <a:effectLst/>
        </p:spPr>
        <p:txBody>
          <a:bodyPr wrap="none" anchor="ctr"/>
          <a:lstStyle/>
          <a:p>
            <a:endParaRPr lang="pt-BR"/>
          </a:p>
        </p:txBody>
      </p:sp>
      <p:sp>
        <p:nvSpPr>
          <p:cNvPr id="30722" name="Text Box 2"/>
          <p:cNvSpPr txBox="1">
            <a:spLocks noChangeArrowheads="1"/>
          </p:cNvSpPr>
          <p:nvPr/>
        </p:nvSpPr>
        <p:spPr bwMode="auto">
          <a:xfrm>
            <a:off x="250825" y="549275"/>
            <a:ext cx="8642350" cy="4513263"/>
          </a:xfrm>
          <a:prstGeom prst="rect">
            <a:avLst/>
          </a:prstGeom>
          <a:noFill/>
          <a:ln w="9525">
            <a:noFill/>
            <a:round/>
            <a:headEnd/>
            <a:tailEnd/>
          </a:ln>
          <a:effectLst/>
        </p:spPr>
        <p:txBody>
          <a:bodyPr lIns="90000" tIns="46800" rIns="90000" bIns="46800">
            <a:spAutoFit/>
          </a:bodyPr>
          <a:lstStyle/>
          <a:p>
            <a:pPr marL="457200" indent="-442913"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600" b="1">
                <a:solidFill>
                  <a:srgbClr val="000000"/>
                </a:solidFill>
                <a:latin typeface="Times New Roman" pitchFamily="16" charset="0"/>
              </a:rPr>
              <a:t>Em suas origens no direito brasileiro, só de admitiam as requisições em tempo de guerra ou de comoção intestina grave (art. 80 da Constituição de 1891 e art. 591 do Código Civil de 1916). Posteriormente, passou a ser admitida em tempo de paz.</a:t>
            </a:r>
          </a:p>
          <a:p>
            <a:pPr marL="457200" indent="-442913"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endParaRPr lang="pt-BR" sz="2600" b="1">
              <a:solidFill>
                <a:srgbClr val="000000"/>
              </a:solidFill>
              <a:latin typeface="Times New Roman" pitchFamily="16" charset="0"/>
            </a:endParaRPr>
          </a:p>
          <a:p>
            <a:pPr marL="457200" indent="-442913"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600" b="1">
                <a:solidFill>
                  <a:srgbClr val="000000"/>
                </a:solidFill>
                <a:latin typeface="Times New Roman" pitchFamily="16" charset="0"/>
              </a:rPr>
              <a:t>Em qualquer das modalidades, a requisição caracteriza-se por ser procedimento unilateral e auto-executório, pois independe da aquiescência do particular e da prévia intervenção do Poder Judiciário; é também oneroso, porque dá direito à indenização a posteriori. Mesmo em tempo de paz, só se justifica em caso de perigo iminente.</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Text Box 1"/>
          <p:cNvSpPr txBox="1">
            <a:spLocks noChangeArrowheads="1"/>
          </p:cNvSpPr>
          <p:nvPr/>
        </p:nvSpPr>
        <p:spPr bwMode="auto">
          <a:xfrm>
            <a:off x="1508125" y="955675"/>
            <a:ext cx="184150" cy="457200"/>
          </a:xfrm>
          <a:prstGeom prst="rect">
            <a:avLst/>
          </a:prstGeom>
          <a:noFill/>
          <a:ln w="9525">
            <a:noFill/>
            <a:round/>
            <a:headEnd/>
            <a:tailEnd/>
          </a:ln>
          <a:effectLst/>
        </p:spPr>
        <p:txBody>
          <a:bodyPr wrap="none" anchor="ctr"/>
          <a:lstStyle/>
          <a:p>
            <a:endParaRPr lang="pt-BR"/>
          </a:p>
        </p:txBody>
      </p:sp>
      <p:sp>
        <p:nvSpPr>
          <p:cNvPr id="31746" name="Text Box 2"/>
          <p:cNvSpPr txBox="1">
            <a:spLocks noChangeArrowheads="1"/>
          </p:cNvSpPr>
          <p:nvPr/>
        </p:nvSpPr>
        <p:spPr bwMode="auto">
          <a:xfrm>
            <a:off x="323850" y="1204913"/>
            <a:ext cx="8424863" cy="3408362"/>
          </a:xfrm>
          <a:prstGeom prst="rect">
            <a:avLst/>
          </a:prstGeom>
          <a:noFill/>
          <a:ln w="9525">
            <a:noFill/>
            <a:round/>
            <a:headEnd/>
            <a:tailEnd/>
          </a:ln>
          <a:effectLst/>
        </p:spPr>
        <p:txBody>
          <a:bodyPr lIns="90000" tIns="46800" rIns="90000" bIns="46800">
            <a:spAutoFit/>
          </a:bodyPr>
          <a:lstStyle/>
          <a:p>
            <a:pPr marL="457200" indent="-442913"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600" b="1">
                <a:solidFill>
                  <a:srgbClr val="000000"/>
                </a:solidFill>
                <a:latin typeface="Times New Roman" pitchFamily="16" charset="0"/>
              </a:rPr>
              <a:t>Quando recai sobre bens móveis fungíveis, assemelha-se à desapropriação, porque com ela não se confunde: na requisição, a indenização é posterior, o fundamento é necessidade pública inadiável e urgente; na desapropriação, a indenização é prévia e o seu fundamento pode ser a necessidade pública, utilidade pública e o interesse social. Além disso, na desapropriação, o poder público depende de autorização judicial para imitir-se na posse do imóvel.</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ext Box 1"/>
          <p:cNvSpPr txBox="1">
            <a:spLocks noChangeArrowheads="1"/>
          </p:cNvSpPr>
          <p:nvPr/>
        </p:nvSpPr>
        <p:spPr bwMode="auto">
          <a:xfrm>
            <a:off x="1508125" y="955675"/>
            <a:ext cx="184150" cy="457200"/>
          </a:xfrm>
          <a:prstGeom prst="rect">
            <a:avLst/>
          </a:prstGeom>
          <a:noFill/>
          <a:ln w="9525">
            <a:noFill/>
            <a:round/>
            <a:headEnd/>
            <a:tailEnd/>
          </a:ln>
          <a:effectLst/>
        </p:spPr>
        <p:txBody>
          <a:bodyPr wrap="none" anchor="ctr"/>
          <a:lstStyle/>
          <a:p>
            <a:endParaRPr lang="pt-BR"/>
          </a:p>
        </p:txBody>
      </p:sp>
      <p:sp>
        <p:nvSpPr>
          <p:cNvPr id="32770" name="Text Box 2"/>
          <p:cNvSpPr txBox="1">
            <a:spLocks noChangeArrowheads="1"/>
          </p:cNvSpPr>
          <p:nvPr/>
        </p:nvSpPr>
        <p:spPr bwMode="auto">
          <a:xfrm>
            <a:off x="250825" y="1711325"/>
            <a:ext cx="8424863" cy="2671763"/>
          </a:xfrm>
          <a:prstGeom prst="rect">
            <a:avLst/>
          </a:prstGeom>
          <a:noFill/>
          <a:ln w="9525">
            <a:noFill/>
            <a:round/>
            <a:headEnd/>
            <a:tailEnd/>
          </a:ln>
          <a:effectLst/>
        </p:spPr>
        <p:txBody>
          <a:bodyPr lIns="90000" tIns="46800" rIns="90000" bIns="46800">
            <a:spAutoFit/>
          </a:bodyPr>
          <a:lstStyle/>
          <a:p>
            <a:pPr marL="457200" indent="-442913"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600" b="1">
                <a:solidFill>
                  <a:srgbClr val="000000"/>
                </a:solidFill>
                <a:latin typeface="Times New Roman" pitchFamily="16" charset="0"/>
              </a:rPr>
              <a:t>Quando recai sobre imóvel, confunde-se com a ocupação temporária, consoante se vê pelos termos dos artigos 1º e 15, item 13, do Decreto-lei 4.812, 08/10/42 e art. 5º, inciso XXV, da Constituição: “XXV - no caso de iminente perigo público, a autoridade competente poderá usar de propriedade particular, assegurada ao proprietário indenização ulterior, se houver dano;”</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Text Box 1"/>
          <p:cNvSpPr txBox="1">
            <a:spLocks noChangeArrowheads="1"/>
          </p:cNvSpPr>
          <p:nvPr/>
        </p:nvSpPr>
        <p:spPr bwMode="auto">
          <a:xfrm>
            <a:off x="1508125" y="955675"/>
            <a:ext cx="184150" cy="457200"/>
          </a:xfrm>
          <a:prstGeom prst="rect">
            <a:avLst/>
          </a:prstGeom>
          <a:noFill/>
          <a:ln w="9525">
            <a:noFill/>
            <a:round/>
            <a:headEnd/>
            <a:tailEnd/>
          </a:ln>
          <a:effectLst/>
        </p:spPr>
        <p:txBody>
          <a:bodyPr wrap="none" anchor="ctr"/>
          <a:lstStyle/>
          <a:p>
            <a:endParaRPr lang="pt-BR"/>
          </a:p>
        </p:txBody>
      </p:sp>
      <p:sp>
        <p:nvSpPr>
          <p:cNvPr id="33794" name="Text Box 2"/>
          <p:cNvSpPr txBox="1">
            <a:spLocks noChangeArrowheads="1"/>
          </p:cNvSpPr>
          <p:nvPr/>
        </p:nvSpPr>
        <p:spPr bwMode="auto">
          <a:xfrm>
            <a:off x="395288" y="762000"/>
            <a:ext cx="8424862" cy="4513263"/>
          </a:xfrm>
          <a:prstGeom prst="rect">
            <a:avLst/>
          </a:prstGeom>
          <a:noFill/>
          <a:ln w="9525">
            <a:noFill/>
            <a:round/>
            <a:headEnd/>
            <a:tailEnd/>
          </a:ln>
          <a:effectLst/>
        </p:spPr>
        <p:txBody>
          <a:bodyPr lIns="90000" tIns="46800" rIns="90000" bIns="46800">
            <a:spAutoFit/>
          </a:bodyPr>
          <a:lstStyle/>
          <a:p>
            <a:pPr marL="457200" indent="-442913"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600" b="1">
                <a:solidFill>
                  <a:srgbClr val="000000"/>
                </a:solidFill>
                <a:latin typeface="Times New Roman" pitchFamily="16" charset="0"/>
              </a:rPr>
              <a:t>Exemplos: </a:t>
            </a:r>
          </a:p>
          <a:p>
            <a:pPr marL="457200" indent="-442913"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600" b="1">
                <a:solidFill>
                  <a:srgbClr val="000000"/>
                </a:solidFill>
                <a:latin typeface="Times New Roman" pitchFamily="16" charset="0"/>
              </a:rPr>
              <a:t>1)	Lei Delegada n.º 4 (“confisco” de gado pela SUNAB); </a:t>
            </a:r>
          </a:p>
          <a:p>
            <a:pPr marL="457200" indent="-442913"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600" b="1">
                <a:solidFill>
                  <a:srgbClr val="000000"/>
                </a:solidFill>
                <a:latin typeface="Times New Roman" pitchFamily="16" charset="0"/>
              </a:rPr>
              <a:t>2)	Lei nº 8.080, de 19/09/90, que dispõe sobre o SUS, prevê, em seu artigo 15, a competência da União, Estados, DF e Municípios para, em seu âmbito administrativo, requisitar bens e serviços, tanto de pessoas naturais como de pessoas jurídicas, assegurada justa indenização, quando a medida seja necessária para atendimento de necessidades coletivas, urgentes e transitórias, decorrentes de situações de perigo iminente, de calamidade pública ou de irrupção de epidemia;</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ext Box 1"/>
          <p:cNvSpPr txBox="1">
            <a:spLocks noChangeArrowheads="1"/>
          </p:cNvSpPr>
          <p:nvPr/>
        </p:nvSpPr>
        <p:spPr bwMode="auto">
          <a:xfrm>
            <a:off x="1508125" y="955675"/>
            <a:ext cx="184150" cy="457200"/>
          </a:xfrm>
          <a:prstGeom prst="rect">
            <a:avLst/>
          </a:prstGeom>
          <a:noFill/>
          <a:ln w="9525">
            <a:noFill/>
            <a:round/>
            <a:headEnd/>
            <a:tailEnd/>
          </a:ln>
          <a:effectLst/>
        </p:spPr>
        <p:txBody>
          <a:bodyPr wrap="none" anchor="ctr"/>
          <a:lstStyle/>
          <a:p>
            <a:endParaRPr lang="pt-BR"/>
          </a:p>
        </p:txBody>
      </p:sp>
      <p:sp>
        <p:nvSpPr>
          <p:cNvPr id="34818" name="Text Box 2"/>
          <p:cNvSpPr txBox="1">
            <a:spLocks noChangeArrowheads="1"/>
          </p:cNvSpPr>
          <p:nvPr/>
        </p:nvSpPr>
        <p:spPr bwMode="auto">
          <a:xfrm>
            <a:off x="395288" y="1700213"/>
            <a:ext cx="8424862" cy="1566862"/>
          </a:xfrm>
          <a:prstGeom prst="rect">
            <a:avLst/>
          </a:prstGeom>
          <a:noFill/>
          <a:ln w="9525">
            <a:noFill/>
            <a:round/>
            <a:headEnd/>
            <a:tailEnd/>
          </a:ln>
          <a:effectLst/>
        </p:spPr>
        <p:txBody>
          <a:bodyPr lIns="90000" tIns="46800" rIns="90000" bIns="46800">
            <a:spAutoFit/>
          </a:bodyPr>
          <a:lstStyle/>
          <a:p>
            <a:pPr marL="457200" indent="-442913"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600" b="1">
                <a:solidFill>
                  <a:srgbClr val="000000"/>
                </a:solidFill>
                <a:latin typeface="Times New Roman" pitchFamily="16" charset="0"/>
              </a:rPr>
              <a:t>Exemplos: </a:t>
            </a:r>
          </a:p>
          <a:p>
            <a:pPr marL="457200" indent="-442913"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endParaRPr lang="pt-BR" sz="2600" b="1">
              <a:solidFill>
                <a:srgbClr val="000000"/>
              </a:solidFill>
              <a:latin typeface="Times New Roman" pitchFamily="16" charset="0"/>
            </a:endParaRPr>
          </a:p>
          <a:p>
            <a:pPr marL="457200" indent="-442913"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600" b="1">
                <a:solidFill>
                  <a:srgbClr val="000000"/>
                </a:solidFill>
                <a:latin typeface="Times New Roman" pitchFamily="16" charset="0"/>
              </a:rPr>
              <a:t>3)	requisição de veículos nos filmes norte-americanos; requisição de materiais pela “Coluna Prestes”.</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Text Box 1"/>
          <p:cNvSpPr txBox="1">
            <a:spLocks noChangeArrowheads="1"/>
          </p:cNvSpPr>
          <p:nvPr/>
        </p:nvSpPr>
        <p:spPr bwMode="auto">
          <a:xfrm>
            <a:off x="1508125" y="955675"/>
            <a:ext cx="184150" cy="457200"/>
          </a:xfrm>
          <a:prstGeom prst="rect">
            <a:avLst/>
          </a:prstGeom>
          <a:noFill/>
          <a:ln w="9525">
            <a:noFill/>
            <a:round/>
            <a:headEnd/>
            <a:tailEnd/>
          </a:ln>
          <a:effectLst/>
        </p:spPr>
        <p:txBody>
          <a:bodyPr wrap="none" anchor="ctr"/>
          <a:lstStyle/>
          <a:p>
            <a:endParaRPr lang="pt-BR"/>
          </a:p>
        </p:txBody>
      </p:sp>
      <p:sp>
        <p:nvSpPr>
          <p:cNvPr id="8194" name="Text Box 2"/>
          <p:cNvSpPr txBox="1">
            <a:spLocks noChangeArrowheads="1"/>
          </p:cNvSpPr>
          <p:nvPr/>
        </p:nvSpPr>
        <p:spPr bwMode="auto">
          <a:xfrm>
            <a:off x="395288" y="1268413"/>
            <a:ext cx="8424862" cy="3408362"/>
          </a:xfrm>
          <a:prstGeom prst="rect">
            <a:avLst/>
          </a:prstGeom>
          <a:noFill/>
          <a:ln w="9525">
            <a:noFill/>
            <a:round/>
            <a:headEnd/>
            <a:tailEnd/>
          </a:ln>
          <a:effectLst/>
        </p:spPr>
        <p:txBody>
          <a:bodyPr lIns="90000" tIns="46800" rIns="90000" bIns="46800">
            <a:spAutoFit/>
          </a:bodyPr>
          <a:lstStyle/>
          <a:p>
            <a:pPr marL="457200" indent="-442913"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600" b="1" u="sng">
                <a:solidFill>
                  <a:srgbClr val="000000"/>
                </a:solidFill>
                <a:latin typeface="Times New Roman" pitchFamily="16" charset="0"/>
              </a:rPr>
              <a:t>Evolução</a:t>
            </a:r>
          </a:p>
          <a:p>
            <a:pPr marL="457200" indent="-442913"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endParaRPr lang="pt-BR" sz="2600" b="1">
              <a:solidFill>
                <a:srgbClr val="000000"/>
              </a:solidFill>
              <a:latin typeface="Times New Roman" pitchFamily="16" charset="0"/>
            </a:endParaRPr>
          </a:p>
          <a:p>
            <a:pPr marL="457200" indent="-442913"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600" b="1">
                <a:solidFill>
                  <a:srgbClr val="000000"/>
                </a:solidFill>
                <a:latin typeface="Times New Roman" pitchFamily="16" charset="0"/>
              </a:rPr>
              <a:t>A propriedade, como o mais amplo direito real, que congrega os poderes de usar, gozar e dispor da coisa, de forma absoluta, exclusiva e perpétua, bem como o de perseguí-la nas mãos de quem quer que injustamente a detenha, e cujo desmembramento implica a constituição de direitos reais parciais, evoluiu do sentido individual para o social.</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Text Box 1"/>
          <p:cNvSpPr txBox="1">
            <a:spLocks noChangeArrowheads="1"/>
          </p:cNvSpPr>
          <p:nvPr/>
        </p:nvSpPr>
        <p:spPr bwMode="auto">
          <a:xfrm>
            <a:off x="1508125" y="955675"/>
            <a:ext cx="184150" cy="457200"/>
          </a:xfrm>
          <a:prstGeom prst="rect">
            <a:avLst/>
          </a:prstGeom>
          <a:noFill/>
          <a:ln w="9525">
            <a:noFill/>
            <a:round/>
            <a:headEnd/>
            <a:tailEnd/>
          </a:ln>
          <a:effectLst/>
        </p:spPr>
        <p:txBody>
          <a:bodyPr wrap="none" anchor="ctr"/>
          <a:lstStyle/>
          <a:p>
            <a:endParaRPr lang="pt-BR"/>
          </a:p>
        </p:txBody>
      </p:sp>
      <p:sp>
        <p:nvSpPr>
          <p:cNvPr id="35842" name="Text Box 2"/>
          <p:cNvSpPr txBox="1">
            <a:spLocks noChangeArrowheads="1"/>
          </p:cNvSpPr>
          <p:nvPr/>
        </p:nvSpPr>
        <p:spPr bwMode="auto">
          <a:xfrm>
            <a:off x="395288" y="1125538"/>
            <a:ext cx="8353425" cy="3040062"/>
          </a:xfrm>
          <a:prstGeom prst="rect">
            <a:avLst/>
          </a:prstGeom>
          <a:noFill/>
          <a:ln w="9525">
            <a:noFill/>
            <a:round/>
            <a:headEnd/>
            <a:tailEnd/>
          </a:ln>
          <a:effectLst/>
        </p:spPr>
        <p:txBody>
          <a:bodyPr lIns="90000" tIns="46800" rIns="90000" bIns="46800">
            <a:spAutoFit/>
          </a:bodyPr>
          <a:lstStyle/>
          <a:p>
            <a:pPr marL="457200" indent="-442913"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600" b="1" u="sng">
                <a:solidFill>
                  <a:srgbClr val="000000"/>
                </a:solidFill>
                <a:latin typeface="Times New Roman" pitchFamily="16" charset="0"/>
              </a:rPr>
              <a:t>Tombamento</a:t>
            </a:r>
          </a:p>
          <a:p>
            <a:pPr marL="457200" indent="-442913"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endParaRPr lang="pt-BR" sz="2600" b="1">
              <a:solidFill>
                <a:srgbClr val="000000"/>
              </a:solidFill>
              <a:latin typeface="Times New Roman" pitchFamily="16" charset="0"/>
            </a:endParaRPr>
          </a:p>
          <a:p>
            <a:pPr marL="457200" indent="-442913"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600" b="1">
                <a:solidFill>
                  <a:srgbClr val="000000"/>
                </a:solidFill>
                <a:latin typeface="Times New Roman" pitchFamily="16" charset="0"/>
              </a:rPr>
              <a:t>Procedimento administrativo pelo qual o poder público sujeita a restrições parciais os bens de qualquer natureza suja conservação seja de interesse público, por sua vinculação a fatos memoráveis da história ou por ter excepcional valor arqueológico ou etnológico, biográfico ou artístico.</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Text Box 1"/>
          <p:cNvSpPr txBox="1">
            <a:spLocks noChangeArrowheads="1"/>
          </p:cNvSpPr>
          <p:nvPr/>
        </p:nvSpPr>
        <p:spPr bwMode="auto">
          <a:xfrm>
            <a:off x="1508125" y="955675"/>
            <a:ext cx="184150" cy="457200"/>
          </a:xfrm>
          <a:prstGeom prst="rect">
            <a:avLst/>
          </a:prstGeom>
          <a:noFill/>
          <a:ln w="9525">
            <a:noFill/>
            <a:round/>
            <a:headEnd/>
            <a:tailEnd/>
          </a:ln>
          <a:effectLst/>
        </p:spPr>
        <p:txBody>
          <a:bodyPr wrap="none" anchor="ctr"/>
          <a:lstStyle/>
          <a:p>
            <a:endParaRPr lang="pt-BR"/>
          </a:p>
        </p:txBody>
      </p:sp>
      <p:sp>
        <p:nvSpPr>
          <p:cNvPr id="36866" name="Text Box 2"/>
          <p:cNvSpPr txBox="1">
            <a:spLocks noChangeArrowheads="1"/>
          </p:cNvSpPr>
          <p:nvPr/>
        </p:nvSpPr>
        <p:spPr bwMode="auto">
          <a:xfrm>
            <a:off x="395288" y="1892300"/>
            <a:ext cx="8280400" cy="2303463"/>
          </a:xfrm>
          <a:prstGeom prst="rect">
            <a:avLst/>
          </a:prstGeom>
          <a:noFill/>
          <a:ln w="9525">
            <a:noFill/>
            <a:round/>
            <a:headEnd/>
            <a:tailEnd/>
          </a:ln>
          <a:effectLst/>
        </p:spPr>
        <p:txBody>
          <a:bodyPr lIns="90000" tIns="46800" rIns="90000" bIns="46800">
            <a:spAutoFit/>
          </a:bodyPr>
          <a:lstStyle/>
          <a:p>
            <a:pPr marL="457200" indent="-442913"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endParaRPr lang="pt-BR" sz="2600" b="1">
              <a:solidFill>
                <a:srgbClr val="000000"/>
              </a:solidFill>
              <a:latin typeface="Times New Roman" pitchFamily="16" charset="0"/>
            </a:endParaRPr>
          </a:p>
          <a:p>
            <a:pPr marL="457200" indent="-442913"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600" b="1">
                <a:solidFill>
                  <a:srgbClr val="000000"/>
                </a:solidFill>
                <a:latin typeface="Times New Roman" pitchFamily="16" charset="0"/>
              </a:rPr>
              <a:t>Patrimônio cultural – “bens de natureza material ou imaterial, tomados individualmente ou em conjunto, portadores de referência à identidade, à ação, à memória dos diferentes grupos formadores da sociedade brasileira, nas quais se incluem:</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Text Box 1"/>
          <p:cNvSpPr txBox="1">
            <a:spLocks noChangeArrowheads="1"/>
          </p:cNvSpPr>
          <p:nvPr/>
        </p:nvSpPr>
        <p:spPr bwMode="auto">
          <a:xfrm>
            <a:off x="1508125" y="955675"/>
            <a:ext cx="184150" cy="457200"/>
          </a:xfrm>
          <a:prstGeom prst="rect">
            <a:avLst/>
          </a:prstGeom>
          <a:noFill/>
          <a:ln w="9525">
            <a:noFill/>
            <a:round/>
            <a:headEnd/>
            <a:tailEnd/>
          </a:ln>
          <a:effectLst/>
        </p:spPr>
        <p:txBody>
          <a:bodyPr wrap="none" anchor="ctr"/>
          <a:lstStyle/>
          <a:p>
            <a:endParaRPr lang="pt-BR"/>
          </a:p>
        </p:txBody>
      </p:sp>
      <p:sp>
        <p:nvSpPr>
          <p:cNvPr id="37890" name="Text Box 2"/>
          <p:cNvSpPr txBox="1">
            <a:spLocks noChangeArrowheads="1"/>
          </p:cNvSpPr>
          <p:nvPr/>
        </p:nvSpPr>
        <p:spPr bwMode="auto">
          <a:xfrm>
            <a:off x="395288" y="1349375"/>
            <a:ext cx="8280400" cy="3408363"/>
          </a:xfrm>
          <a:prstGeom prst="rect">
            <a:avLst/>
          </a:prstGeom>
          <a:noFill/>
          <a:ln w="9525">
            <a:noFill/>
            <a:round/>
            <a:headEnd/>
            <a:tailEnd/>
          </a:ln>
          <a:effectLst/>
        </p:spPr>
        <p:txBody>
          <a:bodyPr lIns="90000" tIns="46800" rIns="90000" bIns="46800">
            <a:spAutoFit/>
          </a:bodyPr>
          <a:lstStyle/>
          <a:p>
            <a:pPr marL="457200" indent="-442913"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600" b="1">
                <a:solidFill>
                  <a:srgbClr val="000000"/>
                </a:solidFill>
                <a:latin typeface="Times New Roman" pitchFamily="16" charset="0"/>
              </a:rPr>
              <a:t>1) as formas de expressão;</a:t>
            </a:r>
          </a:p>
          <a:p>
            <a:pPr marL="457200" indent="-442913"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600" b="1">
                <a:solidFill>
                  <a:srgbClr val="000000"/>
                </a:solidFill>
                <a:latin typeface="Times New Roman" pitchFamily="16" charset="0"/>
              </a:rPr>
              <a:t>2) os modos de criar, fazer e viver;</a:t>
            </a:r>
          </a:p>
          <a:p>
            <a:pPr marL="457200" indent="-442913"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600" b="1">
                <a:solidFill>
                  <a:srgbClr val="000000"/>
                </a:solidFill>
                <a:latin typeface="Times New Roman" pitchFamily="16" charset="0"/>
              </a:rPr>
              <a:t>3) as criações científicas, artísticas e tecnológicas;</a:t>
            </a:r>
          </a:p>
          <a:p>
            <a:pPr marL="457200" indent="-442913"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600" b="1">
                <a:solidFill>
                  <a:srgbClr val="000000"/>
                </a:solidFill>
                <a:latin typeface="Times New Roman" pitchFamily="16" charset="0"/>
              </a:rPr>
              <a:t>4) as obras, objetos, documentos, edificações e demais espaços destinados às manifestações artístico-culturais;</a:t>
            </a:r>
          </a:p>
          <a:p>
            <a:pPr marL="457200" indent="-442913"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600" b="1">
                <a:solidFill>
                  <a:srgbClr val="000000"/>
                </a:solidFill>
                <a:latin typeface="Times New Roman" pitchFamily="16" charset="0"/>
              </a:rPr>
              <a:t>5) os conjuntos urbanos e sítios de valor histórico, paisagístico, artístico, arqueológico, paleontológico, ecológico e científico (art. 216, Constituição).</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Text Box 1"/>
          <p:cNvSpPr txBox="1">
            <a:spLocks noChangeArrowheads="1"/>
          </p:cNvSpPr>
          <p:nvPr/>
        </p:nvSpPr>
        <p:spPr bwMode="auto">
          <a:xfrm>
            <a:off x="1508125" y="955675"/>
            <a:ext cx="184150" cy="457200"/>
          </a:xfrm>
          <a:prstGeom prst="rect">
            <a:avLst/>
          </a:prstGeom>
          <a:noFill/>
          <a:ln w="9525">
            <a:noFill/>
            <a:round/>
            <a:headEnd/>
            <a:tailEnd/>
          </a:ln>
          <a:effectLst/>
        </p:spPr>
        <p:txBody>
          <a:bodyPr wrap="none" anchor="ctr"/>
          <a:lstStyle/>
          <a:p>
            <a:endParaRPr lang="pt-BR"/>
          </a:p>
        </p:txBody>
      </p:sp>
      <p:sp>
        <p:nvSpPr>
          <p:cNvPr id="38914" name="Text Box 2"/>
          <p:cNvSpPr txBox="1">
            <a:spLocks noChangeArrowheads="1"/>
          </p:cNvSpPr>
          <p:nvPr/>
        </p:nvSpPr>
        <p:spPr bwMode="auto">
          <a:xfrm>
            <a:off x="395288" y="549275"/>
            <a:ext cx="8424862" cy="4144963"/>
          </a:xfrm>
          <a:prstGeom prst="rect">
            <a:avLst/>
          </a:prstGeom>
          <a:noFill/>
          <a:ln w="9525">
            <a:noFill/>
            <a:round/>
            <a:headEnd/>
            <a:tailEnd/>
          </a:ln>
          <a:effectLst/>
        </p:spPr>
        <p:txBody>
          <a:bodyPr lIns="90000" tIns="46800" rIns="90000" bIns="46800">
            <a:spAutoFit/>
          </a:bodyPr>
          <a:lstStyle/>
          <a:p>
            <a:pPr marL="457200" indent="-442913"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endParaRPr lang="pt-BR" sz="2600" b="1">
              <a:solidFill>
                <a:srgbClr val="000000"/>
              </a:solidFill>
              <a:latin typeface="Times New Roman" pitchFamily="16" charset="0"/>
            </a:endParaRPr>
          </a:p>
          <a:p>
            <a:pPr marL="457200" indent="-442913"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600" b="1">
                <a:solidFill>
                  <a:srgbClr val="000000"/>
                </a:solidFill>
                <a:latin typeface="Times New Roman" pitchFamily="16" charset="0"/>
              </a:rPr>
              <a:t>O tombamento é sempre uma restrição parcial, não impedindo ao particular o exercício dos direitos inerentes ao domínio; por isso mesmo, não dá, em regra, direito a indenização, salvo se o proprietário demonstrar que sofreu algum prejuízo.</a:t>
            </a:r>
          </a:p>
          <a:p>
            <a:pPr marL="457200" indent="-442913"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endParaRPr lang="pt-BR" sz="2600" b="1">
              <a:solidFill>
                <a:srgbClr val="000000"/>
              </a:solidFill>
              <a:latin typeface="Times New Roman" pitchFamily="16" charset="0"/>
            </a:endParaRPr>
          </a:p>
          <a:p>
            <a:pPr marL="457200" indent="-442913"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600" b="1">
                <a:solidFill>
                  <a:srgbClr val="000000"/>
                </a:solidFill>
                <a:latin typeface="Times New Roman" pitchFamily="16" charset="0"/>
              </a:rPr>
              <a:t>A Constituição prevê, ainda, como instrumentos de tutela do patrimônio histórico e artístico nacional, a ação popular (art. 5º, LXXIII) e a ação civil pública (art. 129, III). </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ext Box 1"/>
          <p:cNvSpPr txBox="1">
            <a:spLocks noChangeArrowheads="1"/>
          </p:cNvSpPr>
          <p:nvPr/>
        </p:nvSpPr>
        <p:spPr bwMode="auto">
          <a:xfrm>
            <a:off x="1508125" y="955675"/>
            <a:ext cx="184150" cy="457200"/>
          </a:xfrm>
          <a:prstGeom prst="rect">
            <a:avLst/>
          </a:prstGeom>
          <a:noFill/>
          <a:ln w="9525">
            <a:noFill/>
            <a:round/>
            <a:headEnd/>
            <a:tailEnd/>
          </a:ln>
          <a:effectLst/>
        </p:spPr>
        <p:txBody>
          <a:bodyPr wrap="none" anchor="ctr"/>
          <a:lstStyle/>
          <a:p>
            <a:endParaRPr lang="pt-BR"/>
          </a:p>
        </p:txBody>
      </p:sp>
      <p:sp>
        <p:nvSpPr>
          <p:cNvPr id="39938" name="Text Box 2"/>
          <p:cNvSpPr txBox="1">
            <a:spLocks noChangeArrowheads="1"/>
          </p:cNvSpPr>
          <p:nvPr/>
        </p:nvSpPr>
        <p:spPr bwMode="auto">
          <a:xfrm>
            <a:off x="468313" y="620713"/>
            <a:ext cx="8207375" cy="4513262"/>
          </a:xfrm>
          <a:prstGeom prst="rect">
            <a:avLst/>
          </a:prstGeom>
          <a:noFill/>
          <a:ln w="9525">
            <a:noFill/>
            <a:round/>
            <a:headEnd/>
            <a:tailEnd/>
          </a:ln>
          <a:effectLst/>
        </p:spPr>
        <p:txBody>
          <a:bodyPr lIns="90000" tIns="46800" rIns="90000" bIns="46800">
            <a:spAutoFit/>
          </a:bodyPr>
          <a:lstStyle/>
          <a:p>
            <a:pPr marL="457200" indent="-442913"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endParaRPr lang="pt-BR" sz="2600" b="1">
              <a:solidFill>
                <a:srgbClr val="000000"/>
              </a:solidFill>
              <a:latin typeface="Times New Roman" pitchFamily="16" charset="0"/>
            </a:endParaRPr>
          </a:p>
          <a:p>
            <a:pPr marL="457200" indent="-442913"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600" b="1">
                <a:solidFill>
                  <a:srgbClr val="000000"/>
                </a:solidFill>
                <a:latin typeface="Times New Roman" pitchFamily="16" charset="0"/>
              </a:rPr>
              <a:t>Cabe indagar se essas ações exigem o prévio tombamento do bem.</a:t>
            </a:r>
          </a:p>
          <a:p>
            <a:pPr marL="457200" indent="-442913"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endParaRPr lang="pt-BR" sz="2600" b="1">
              <a:solidFill>
                <a:srgbClr val="000000"/>
              </a:solidFill>
              <a:latin typeface="Times New Roman" pitchFamily="16" charset="0"/>
            </a:endParaRPr>
          </a:p>
          <a:p>
            <a:pPr marL="457200" indent="-442913"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600" b="1">
                <a:solidFill>
                  <a:srgbClr val="000000"/>
                </a:solidFill>
                <a:latin typeface="Times New Roman" pitchFamily="16" charset="0"/>
              </a:rPr>
              <a:t>Pelo art. 1º, §1º, do Decreto-lei 25, de 30/11/37 (Lei do tombamento) a resposta será positiva, pois esse dispositivo determina que os bens só podem ser considerados parte integrante do patrimônio histórico e artístico brasileiro depois de inscritos separada ou agrupadamente num dos quatro Livros de Tombo que a lei prevê, no caso de patrimônio MATERIAL:</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Text Box 1"/>
          <p:cNvSpPr txBox="1">
            <a:spLocks noChangeArrowheads="1"/>
          </p:cNvSpPr>
          <p:nvPr/>
        </p:nvSpPr>
        <p:spPr bwMode="auto">
          <a:xfrm>
            <a:off x="1508125" y="955675"/>
            <a:ext cx="184150" cy="457200"/>
          </a:xfrm>
          <a:prstGeom prst="rect">
            <a:avLst/>
          </a:prstGeom>
          <a:noFill/>
          <a:ln w="9525">
            <a:noFill/>
            <a:round/>
            <a:headEnd/>
            <a:tailEnd/>
          </a:ln>
          <a:effectLst/>
        </p:spPr>
        <p:txBody>
          <a:bodyPr wrap="none" anchor="ctr"/>
          <a:lstStyle/>
          <a:p>
            <a:endParaRPr lang="pt-BR"/>
          </a:p>
        </p:txBody>
      </p:sp>
      <p:sp>
        <p:nvSpPr>
          <p:cNvPr id="40962" name="Text Box 2"/>
          <p:cNvSpPr txBox="1">
            <a:spLocks noChangeArrowheads="1"/>
          </p:cNvSpPr>
          <p:nvPr/>
        </p:nvSpPr>
        <p:spPr bwMode="auto">
          <a:xfrm>
            <a:off x="395288" y="1377950"/>
            <a:ext cx="8424862" cy="4144963"/>
          </a:xfrm>
          <a:prstGeom prst="rect">
            <a:avLst/>
          </a:prstGeom>
          <a:noFill/>
          <a:ln w="9525">
            <a:noFill/>
            <a:round/>
            <a:headEnd/>
            <a:tailEnd/>
          </a:ln>
          <a:effectLst/>
        </p:spPr>
        <p:txBody>
          <a:bodyPr lIns="90000" tIns="46800" rIns="90000" bIns="46800">
            <a:spAutoFit/>
          </a:bodyPr>
          <a:lstStyle/>
          <a:p>
            <a:pPr marL="457200" indent="-442913"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600" b="1">
                <a:solidFill>
                  <a:srgbClr val="000000"/>
                </a:solidFill>
                <a:latin typeface="Times New Roman" pitchFamily="16" charset="0"/>
              </a:rPr>
              <a:t>Livros:</a:t>
            </a:r>
          </a:p>
          <a:p>
            <a:pPr marL="457200" indent="-442913"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endParaRPr lang="pt-BR" sz="2600" b="1">
              <a:solidFill>
                <a:srgbClr val="000000"/>
              </a:solidFill>
              <a:latin typeface="Times New Roman" pitchFamily="16" charset="0"/>
            </a:endParaRPr>
          </a:p>
          <a:p>
            <a:pPr marL="457200" indent="-442913"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600" b="1">
                <a:solidFill>
                  <a:srgbClr val="000000"/>
                </a:solidFill>
                <a:latin typeface="Times New Roman" pitchFamily="16" charset="0"/>
              </a:rPr>
              <a:t>1)	o Livro do Tombo Arqueológico, Etnográfico e Paisagístico;</a:t>
            </a:r>
          </a:p>
          <a:p>
            <a:pPr marL="457200" indent="-442913"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600" b="1">
                <a:solidFill>
                  <a:srgbClr val="000000"/>
                </a:solidFill>
                <a:latin typeface="Times New Roman" pitchFamily="16" charset="0"/>
              </a:rPr>
              <a:t>2)	o Livro do Tombo das Belas Artes;</a:t>
            </a:r>
          </a:p>
          <a:p>
            <a:pPr marL="457200" indent="-442913"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600" b="1">
                <a:solidFill>
                  <a:srgbClr val="000000"/>
                </a:solidFill>
                <a:latin typeface="Times New Roman" pitchFamily="16" charset="0"/>
              </a:rPr>
              <a:t>3)	o Livro do Tombo das Artes Aplicadas;</a:t>
            </a:r>
          </a:p>
          <a:p>
            <a:pPr marL="457200" indent="-442913"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600" b="1">
                <a:solidFill>
                  <a:srgbClr val="000000"/>
                </a:solidFill>
                <a:latin typeface="Times New Roman" pitchFamily="16" charset="0"/>
              </a:rPr>
              <a:t>4)	o Livro do Tombo Histórico.</a:t>
            </a:r>
          </a:p>
          <a:p>
            <a:pPr marL="457200" indent="-442913"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600" b="1">
                <a:solidFill>
                  <a:srgbClr val="000000"/>
                </a:solidFill>
                <a:latin typeface="Times New Roman" pitchFamily="16" charset="0"/>
              </a:rPr>
              <a:t>Em São Paulo, existe o Livro do Tombo das Artes Populares (Decreto s/ nº de 19/12/69).</a:t>
            </a:r>
          </a:p>
          <a:p>
            <a:pPr marL="457200" indent="-442913"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endParaRPr lang="pt-BR" sz="2600" b="1">
              <a:solidFill>
                <a:srgbClr val="000000"/>
              </a:solidFill>
              <a:latin typeface="Times New Roman" pitchFamily="16" charset="0"/>
            </a:endParaRPr>
          </a:p>
          <a:p>
            <a:pPr marL="457200" indent="-442913"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endParaRPr lang="pt-BR" sz="2600" b="1">
              <a:solidFill>
                <a:srgbClr val="000000"/>
              </a:solidFill>
              <a:latin typeface="Times New Roman" pitchFamily="16" charset="0"/>
            </a:endParaRP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Text Box 1"/>
          <p:cNvSpPr txBox="1">
            <a:spLocks noChangeArrowheads="1"/>
          </p:cNvSpPr>
          <p:nvPr/>
        </p:nvSpPr>
        <p:spPr bwMode="auto">
          <a:xfrm>
            <a:off x="1508125" y="955675"/>
            <a:ext cx="184150" cy="457200"/>
          </a:xfrm>
          <a:prstGeom prst="rect">
            <a:avLst/>
          </a:prstGeom>
          <a:noFill/>
          <a:ln w="9525">
            <a:noFill/>
            <a:round/>
            <a:headEnd/>
            <a:tailEnd/>
          </a:ln>
          <a:effectLst/>
        </p:spPr>
        <p:txBody>
          <a:bodyPr wrap="none" anchor="ctr"/>
          <a:lstStyle/>
          <a:p>
            <a:endParaRPr lang="pt-BR"/>
          </a:p>
        </p:txBody>
      </p:sp>
      <p:sp>
        <p:nvSpPr>
          <p:cNvPr id="41986" name="Text Box 2"/>
          <p:cNvSpPr txBox="1">
            <a:spLocks noChangeArrowheads="1"/>
          </p:cNvSpPr>
          <p:nvPr/>
        </p:nvSpPr>
        <p:spPr bwMode="auto">
          <a:xfrm>
            <a:off x="395288" y="261938"/>
            <a:ext cx="8424862" cy="6723062"/>
          </a:xfrm>
          <a:prstGeom prst="rect">
            <a:avLst/>
          </a:prstGeom>
          <a:noFill/>
          <a:ln w="9525">
            <a:noFill/>
            <a:round/>
            <a:headEnd/>
            <a:tailEnd/>
          </a:ln>
          <a:effectLst/>
        </p:spPr>
        <p:txBody>
          <a:bodyPr lIns="90000" tIns="46800" rIns="90000" bIns="46800">
            <a:spAutoFit/>
          </a:bodyPr>
          <a:lstStyle/>
          <a:p>
            <a:pPr marL="457200" indent="-442913"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600" b="1">
                <a:solidFill>
                  <a:srgbClr val="000000"/>
                </a:solidFill>
                <a:latin typeface="Times New Roman" pitchFamily="16" charset="0"/>
              </a:rPr>
              <a:t>Já no caso de patrimônio IMATERIAL, os livros estão previstos no art. 216 da Constituição:</a:t>
            </a:r>
          </a:p>
          <a:p>
            <a:pPr marL="457200" indent="-442913"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endParaRPr lang="pt-BR" sz="2600" b="1">
              <a:solidFill>
                <a:srgbClr val="000000"/>
              </a:solidFill>
              <a:latin typeface="Times New Roman" pitchFamily="16" charset="0"/>
            </a:endParaRPr>
          </a:p>
          <a:p>
            <a:pPr marL="457200" indent="-442913"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600" b="1">
                <a:solidFill>
                  <a:srgbClr val="000000"/>
                </a:solidFill>
                <a:latin typeface="Times New Roman" pitchFamily="16" charset="0"/>
              </a:rPr>
              <a:t>Art. 216. Constituem patrimônio cultural brasileiro os bens de natureza material e imaterial, tomados individualmente ou em conjunto, portadores de referência à identidade, à ação, à memória dos diferentes grupos formadores da sociedade brasileira, nos quais se incluem:</a:t>
            </a:r>
          </a:p>
          <a:p>
            <a:pPr marL="457200" indent="-442913"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600" b="1">
                <a:solidFill>
                  <a:srgbClr val="000000"/>
                </a:solidFill>
                <a:latin typeface="Times New Roman" pitchFamily="16" charset="0"/>
              </a:rPr>
              <a:t>I - as formas de expressão;</a:t>
            </a:r>
          </a:p>
          <a:p>
            <a:pPr marL="457200" indent="-442913"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600" b="1">
                <a:solidFill>
                  <a:srgbClr val="000000"/>
                </a:solidFill>
                <a:latin typeface="Times New Roman" pitchFamily="16" charset="0"/>
              </a:rPr>
              <a:t>II - os modos de criar, fazer e viver;</a:t>
            </a:r>
          </a:p>
          <a:p>
            <a:pPr marL="457200" indent="-442913"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600" b="1">
                <a:solidFill>
                  <a:srgbClr val="000000"/>
                </a:solidFill>
                <a:latin typeface="Times New Roman" pitchFamily="16" charset="0"/>
              </a:rPr>
              <a:t>III - as criações científicas, artísticas e tecnológicas;</a:t>
            </a:r>
          </a:p>
          <a:p>
            <a:pPr marL="457200" indent="-442913"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600" b="1">
                <a:solidFill>
                  <a:srgbClr val="000000"/>
                </a:solidFill>
                <a:latin typeface="Times New Roman" pitchFamily="16" charset="0"/>
              </a:rPr>
              <a:t>IV - as obras, objetos, documentos, edificações e demais espaços destinados às manifestações artístico-culturais;</a:t>
            </a:r>
          </a:p>
          <a:p>
            <a:pPr marL="457200" indent="-442913"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600" b="1">
                <a:solidFill>
                  <a:srgbClr val="000000"/>
                </a:solidFill>
                <a:latin typeface="Times New Roman" pitchFamily="16" charset="0"/>
              </a:rPr>
              <a:t>V - os conjuntos urbanos e sítios de valor histórico, paisagístico, artístico, arqueológico, paleontológico, ecológico e científico.</a:t>
            </a:r>
          </a:p>
          <a:p>
            <a:pPr marL="457200" indent="-442913"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endParaRPr lang="pt-BR" sz="2600" b="1">
              <a:solidFill>
                <a:srgbClr val="000000"/>
              </a:solidFill>
              <a:latin typeface="Times New Roman" pitchFamily="16" charset="0"/>
            </a:endParaRP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Text Box 1"/>
          <p:cNvSpPr txBox="1">
            <a:spLocks noChangeArrowheads="1"/>
          </p:cNvSpPr>
          <p:nvPr/>
        </p:nvSpPr>
        <p:spPr bwMode="auto">
          <a:xfrm>
            <a:off x="1508125" y="955675"/>
            <a:ext cx="184150" cy="457200"/>
          </a:xfrm>
          <a:prstGeom prst="rect">
            <a:avLst/>
          </a:prstGeom>
          <a:noFill/>
          <a:ln w="9525">
            <a:noFill/>
            <a:round/>
            <a:headEnd/>
            <a:tailEnd/>
          </a:ln>
          <a:effectLst/>
        </p:spPr>
        <p:txBody>
          <a:bodyPr wrap="none" anchor="ctr"/>
          <a:lstStyle/>
          <a:p>
            <a:endParaRPr lang="pt-BR"/>
          </a:p>
        </p:txBody>
      </p:sp>
      <p:sp>
        <p:nvSpPr>
          <p:cNvPr id="43010" name="Text Box 2"/>
          <p:cNvSpPr txBox="1">
            <a:spLocks noChangeArrowheads="1"/>
          </p:cNvSpPr>
          <p:nvPr/>
        </p:nvSpPr>
        <p:spPr bwMode="auto">
          <a:xfrm>
            <a:off x="395288" y="261938"/>
            <a:ext cx="8424862" cy="3408362"/>
          </a:xfrm>
          <a:prstGeom prst="rect">
            <a:avLst/>
          </a:prstGeom>
          <a:noFill/>
          <a:ln w="9525">
            <a:noFill/>
            <a:round/>
            <a:headEnd/>
            <a:tailEnd/>
          </a:ln>
          <a:effectLst/>
        </p:spPr>
        <p:txBody>
          <a:bodyPr lIns="90000" tIns="46800" rIns="90000" bIns="46800">
            <a:spAutoFit/>
          </a:bodyPr>
          <a:lstStyle/>
          <a:p>
            <a:pPr marL="457200" indent="-442913"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endParaRPr lang="pt-BR" sz="2600" b="1">
              <a:solidFill>
                <a:srgbClr val="000000"/>
              </a:solidFill>
              <a:latin typeface="Times New Roman" pitchFamily="16" charset="0"/>
            </a:endParaRPr>
          </a:p>
          <a:p>
            <a:pPr marL="457200" indent="-442913"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endParaRPr lang="pt-BR" sz="2600" b="1">
              <a:solidFill>
                <a:srgbClr val="000000"/>
              </a:solidFill>
              <a:latin typeface="Times New Roman" pitchFamily="16" charset="0"/>
            </a:endParaRPr>
          </a:p>
          <a:p>
            <a:pPr marL="457200" indent="-442913"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endParaRPr lang="pt-BR" sz="2600" b="1">
              <a:solidFill>
                <a:srgbClr val="000000"/>
              </a:solidFill>
              <a:latin typeface="Times New Roman" pitchFamily="16" charset="0"/>
            </a:endParaRPr>
          </a:p>
          <a:p>
            <a:pPr marL="457200" indent="-442913"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endParaRPr lang="pt-BR" sz="2600" b="1">
              <a:solidFill>
                <a:srgbClr val="000000"/>
              </a:solidFill>
              <a:latin typeface="Times New Roman" pitchFamily="16" charset="0"/>
            </a:endParaRPr>
          </a:p>
          <a:p>
            <a:pPr marL="457200" indent="-442913"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endParaRPr lang="pt-BR" sz="2600" b="1">
              <a:solidFill>
                <a:srgbClr val="000000"/>
              </a:solidFill>
              <a:latin typeface="Times New Roman" pitchFamily="16" charset="0"/>
            </a:endParaRPr>
          </a:p>
          <a:p>
            <a:pPr marL="457200" indent="-442913"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endParaRPr lang="pt-BR" sz="2600" b="1">
              <a:solidFill>
                <a:srgbClr val="000000"/>
              </a:solidFill>
              <a:latin typeface="Times New Roman" pitchFamily="16" charset="0"/>
            </a:endParaRPr>
          </a:p>
          <a:p>
            <a:pPr marL="457200" indent="-442913"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600" b="1">
                <a:solidFill>
                  <a:srgbClr val="000000"/>
                </a:solidFill>
                <a:latin typeface="Times New Roman" pitchFamily="16" charset="0"/>
              </a:rPr>
              <a:t>Porém, como a ACP e a AP também podem ser usadas para a defesa de outros bens, entendemos que elas são cabíveis na defesa de bens não tombados.</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Text Box 1"/>
          <p:cNvSpPr txBox="1">
            <a:spLocks noChangeArrowheads="1"/>
          </p:cNvSpPr>
          <p:nvPr/>
        </p:nvSpPr>
        <p:spPr bwMode="auto">
          <a:xfrm>
            <a:off x="1508125" y="955675"/>
            <a:ext cx="184150" cy="457200"/>
          </a:xfrm>
          <a:prstGeom prst="rect">
            <a:avLst/>
          </a:prstGeom>
          <a:noFill/>
          <a:ln w="9525">
            <a:noFill/>
            <a:round/>
            <a:headEnd/>
            <a:tailEnd/>
          </a:ln>
          <a:effectLst/>
        </p:spPr>
        <p:txBody>
          <a:bodyPr wrap="none" anchor="ctr"/>
          <a:lstStyle/>
          <a:p>
            <a:endParaRPr lang="pt-BR"/>
          </a:p>
        </p:txBody>
      </p:sp>
      <p:sp>
        <p:nvSpPr>
          <p:cNvPr id="44034" name="Text Box 2"/>
          <p:cNvSpPr txBox="1">
            <a:spLocks noChangeArrowheads="1"/>
          </p:cNvSpPr>
          <p:nvPr/>
        </p:nvSpPr>
        <p:spPr bwMode="auto">
          <a:xfrm>
            <a:off x="395288" y="549275"/>
            <a:ext cx="8424862" cy="4144963"/>
          </a:xfrm>
          <a:prstGeom prst="rect">
            <a:avLst/>
          </a:prstGeom>
          <a:noFill/>
          <a:ln w="9525">
            <a:noFill/>
            <a:round/>
            <a:headEnd/>
            <a:tailEnd/>
          </a:ln>
          <a:effectLst/>
        </p:spPr>
        <p:txBody>
          <a:bodyPr lIns="90000" tIns="46800" rIns="90000" bIns="46800">
            <a:spAutoFit/>
          </a:bodyPr>
          <a:lstStyle/>
          <a:p>
            <a:pPr marL="457200" indent="-442913"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600" b="1">
                <a:solidFill>
                  <a:srgbClr val="000000"/>
                </a:solidFill>
                <a:latin typeface="Times New Roman" pitchFamily="16" charset="0"/>
              </a:rPr>
              <a:t>Objeto</a:t>
            </a:r>
          </a:p>
          <a:p>
            <a:pPr marL="457200" indent="-442913"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endParaRPr lang="pt-BR" sz="2600" b="1">
              <a:solidFill>
                <a:srgbClr val="000000"/>
              </a:solidFill>
              <a:latin typeface="Times New Roman" pitchFamily="16" charset="0"/>
            </a:endParaRPr>
          </a:p>
          <a:p>
            <a:pPr marL="457200" indent="-442913"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600" b="1">
                <a:solidFill>
                  <a:srgbClr val="000000"/>
                </a:solidFill>
                <a:latin typeface="Times New Roman" pitchFamily="16" charset="0"/>
              </a:rPr>
              <a:t>Podem ser tombados bens móveis ou imóveis, materiais ou imateriais, públicos ou privados.</a:t>
            </a:r>
          </a:p>
          <a:p>
            <a:pPr marL="457200" indent="-442913"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endParaRPr lang="pt-BR" sz="2600" b="1">
              <a:solidFill>
                <a:srgbClr val="000000"/>
              </a:solidFill>
              <a:latin typeface="Times New Roman" pitchFamily="16" charset="0"/>
            </a:endParaRPr>
          </a:p>
          <a:p>
            <a:pPr marL="457200" indent="-442913"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600" b="1">
                <a:solidFill>
                  <a:srgbClr val="000000"/>
                </a:solidFill>
                <a:latin typeface="Times New Roman" pitchFamily="16" charset="0"/>
              </a:rPr>
              <a:t>Não podem ser tombados – art. 3º, Decreto-lei 25/37:</a:t>
            </a:r>
          </a:p>
          <a:p>
            <a:pPr marL="457200" indent="-442913"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endParaRPr lang="pt-BR" sz="2600" b="1">
              <a:solidFill>
                <a:srgbClr val="000000"/>
              </a:solidFill>
              <a:latin typeface="Times New Roman" pitchFamily="16" charset="0"/>
            </a:endParaRPr>
          </a:p>
          <a:p>
            <a:pPr marL="457200" indent="-442913"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600" b="1">
                <a:solidFill>
                  <a:srgbClr val="000000"/>
                </a:solidFill>
                <a:latin typeface="Times New Roman" pitchFamily="16" charset="0"/>
              </a:rPr>
              <a:t>“Art. 3º Exclúem-se do patrimônio histórico e artístico nacional as obras de orígem estrangeira:</a:t>
            </a:r>
          </a:p>
          <a:p>
            <a:pPr marL="457200" indent="-442913"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600" b="1">
                <a:solidFill>
                  <a:srgbClr val="000000"/>
                </a:solidFill>
                <a:latin typeface="Times New Roman" pitchFamily="16" charset="0"/>
              </a:rPr>
              <a:t>1) que pertençam às representações diplomáticas ou consulares acreditadas no país;</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ext Box 1"/>
          <p:cNvSpPr txBox="1">
            <a:spLocks noChangeArrowheads="1"/>
          </p:cNvSpPr>
          <p:nvPr/>
        </p:nvSpPr>
        <p:spPr bwMode="auto">
          <a:xfrm>
            <a:off x="1508125" y="955675"/>
            <a:ext cx="184150" cy="457200"/>
          </a:xfrm>
          <a:prstGeom prst="rect">
            <a:avLst/>
          </a:prstGeom>
          <a:noFill/>
          <a:ln w="9525">
            <a:noFill/>
            <a:round/>
            <a:headEnd/>
            <a:tailEnd/>
          </a:ln>
          <a:effectLst/>
        </p:spPr>
        <p:txBody>
          <a:bodyPr wrap="none" anchor="ctr"/>
          <a:lstStyle/>
          <a:p>
            <a:endParaRPr lang="pt-BR"/>
          </a:p>
        </p:txBody>
      </p:sp>
      <p:sp>
        <p:nvSpPr>
          <p:cNvPr id="45058" name="Text Box 2"/>
          <p:cNvSpPr txBox="1">
            <a:spLocks noChangeArrowheads="1"/>
          </p:cNvSpPr>
          <p:nvPr/>
        </p:nvSpPr>
        <p:spPr bwMode="auto">
          <a:xfrm>
            <a:off x="395288" y="549275"/>
            <a:ext cx="8424862" cy="4144963"/>
          </a:xfrm>
          <a:prstGeom prst="rect">
            <a:avLst/>
          </a:prstGeom>
          <a:noFill/>
          <a:ln w="9525">
            <a:noFill/>
            <a:round/>
            <a:headEnd/>
            <a:tailEnd/>
          </a:ln>
          <a:effectLst/>
        </p:spPr>
        <p:txBody>
          <a:bodyPr lIns="90000" tIns="46800" rIns="90000" bIns="46800">
            <a:spAutoFit/>
          </a:bodyPr>
          <a:lstStyle/>
          <a:p>
            <a:pPr marL="457200" indent="-442913"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600" b="1">
                <a:solidFill>
                  <a:srgbClr val="000000"/>
                </a:solidFill>
                <a:latin typeface="Times New Roman" pitchFamily="16" charset="0"/>
              </a:rPr>
              <a:t>Não podem ser tombados – art. 3º, Decreto-lei 25/37:</a:t>
            </a:r>
          </a:p>
          <a:p>
            <a:pPr marL="457200" indent="-442913"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endParaRPr lang="pt-BR" sz="2600" b="1">
              <a:solidFill>
                <a:srgbClr val="000000"/>
              </a:solidFill>
              <a:latin typeface="Times New Roman" pitchFamily="16" charset="0"/>
            </a:endParaRPr>
          </a:p>
          <a:p>
            <a:pPr marL="457200" indent="-442913"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600" b="1">
                <a:solidFill>
                  <a:srgbClr val="000000"/>
                </a:solidFill>
                <a:latin typeface="Times New Roman" pitchFamily="16" charset="0"/>
              </a:rPr>
              <a:t>2) que adornem quaisquer veiculos pertecentes a emprêsas estrangeiras, que façam carreira no país;</a:t>
            </a:r>
          </a:p>
          <a:p>
            <a:pPr marL="457200" indent="-442913"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600" b="1">
                <a:solidFill>
                  <a:srgbClr val="000000"/>
                </a:solidFill>
                <a:latin typeface="Times New Roman" pitchFamily="16" charset="0"/>
              </a:rPr>
              <a:t>3) que se incluam entre os bens referidos no art. 10 da Introdução do Código Civíl, e que continuam sujeitas à lei pessoal do proprietário;</a:t>
            </a:r>
          </a:p>
          <a:p>
            <a:pPr marL="457200" indent="-442913"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600" b="1">
                <a:solidFill>
                  <a:srgbClr val="000000"/>
                </a:solidFill>
                <a:latin typeface="Times New Roman" pitchFamily="16" charset="0"/>
              </a:rPr>
              <a:t>4) que pertençam a casas de comércio de objetos históricos ou artísticos;</a:t>
            </a:r>
          </a:p>
          <a:p>
            <a:pPr marL="457200" indent="-442913"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600" b="1">
                <a:solidFill>
                  <a:srgbClr val="000000"/>
                </a:solidFill>
                <a:latin typeface="Times New Roman" pitchFamily="16" charset="0"/>
              </a:rPr>
              <a:t>5) que sejam trazidas para exposições comemorativas, educativas ou comerciais;</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ext Box 1"/>
          <p:cNvSpPr txBox="1">
            <a:spLocks noChangeArrowheads="1"/>
          </p:cNvSpPr>
          <p:nvPr/>
        </p:nvSpPr>
        <p:spPr bwMode="auto">
          <a:xfrm>
            <a:off x="1508125" y="955675"/>
            <a:ext cx="184150" cy="457200"/>
          </a:xfrm>
          <a:prstGeom prst="rect">
            <a:avLst/>
          </a:prstGeom>
          <a:noFill/>
          <a:ln w="9525">
            <a:noFill/>
            <a:round/>
            <a:headEnd/>
            <a:tailEnd/>
          </a:ln>
          <a:effectLst/>
        </p:spPr>
        <p:txBody>
          <a:bodyPr wrap="none" anchor="ctr"/>
          <a:lstStyle/>
          <a:p>
            <a:endParaRPr lang="pt-BR"/>
          </a:p>
        </p:txBody>
      </p:sp>
      <p:sp>
        <p:nvSpPr>
          <p:cNvPr id="9218" name="Text Box 2"/>
          <p:cNvSpPr txBox="1">
            <a:spLocks noChangeArrowheads="1"/>
          </p:cNvSpPr>
          <p:nvPr/>
        </p:nvSpPr>
        <p:spPr bwMode="auto">
          <a:xfrm>
            <a:off x="468313" y="1484313"/>
            <a:ext cx="8424862" cy="3040062"/>
          </a:xfrm>
          <a:prstGeom prst="rect">
            <a:avLst/>
          </a:prstGeom>
          <a:noFill/>
          <a:ln w="9525">
            <a:noFill/>
            <a:round/>
            <a:headEnd/>
            <a:tailEnd/>
          </a:ln>
          <a:effectLst/>
        </p:spPr>
        <p:txBody>
          <a:bodyPr lIns="90000" tIns="46800" rIns="90000" bIns="46800">
            <a:spAutoFit/>
          </a:bodyPr>
          <a:lstStyle/>
          <a:p>
            <a:pPr marL="457200" indent="-442913"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endParaRPr lang="pt-BR" sz="2600" b="1">
              <a:solidFill>
                <a:srgbClr val="000000"/>
              </a:solidFill>
              <a:latin typeface="Times New Roman" pitchFamily="16" charset="0"/>
            </a:endParaRPr>
          </a:p>
          <a:p>
            <a:pPr marL="457200" indent="-442913"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600" b="1">
                <a:solidFill>
                  <a:srgbClr val="000000"/>
                </a:solidFill>
                <a:latin typeface="Times New Roman" pitchFamily="16" charset="0"/>
              </a:rPr>
              <a:t>Hoje, prevalece o princípio da função social da propriedade, que autoriza não apenas a imposição de obrigações de não fazer, como também as de deixar de fazer e, hoje, pela Constituição, a obrigação de fazer, expressa no artigo 182, § 4.º, consistente no adequado aproveitamento do solo urbano.</a:t>
            </a:r>
          </a:p>
          <a:p>
            <a:pPr marL="457200" indent="-442913"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endParaRPr lang="pt-BR" sz="2600" b="1">
              <a:solidFill>
                <a:srgbClr val="000000"/>
              </a:solidFill>
              <a:latin typeface="Times New Roman" pitchFamily="16" charset="0"/>
            </a:endParaRP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Text Box 1"/>
          <p:cNvSpPr txBox="1">
            <a:spLocks noChangeArrowheads="1"/>
          </p:cNvSpPr>
          <p:nvPr/>
        </p:nvSpPr>
        <p:spPr bwMode="auto">
          <a:xfrm>
            <a:off x="1508125" y="955675"/>
            <a:ext cx="184150" cy="457200"/>
          </a:xfrm>
          <a:prstGeom prst="rect">
            <a:avLst/>
          </a:prstGeom>
          <a:noFill/>
          <a:ln w="9525">
            <a:noFill/>
            <a:round/>
            <a:headEnd/>
            <a:tailEnd/>
          </a:ln>
          <a:effectLst/>
        </p:spPr>
        <p:txBody>
          <a:bodyPr wrap="none" anchor="ctr"/>
          <a:lstStyle/>
          <a:p>
            <a:endParaRPr lang="pt-BR"/>
          </a:p>
        </p:txBody>
      </p:sp>
      <p:sp>
        <p:nvSpPr>
          <p:cNvPr id="46082" name="Text Box 2"/>
          <p:cNvSpPr txBox="1">
            <a:spLocks noChangeArrowheads="1"/>
          </p:cNvSpPr>
          <p:nvPr/>
        </p:nvSpPr>
        <p:spPr bwMode="auto">
          <a:xfrm>
            <a:off x="323850" y="1241425"/>
            <a:ext cx="8424863" cy="3040063"/>
          </a:xfrm>
          <a:prstGeom prst="rect">
            <a:avLst/>
          </a:prstGeom>
          <a:noFill/>
          <a:ln w="9525">
            <a:noFill/>
            <a:round/>
            <a:headEnd/>
            <a:tailEnd/>
          </a:ln>
          <a:effectLst/>
        </p:spPr>
        <p:txBody>
          <a:bodyPr lIns="90000" tIns="46800" rIns="90000" bIns="46800">
            <a:spAutoFit/>
          </a:bodyPr>
          <a:lstStyle/>
          <a:p>
            <a:pPr marL="457200" indent="-442913"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600" b="1">
                <a:solidFill>
                  <a:srgbClr val="000000"/>
                </a:solidFill>
                <a:latin typeface="Times New Roman" pitchFamily="16" charset="0"/>
              </a:rPr>
              <a:t>Não podem ser tombados – art. 3º, Decreto-lei 25/37:</a:t>
            </a:r>
          </a:p>
          <a:p>
            <a:pPr marL="457200" indent="-442913"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endParaRPr lang="pt-BR" sz="2600" b="1">
              <a:solidFill>
                <a:srgbClr val="000000"/>
              </a:solidFill>
              <a:latin typeface="Times New Roman" pitchFamily="16" charset="0"/>
            </a:endParaRPr>
          </a:p>
          <a:p>
            <a:pPr marL="457200" indent="-442913"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600" b="1">
                <a:solidFill>
                  <a:srgbClr val="000000"/>
                </a:solidFill>
                <a:latin typeface="Times New Roman" pitchFamily="16" charset="0"/>
              </a:rPr>
              <a:t>6) que sejam importadas por emprêsas estrangeiras expressamente para adôrno dos respectivos estabelecimentos.</a:t>
            </a:r>
          </a:p>
          <a:p>
            <a:pPr marL="457200" indent="-442913"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600" b="1">
                <a:solidFill>
                  <a:srgbClr val="000000"/>
                </a:solidFill>
                <a:latin typeface="Times New Roman" pitchFamily="16" charset="0"/>
              </a:rPr>
              <a:t>Parágrafo único. As obras mencionadas nas alíneas 4 e 5 terão guia de licença para livre trânsito, fornecida pelo Serviço ao Patrimônio Histórico e Artístico Nacional.”</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Text Box 1"/>
          <p:cNvSpPr txBox="1">
            <a:spLocks noChangeArrowheads="1"/>
          </p:cNvSpPr>
          <p:nvPr/>
        </p:nvSpPr>
        <p:spPr bwMode="auto">
          <a:xfrm>
            <a:off x="1508125" y="955675"/>
            <a:ext cx="184150" cy="457200"/>
          </a:xfrm>
          <a:prstGeom prst="rect">
            <a:avLst/>
          </a:prstGeom>
          <a:noFill/>
          <a:ln w="9525">
            <a:noFill/>
            <a:round/>
            <a:headEnd/>
            <a:tailEnd/>
          </a:ln>
          <a:effectLst/>
        </p:spPr>
        <p:txBody>
          <a:bodyPr wrap="none" anchor="ctr"/>
          <a:lstStyle/>
          <a:p>
            <a:endParaRPr lang="pt-BR"/>
          </a:p>
        </p:txBody>
      </p:sp>
      <p:sp>
        <p:nvSpPr>
          <p:cNvPr id="47106" name="Text Box 2"/>
          <p:cNvSpPr txBox="1">
            <a:spLocks noChangeArrowheads="1"/>
          </p:cNvSpPr>
          <p:nvPr/>
        </p:nvSpPr>
        <p:spPr bwMode="auto">
          <a:xfrm>
            <a:off x="539750" y="1412875"/>
            <a:ext cx="8135938" cy="4144963"/>
          </a:xfrm>
          <a:prstGeom prst="rect">
            <a:avLst/>
          </a:prstGeom>
          <a:noFill/>
          <a:ln w="9525">
            <a:noFill/>
            <a:round/>
            <a:headEnd/>
            <a:tailEnd/>
          </a:ln>
          <a:effectLst/>
        </p:spPr>
        <p:txBody>
          <a:bodyPr lIns="90000" tIns="46800" rIns="90000" bIns="46800">
            <a:spAutoFit/>
          </a:bodyPr>
          <a:lstStyle/>
          <a:p>
            <a:pPr marL="457200" indent="-442913"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600" b="1">
                <a:solidFill>
                  <a:srgbClr val="000000"/>
                </a:solidFill>
                <a:latin typeface="Times New Roman" pitchFamily="16" charset="0"/>
              </a:rPr>
              <a:t>Modalidades</a:t>
            </a:r>
          </a:p>
          <a:p>
            <a:pPr marL="457200" indent="-442913"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endParaRPr lang="pt-BR" sz="2600" b="1">
              <a:solidFill>
                <a:srgbClr val="000000"/>
              </a:solidFill>
              <a:latin typeface="Times New Roman" pitchFamily="16" charset="0"/>
            </a:endParaRPr>
          </a:p>
          <a:p>
            <a:pPr marL="457200" indent="-442913"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600" b="1">
                <a:solidFill>
                  <a:srgbClr val="000000"/>
                </a:solidFill>
                <a:latin typeface="Times New Roman" pitchFamily="16" charset="0"/>
              </a:rPr>
              <a:t>1) 	Quanto à constituição ou procedimento:</a:t>
            </a:r>
          </a:p>
          <a:p>
            <a:pPr marL="457200" indent="-442913"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600" b="1">
                <a:solidFill>
                  <a:srgbClr val="000000"/>
                </a:solidFill>
                <a:latin typeface="Times New Roman" pitchFamily="16" charset="0"/>
              </a:rPr>
              <a:t>a) 	de ofício: incide sobre bens públicos e se processa mediante simples notificação à entidade a quem pertencer.</a:t>
            </a:r>
          </a:p>
          <a:p>
            <a:pPr marL="457200" indent="-442913"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600" b="1">
                <a:solidFill>
                  <a:srgbClr val="000000"/>
                </a:solidFill>
                <a:latin typeface="Times New Roman" pitchFamily="16" charset="0"/>
              </a:rPr>
              <a:t>b) 	voluntário: quando o proprietário pedir o tombamento ou anuir, por escrito, à notificação.</a:t>
            </a:r>
          </a:p>
          <a:p>
            <a:pPr marL="457200" indent="-442913"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600" b="1">
                <a:solidFill>
                  <a:srgbClr val="000000"/>
                </a:solidFill>
                <a:latin typeface="Times New Roman" pitchFamily="16" charset="0"/>
              </a:rPr>
              <a:t>c) 	compulsório: feita por iniciativa do poder público, mesmo contra a vontade do proprietário.</a:t>
            </a:r>
          </a:p>
          <a:p>
            <a:pPr marL="457200" indent="-442913"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endParaRPr lang="pt-BR" sz="2600" b="1">
              <a:solidFill>
                <a:srgbClr val="000000"/>
              </a:solidFill>
              <a:latin typeface="Times New Roman" pitchFamily="16" charset="0"/>
            </a:endParaRP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Text Box 1"/>
          <p:cNvSpPr txBox="1">
            <a:spLocks noChangeArrowheads="1"/>
          </p:cNvSpPr>
          <p:nvPr/>
        </p:nvSpPr>
        <p:spPr bwMode="auto">
          <a:xfrm>
            <a:off x="1508125" y="955675"/>
            <a:ext cx="184150" cy="457200"/>
          </a:xfrm>
          <a:prstGeom prst="rect">
            <a:avLst/>
          </a:prstGeom>
          <a:noFill/>
          <a:ln w="9525">
            <a:noFill/>
            <a:round/>
            <a:headEnd/>
            <a:tailEnd/>
          </a:ln>
          <a:effectLst/>
        </p:spPr>
        <p:txBody>
          <a:bodyPr wrap="none" anchor="ctr"/>
          <a:lstStyle/>
          <a:p>
            <a:endParaRPr lang="pt-BR"/>
          </a:p>
        </p:txBody>
      </p:sp>
      <p:sp>
        <p:nvSpPr>
          <p:cNvPr id="48130" name="Text Box 2"/>
          <p:cNvSpPr txBox="1">
            <a:spLocks noChangeArrowheads="1"/>
          </p:cNvSpPr>
          <p:nvPr/>
        </p:nvSpPr>
        <p:spPr bwMode="auto">
          <a:xfrm>
            <a:off x="503238" y="1484313"/>
            <a:ext cx="8135937" cy="3776662"/>
          </a:xfrm>
          <a:prstGeom prst="rect">
            <a:avLst/>
          </a:prstGeom>
          <a:noFill/>
          <a:ln w="9525">
            <a:noFill/>
            <a:round/>
            <a:headEnd/>
            <a:tailEnd/>
          </a:ln>
          <a:effectLst/>
        </p:spPr>
        <p:txBody>
          <a:bodyPr lIns="90000" tIns="46800" rIns="90000" bIns="46800">
            <a:spAutoFit/>
          </a:bodyPr>
          <a:lstStyle/>
          <a:p>
            <a:pPr marL="457200" indent="-442913"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600" b="1">
                <a:solidFill>
                  <a:srgbClr val="000000"/>
                </a:solidFill>
                <a:latin typeface="Times New Roman" pitchFamily="16" charset="0"/>
              </a:rPr>
              <a:t>Modalidades</a:t>
            </a:r>
          </a:p>
          <a:p>
            <a:pPr marL="457200" indent="-442913"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endParaRPr lang="pt-BR" sz="2600" b="1">
              <a:solidFill>
                <a:srgbClr val="000000"/>
              </a:solidFill>
              <a:latin typeface="Times New Roman" pitchFamily="16" charset="0"/>
            </a:endParaRPr>
          </a:p>
          <a:p>
            <a:pPr marL="457200" indent="-442913"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600" b="1">
                <a:solidFill>
                  <a:srgbClr val="000000"/>
                </a:solidFill>
                <a:latin typeface="Times New Roman" pitchFamily="16" charset="0"/>
              </a:rPr>
              <a:t>2) 	Quanto à eficácia:</a:t>
            </a:r>
          </a:p>
          <a:p>
            <a:pPr marL="457200" indent="-442913"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600" b="1">
                <a:solidFill>
                  <a:srgbClr val="000000"/>
                </a:solidFill>
                <a:latin typeface="Times New Roman" pitchFamily="16" charset="0"/>
              </a:rPr>
              <a:t>a) 	provisório: enquanto o respectivo processo apenas foi iniciado pela notificação;</a:t>
            </a:r>
          </a:p>
          <a:p>
            <a:pPr marL="457200" indent="-442913"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600" b="1">
                <a:solidFill>
                  <a:srgbClr val="000000"/>
                </a:solidFill>
                <a:latin typeface="Times New Roman" pitchFamily="16" charset="0"/>
              </a:rPr>
              <a:t>b) 	definitivo: quando o processo estiver concluído pela inscrição.</a:t>
            </a:r>
          </a:p>
          <a:p>
            <a:pPr marL="457200" indent="-442913"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endParaRPr lang="pt-BR" sz="2600" b="1">
              <a:solidFill>
                <a:srgbClr val="000000"/>
              </a:solidFill>
              <a:latin typeface="Times New Roman" pitchFamily="16" charset="0"/>
            </a:endParaRPr>
          </a:p>
          <a:p>
            <a:pPr marL="457200" indent="-442913"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600" b="1">
                <a:solidFill>
                  <a:srgbClr val="000000"/>
                </a:solidFill>
                <a:latin typeface="Times New Roman" pitchFamily="16" charset="0"/>
              </a:rPr>
              <a:t>Pergunta: o tombamento provisório precisa ser registrado? Entende-se que não.</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Text Box 1"/>
          <p:cNvSpPr txBox="1">
            <a:spLocks noChangeArrowheads="1"/>
          </p:cNvSpPr>
          <p:nvPr/>
        </p:nvSpPr>
        <p:spPr bwMode="auto">
          <a:xfrm>
            <a:off x="1508125" y="955675"/>
            <a:ext cx="184150" cy="457200"/>
          </a:xfrm>
          <a:prstGeom prst="rect">
            <a:avLst/>
          </a:prstGeom>
          <a:noFill/>
          <a:ln w="9525">
            <a:noFill/>
            <a:round/>
            <a:headEnd/>
            <a:tailEnd/>
          </a:ln>
          <a:effectLst/>
        </p:spPr>
        <p:txBody>
          <a:bodyPr wrap="none" anchor="ctr"/>
          <a:lstStyle/>
          <a:p>
            <a:endParaRPr lang="pt-BR"/>
          </a:p>
        </p:txBody>
      </p:sp>
      <p:sp>
        <p:nvSpPr>
          <p:cNvPr id="49154" name="Text Box 2"/>
          <p:cNvSpPr txBox="1">
            <a:spLocks noChangeArrowheads="1"/>
          </p:cNvSpPr>
          <p:nvPr/>
        </p:nvSpPr>
        <p:spPr bwMode="auto">
          <a:xfrm>
            <a:off x="539750" y="1844675"/>
            <a:ext cx="8135938" cy="2303463"/>
          </a:xfrm>
          <a:prstGeom prst="rect">
            <a:avLst/>
          </a:prstGeom>
          <a:noFill/>
          <a:ln w="9525">
            <a:noFill/>
            <a:round/>
            <a:headEnd/>
            <a:tailEnd/>
          </a:ln>
          <a:effectLst/>
        </p:spPr>
        <p:txBody>
          <a:bodyPr lIns="90000" tIns="46800" rIns="90000" bIns="46800">
            <a:spAutoFit/>
          </a:bodyPr>
          <a:lstStyle/>
          <a:p>
            <a:pPr marL="457200" indent="-442913"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600" b="1">
                <a:solidFill>
                  <a:srgbClr val="000000"/>
                </a:solidFill>
                <a:latin typeface="Times New Roman" pitchFamily="16" charset="0"/>
              </a:rPr>
              <a:t>Modalidades</a:t>
            </a:r>
          </a:p>
          <a:p>
            <a:pPr marL="457200" indent="-442913"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endParaRPr lang="pt-BR" sz="2600" b="1">
              <a:solidFill>
                <a:srgbClr val="000000"/>
              </a:solidFill>
              <a:latin typeface="Times New Roman" pitchFamily="16" charset="0"/>
            </a:endParaRPr>
          </a:p>
          <a:p>
            <a:pPr marL="457200" indent="-442913"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600" b="1">
                <a:solidFill>
                  <a:srgbClr val="000000"/>
                </a:solidFill>
                <a:latin typeface="Times New Roman" pitchFamily="16" charset="0"/>
              </a:rPr>
              <a:t>3) 	Quanto ao destinatários:</a:t>
            </a:r>
          </a:p>
          <a:p>
            <a:pPr marL="457200" indent="-442913"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600" b="1">
                <a:solidFill>
                  <a:srgbClr val="000000"/>
                </a:solidFill>
                <a:latin typeface="Times New Roman" pitchFamily="16" charset="0"/>
              </a:rPr>
              <a:t>a) 	geral: que atinge todos os bens situados em um bairro ou cidade;</a:t>
            </a:r>
          </a:p>
          <a:p>
            <a:pPr marL="457200" indent="-442913"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600" b="1">
                <a:solidFill>
                  <a:srgbClr val="000000"/>
                </a:solidFill>
                <a:latin typeface="Times New Roman" pitchFamily="16" charset="0"/>
              </a:rPr>
              <a:t>b) 	individual: que atinge um bem determinado.</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Text Box 1"/>
          <p:cNvSpPr txBox="1">
            <a:spLocks noChangeArrowheads="1"/>
          </p:cNvSpPr>
          <p:nvPr/>
        </p:nvSpPr>
        <p:spPr bwMode="auto">
          <a:xfrm>
            <a:off x="1508125" y="955675"/>
            <a:ext cx="184150" cy="457200"/>
          </a:xfrm>
          <a:prstGeom prst="rect">
            <a:avLst/>
          </a:prstGeom>
          <a:noFill/>
          <a:ln w="9525">
            <a:noFill/>
            <a:round/>
            <a:headEnd/>
            <a:tailEnd/>
          </a:ln>
          <a:effectLst/>
        </p:spPr>
        <p:txBody>
          <a:bodyPr wrap="none" anchor="ctr"/>
          <a:lstStyle/>
          <a:p>
            <a:endParaRPr lang="pt-BR"/>
          </a:p>
        </p:txBody>
      </p:sp>
      <p:sp>
        <p:nvSpPr>
          <p:cNvPr id="50178" name="Text Box 2"/>
          <p:cNvSpPr txBox="1">
            <a:spLocks noChangeArrowheads="1"/>
          </p:cNvSpPr>
          <p:nvPr/>
        </p:nvSpPr>
        <p:spPr bwMode="auto">
          <a:xfrm>
            <a:off x="539750" y="479425"/>
            <a:ext cx="8064500" cy="4879975"/>
          </a:xfrm>
          <a:prstGeom prst="rect">
            <a:avLst/>
          </a:prstGeom>
          <a:noFill/>
          <a:ln w="9525">
            <a:noFill/>
            <a:round/>
            <a:headEnd/>
            <a:tailEnd/>
          </a:ln>
          <a:effectLst/>
        </p:spPr>
        <p:txBody>
          <a:bodyPr lIns="90000" tIns="46800" rIns="90000" bIns="46800">
            <a:spAutoFit/>
          </a:bodyPr>
          <a:lstStyle/>
          <a:p>
            <a:pPr marL="457200" indent="-442913"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600" b="1" u="sng">
                <a:solidFill>
                  <a:srgbClr val="000000"/>
                </a:solidFill>
                <a:latin typeface="Times New Roman" pitchFamily="16" charset="0"/>
              </a:rPr>
              <a:t>Procedimento</a:t>
            </a:r>
          </a:p>
          <a:p>
            <a:pPr marL="457200" indent="-442913"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400" b="1">
                <a:solidFill>
                  <a:srgbClr val="000000"/>
                </a:solidFill>
                <a:latin typeface="Times New Roman" pitchFamily="16" charset="0"/>
              </a:rPr>
              <a:t>Em resumo: manifestação do órgão técnico, notificação ao proprietário, impugnação, manifestação do órgão que tomou a iniciativa do tombamento, decisão pelo órgão técnico, homologação pelo Ministério da Cultura, inscrição no Livro do Tombo.</a:t>
            </a:r>
          </a:p>
          <a:p>
            <a:pPr marL="457200" indent="-442913"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400" b="1">
                <a:solidFill>
                  <a:srgbClr val="000000"/>
                </a:solidFill>
                <a:latin typeface="Times New Roman" pitchFamily="16" charset="0"/>
              </a:rPr>
              <a:t>O Presidente da República, atendendo motivos de interesse público, de ofício ou em grau de recurso, interposto por qualquer legítimo interessado, poderá cancelar o tombamento de bens feito pelo IPHAN. Tal dispositivo é bastante criticado, pois seria um ato discricionário, mas Maria Sylvia o entende adequado, pois em alguns casos a proteção do patrimônio público pode contrastar com outros interesses públicos.</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Text Box 1"/>
          <p:cNvSpPr txBox="1">
            <a:spLocks noChangeArrowheads="1"/>
          </p:cNvSpPr>
          <p:nvPr/>
        </p:nvSpPr>
        <p:spPr bwMode="auto">
          <a:xfrm>
            <a:off x="1508125" y="955675"/>
            <a:ext cx="184150" cy="457200"/>
          </a:xfrm>
          <a:prstGeom prst="rect">
            <a:avLst/>
          </a:prstGeom>
          <a:noFill/>
          <a:ln w="9525">
            <a:noFill/>
            <a:round/>
            <a:headEnd/>
            <a:tailEnd/>
          </a:ln>
          <a:effectLst/>
        </p:spPr>
        <p:txBody>
          <a:bodyPr wrap="none" anchor="ctr"/>
          <a:lstStyle/>
          <a:p>
            <a:endParaRPr lang="pt-BR"/>
          </a:p>
        </p:txBody>
      </p:sp>
      <p:sp>
        <p:nvSpPr>
          <p:cNvPr id="51202" name="Text Box 2"/>
          <p:cNvSpPr txBox="1">
            <a:spLocks noChangeArrowheads="1"/>
          </p:cNvSpPr>
          <p:nvPr/>
        </p:nvSpPr>
        <p:spPr bwMode="auto">
          <a:xfrm>
            <a:off x="323850" y="952500"/>
            <a:ext cx="8424863" cy="3776663"/>
          </a:xfrm>
          <a:prstGeom prst="rect">
            <a:avLst/>
          </a:prstGeom>
          <a:noFill/>
          <a:ln w="9525">
            <a:noFill/>
            <a:round/>
            <a:headEnd/>
            <a:tailEnd/>
          </a:ln>
          <a:effectLst/>
        </p:spPr>
        <p:txBody>
          <a:bodyPr lIns="90000" tIns="46800" rIns="90000" bIns="46800">
            <a:spAutoFit/>
          </a:bodyPr>
          <a:lstStyle/>
          <a:p>
            <a:pPr marL="457200" indent="-442913"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600" b="1">
                <a:solidFill>
                  <a:srgbClr val="000000"/>
                </a:solidFill>
                <a:latin typeface="Times New Roman" pitchFamily="16" charset="0"/>
              </a:rPr>
              <a:t>Por fim, o tombamento deverá ser transcrito no Registro de Imóveis, mas tal ato não integra o procedimento do tombamento, uma vez que mesmo sem a transcrição o tombamento produz efeitos jurídicos para o proprietário.</a:t>
            </a:r>
          </a:p>
          <a:p>
            <a:pPr marL="457200" indent="-442913"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endParaRPr lang="pt-BR" sz="2600" b="1">
              <a:solidFill>
                <a:srgbClr val="000000"/>
              </a:solidFill>
              <a:latin typeface="Times New Roman" pitchFamily="16" charset="0"/>
            </a:endParaRPr>
          </a:p>
          <a:p>
            <a:pPr marL="457200" indent="-442913"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600" b="1">
                <a:solidFill>
                  <a:srgbClr val="000000"/>
                </a:solidFill>
                <a:latin typeface="Times New Roman" pitchFamily="16" charset="0"/>
              </a:rPr>
              <a:t>Tem-se entendido que a falta de registro apenas impede as entidades públicas de exercerem o direito de preferência para aquisição do bem tombado conforme previsto no art. 22, do Decreto-lei 25/37.</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Text Box 1"/>
          <p:cNvSpPr txBox="1">
            <a:spLocks noChangeArrowheads="1"/>
          </p:cNvSpPr>
          <p:nvPr/>
        </p:nvSpPr>
        <p:spPr bwMode="auto">
          <a:xfrm>
            <a:off x="1508125" y="955675"/>
            <a:ext cx="184150" cy="457200"/>
          </a:xfrm>
          <a:prstGeom prst="rect">
            <a:avLst/>
          </a:prstGeom>
          <a:noFill/>
          <a:ln w="9525">
            <a:noFill/>
            <a:round/>
            <a:headEnd/>
            <a:tailEnd/>
          </a:ln>
          <a:effectLst/>
        </p:spPr>
        <p:txBody>
          <a:bodyPr wrap="none" anchor="ctr"/>
          <a:lstStyle/>
          <a:p>
            <a:endParaRPr lang="pt-BR"/>
          </a:p>
        </p:txBody>
      </p:sp>
      <p:sp>
        <p:nvSpPr>
          <p:cNvPr id="52226" name="Text Box 2"/>
          <p:cNvSpPr txBox="1">
            <a:spLocks noChangeArrowheads="1"/>
          </p:cNvSpPr>
          <p:nvPr/>
        </p:nvSpPr>
        <p:spPr bwMode="auto">
          <a:xfrm>
            <a:off x="179388" y="765175"/>
            <a:ext cx="8640762" cy="5386388"/>
          </a:xfrm>
          <a:prstGeom prst="rect">
            <a:avLst/>
          </a:prstGeom>
          <a:noFill/>
          <a:ln w="9525">
            <a:noFill/>
            <a:round/>
            <a:headEnd/>
            <a:tailEnd/>
          </a:ln>
          <a:effectLst/>
        </p:spPr>
        <p:txBody>
          <a:bodyPr lIns="90000" tIns="46800" rIns="90000" bIns="46800">
            <a:spAutoFit/>
          </a:bodyPr>
          <a:lstStyle/>
          <a:p>
            <a:pPr marL="457200" indent="-442913"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600" b="1">
                <a:solidFill>
                  <a:srgbClr val="000000"/>
                </a:solidFill>
                <a:latin typeface="Times New Roman" pitchFamily="16" charset="0"/>
              </a:rPr>
              <a:t>Efeitos (Lei n.º 8.029/90)</a:t>
            </a:r>
          </a:p>
          <a:p>
            <a:pPr marL="457200" indent="-442913"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600" b="1">
                <a:solidFill>
                  <a:srgbClr val="000000"/>
                </a:solidFill>
                <a:latin typeface="Times New Roman" pitchFamily="16" charset="0"/>
              </a:rPr>
              <a:t>1) 	Para o proprietário do bem tombado:</a:t>
            </a:r>
          </a:p>
          <a:p>
            <a:pPr marL="457200" indent="-442913"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300" b="1">
                <a:solidFill>
                  <a:srgbClr val="000000"/>
                </a:solidFill>
                <a:latin typeface="Times New Roman" pitchFamily="16" charset="0"/>
              </a:rPr>
              <a:t>a) 	positivas: fazer as obras de conservação necessárias à preservação do bem ou, se não tiver meios, comunicar a sua necessidade ao órgão competente, sob pena de incorrer em multa correspondente ao dobro da importância em que foi avaliado o dano sofrido pela coisa (art. 19); em caso de alienação onerosa do bem, deverá assegurar o direito de preferência da União, Estados e Municípios, nessa ordem, sob pena de nulidade do ato, seqüestro do bem por qualquer dos titulares do direito de preferência e multa de 20% do valor do bem a que ficam sujeitos o transmitente e o adquirente; as punições serão determinadas pelo Poder Judiciário (art. 22). Se o bem tombado for público, será inalienável, ressalvada a possibilidade de transferência entre União, Estados e Municípios (art. 11).</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Text Box 1"/>
          <p:cNvSpPr txBox="1">
            <a:spLocks noChangeArrowheads="1"/>
          </p:cNvSpPr>
          <p:nvPr/>
        </p:nvSpPr>
        <p:spPr bwMode="auto">
          <a:xfrm>
            <a:off x="1508125" y="955675"/>
            <a:ext cx="184150" cy="457200"/>
          </a:xfrm>
          <a:prstGeom prst="rect">
            <a:avLst/>
          </a:prstGeom>
          <a:noFill/>
          <a:ln w="9525">
            <a:noFill/>
            <a:round/>
            <a:headEnd/>
            <a:tailEnd/>
          </a:ln>
          <a:effectLst/>
        </p:spPr>
        <p:txBody>
          <a:bodyPr wrap="none" anchor="ctr"/>
          <a:lstStyle/>
          <a:p>
            <a:endParaRPr lang="pt-BR"/>
          </a:p>
        </p:txBody>
      </p:sp>
      <p:sp>
        <p:nvSpPr>
          <p:cNvPr id="53250" name="Text Box 2"/>
          <p:cNvSpPr txBox="1">
            <a:spLocks noChangeArrowheads="1"/>
          </p:cNvSpPr>
          <p:nvPr/>
        </p:nvSpPr>
        <p:spPr bwMode="auto">
          <a:xfrm>
            <a:off x="395288" y="765175"/>
            <a:ext cx="8424862" cy="4511675"/>
          </a:xfrm>
          <a:prstGeom prst="rect">
            <a:avLst/>
          </a:prstGeom>
          <a:noFill/>
          <a:ln w="9525">
            <a:noFill/>
            <a:round/>
            <a:headEnd/>
            <a:tailEnd/>
          </a:ln>
          <a:effectLst/>
        </p:spPr>
        <p:txBody>
          <a:bodyPr lIns="90000" tIns="46800" rIns="90000" bIns="46800">
            <a:spAutoFit/>
          </a:bodyPr>
          <a:lstStyle/>
          <a:p>
            <a:pPr marL="457200" indent="-442913" algn="ctr">
              <a:lnSpc>
                <a:spcPct val="93000"/>
              </a:lnSpc>
              <a:buClrTx/>
              <a:buFontTx/>
              <a:buNone/>
              <a:tabLst>
                <a:tab pos="457200" algn="l"/>
                <a:tab pos="882650" algn="l"/>
                <a:tab pos="1331913" algn="l"/>
                <a:tab pos="1781175" algn="l"/>
                <a:tab pos="2230438" algn="l"/>
                <a:tab pos="2679700" algn="l"/>
                <a:tab pos="3128963" algn="l"/>
                <a:tab pos="3578225" algn="l"/>
                <a:tab pos="4027488" algn="l"/>
                <a:tab pos="4476750" algn="l"/>
                <a:tab pos="4926013" algn="l"/>
                <a:tab pos="5375275" algn="l"/>
                <a:tab pos="5824538" algn="l"/>
                <a:tab pos="6273800" algn="l"/>
                <a:tab pos="6723063" algn="l"/>
                <a:tab pos="7172325" algn="l"/>
                <a:tab pos="7621588" algn="l"/>
                <a:tab pos="8070850" algn="l"/>
                <a:tab pos="8520113" algn="l"/>
                <a:tab pos="8969375" algn="l"/>
                <a:tab pos="8970963" algn="l"/>
                <a:tab pos="9420225" algn="l"/>
                <a:tab pos="9869488" algn="l"/>
                <a:tab pos="10318750" algn="l"/>
                <a:tab pos="10779125" algn="l"/>
                <a:tab pos="10779125" algn="l"/>
                <a:tab pos="10780713" algn="l"/>
              </a:tabLst>
            </a:pPr>
            <a:r>
              <a:rPr lang="pt-BR" sz="2400" b="1">
                <a:solidFill>
                  <a:srgbClr val="000000"/>
                </a:solidFill>
                <a:latin typeface="Times New Roman" pitchFamily="16" charset="0"/>
              </a:rPr>
              <a:t>b) 	negativas: o proprietário não pode destruir, demolir ou mutilar as coisas tombadas nem, sem prévia autorização do IPHAN, repará-las, pintá-las ou restaurá-las, sob pena de multa de 50% do dano causado (art. 17); também não pode, em se tratando de bens móveis, retirá-los do país, senão por curto prazo, para fins de intercâmbio cultural, a juízo do IPHAN (art. 14); tentada sua exportação, a coisa fica sujeita a seqüestro e o seu proprietário, às penas cominadas para o crime de contrabando e multa (art. 15).</a:t>
            </a:r>
          </a:p>
          <a:p>
            <a:pPr marL="457200" indent="-442913" algn="ctr">
              <a:lnSpc>
                <a:spcPct val="93000"/>
              </a:lnSpc>
              <a:buClrTx/>
              <a:buFontTx/>
              <a:buNone/>
              <a:tabLst>
                <a:tab pos="457200" algn="l"/>
                <a:tab pos="882650" algn="l"/>
                <a:tab pos="1331913" algn="l"/>
                <a:tab pos="1781175" algn="l"/>
                <a:tab pos="2230438" algn="l"/>
                <a:tab pos="2679700" algn="l"/>
                <a:tab pos="3128963" algn="l"/>
                <a:tab pos="3578225" algn="l"/>
                <a:tab pos="4027488" algn="l"/>
                <a:tab pos="4476750" algn="l"/>
                <a:tab pos="4926013" algn="l"/>
                <a:tab pos="5375275" algn="l"/>
                <a:tab pos="5824538" algn="l"/>
                <a:tab pos="6273800" algn="l"/>
                <a:tab pos="6723063" algn="l"/>
                <a:tab pos="7172325" algn="l"/>
                <a:tab pos="7621588" algn="l"/>
                <a:tab pos="8070850" algn="l"/>
                <a:tab pos="8520113" algn="l"/>
                <a:tab pos="8969375" algn="l"/>
                <a:tab pos="8970963" algn="l"/>
                <a:tab pos="9420225" algn="l"/>
                <a:tab pos="9869488" algn="l"/>
                <a:tab pos="10318750" algn="l"/>
                <a:tab pos="10779125" algn="l"/>
                <a:tab pos="10779125" algn="l"/>
                <a:tab pos="10780713" algn="l"/>
              </a:tabLst>
            </a:pPr>
            <a:r>
              <a:rPr lang="pt-BR" sz="2400" b="1">
                <a:solidFill>
                  <a:srgbClr val="000000"/>
                </a:solidFill>
                <a:latin typeface="Times New Roman" pitchFamily="16" charset="0"/>
              </a:rPr>
              <a:t>c) 	obrigação de suportar: o proprietário fica sujeito à fiscalização do bem pelo órgão técnico competente, sob pena de multa em caso de opor obstáculos indevidos à vigilância.</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Text Box 1"/>
          <p:cNvSpPr txBox="1">
            <a:spLocks noChangeArrowheads="1"/>
          </p:cNvSpPr>
          <p:nvPr/>
        </p:nvSpPr>
        <p:spPr bwMode="auto">
          <a:xfrm>
            <a:off x="1508125" y="955675"/>
            <a:ext cx="184150" cy="457200"/>
          </a:xfrm>
          <a:prstGeom prst="rect">
            <a:avLst/>
          </a:prstGeom>
          <a:noFill/>
          <a:ln w="9525">
            <a:noFill/>
            <a:round/>
            <a:headEnd/>
            <a:tailEnd/>
          </a:ln>
          <a:effectLst/>
        </p:spPr>
        <p:txBody>
          <a:bodyPr wrap="none" anchor="ctr"/>
          <a:lstStyle/>
          <a:p>
            <a:endParaRPr lang="pt-BR"/>
          </a:p>
        </p:txBody>
      </p:sp>
      <p:sp>
        <p:nvSpPr>
          <p:cNvPr id="54274" name="Text Box 2"/>
          <p:cNvSpPr txBox="1">
            <a:spLocks noChangeArrowheads="1"/>
          </p:cNvSpPr>
          <p:nvPr/>
        </p:nvSpPr>
        <p:spPr bwMode="auto">
          <a:xfrm>
            <a:off x="395288" y="654050"/>
            <a:ext cx="8280400" cy="4881563"/>
          </a:xfrm>
          <a:prstGeom prst="rect">
            <a:avLst/>
          </a:prstGeom>
          <a:noFill/>
          <a:ln w="9525">
            <a:noFill/>
            <a:round/>
            <a:headEnd/>
            <a:tailEnd/>
          </a:ln>
          <a:effectLst/>
        </p:spPr>
        <p:txBody>
          <a:bodyPr lIns="90000" tIns="46800" rIns="90000" bIns="46800">
            <a:spAutoFit/>
          </a:bodyPr>
          <a:lstStyle/>
          <a:p>
            <a:pPr marL="457200" indent="-442913" algn="ctr">
              <a:lnSpc>
                <a:spcPct val="93000"/>
              </a:lnSpc>
              <a:buClrTx/>
              <a:buFontTx/>
              <a:buNone/>
              <a:tabLst>
                <a:tab pos="457200" algn="l"/>
                <a:tab pos="882650" algn="l"/>
                <a:tab pos="1331913" algn="l"/>
                <a:tab pos="1781175" algn="l"/>
                <a:tab pos="2230438" algn="l"/>
                <a:tab pos="2679700" algn="l"/>
                <a:tab pos="3128963" algn="l"/>
                <a:tab pos="3578225" algn="l"/>
                <a:tab pos="4027488" algn="l"/>
                <a:tab pos="4476750" algn="l"/>
                <a:tab pos="4926013" algn="l"/>
                <a:tab pos="5375275" algn="l"/>
                <a:tab pos="5824538" algn="l"/>
                <a:tab pos="6273800" algn="l"/>
                <a:tab pos="6723063" algn="l"/>
                <a:tab pos="7172325" algn="l"/>
                <a:tab pos="7621588" algn="l"/>
                <a:tab pos="8070850" algn="l"/>
                <a:tab pos="8520113" algn="l"/>
                <a:tab pos="8969375" algn="l"/>
                <a:tab pos="8970963" algn="l"/>
                <a:tab pos="9420225" algn="l"/>
                <a:tab pos="9869488" algn="l"/>
                <a:tab pos="10318750" algn="l"/>
                <a:tab pos="10779125" algn="l"/>
                <a:tab pos="10779125" algn="l"/>
                <a:tab pos="10780713" algn="l"/>
              </a:tabLst>
            </a:pPr>
            <a:r>
              <a:rPr lang="pt-BR" sz="2600" b="1">
                <a:solidFill>
                  <a:srgbClr val="000000"/>
                </a:solidFill>
                <a:latin typeface="Times New Roman" pitchFamily="16" charset="0"/>
              </a:rPr>
              <a:t>2) 	proprietários dos imóveis vizinhos: não poderão fazer, sem prévia autorização, construção que impeça ou reduza a visibilidade nem nela colocar anúncios ou cartazes, sob pena de ser mandado destruir a obra ou retirado o objeto, impondo-se neste caso a multa de 50% do valor do mesmo objeto.</a:t>
            </a:r>
          </a:p>
          <a:p>
            <a:pPr marL="457200" indent="-442913" algn="ctr">
              <a:lnSpc>
                <a:spcPct val="93000"/>
              </a:lnSpc>
              <a:buClrTx/>
              <a:buFontTx/>
              <a:buNone/>
              <a:tabLst>
                <a:tab pos="457200" algn="l"/>
                <a:tab pos="882650" algn="l"/>
                <a:tab pos="1331913" algn="l"/>
                <a:tab pos="1781175" algn="l"/>
                <a:tab pos="2230438" algn="l"/>
                <a:tab pos="2679700" algn="l"/>
                <a:tab pos="3128963" algn="l"/>
                <a:tab pos="3578225" algn="l"/>
                <a:tab pos="4027488" algn="l"/>
                <a:tab pos="4476750" algn="l"/>
                <a:tab pos="4926013" algn="l"/>
                <a:tab pos="5375275" algn="l"/>
                <a:tab pos="5824538" algn="l"/>
                <a:tab pos="6273800" algn="l"/>
                <a:tab pos="6723063" algn="l"/>
                <a:tab pos="7172325" algn="l"/>
                <a:tab pos="7621588" algn="l"/>
                <a:tab pos="8070850" algn="l"/>
                <a:tab pos="8520113" algn="l"/>
                <a:tab pos="8969375" algn="l"/>
                <a:tab pos="8970963" algn="l"/>
                <a:tab pos="9420225" algn="l"/>
                <a:tab pos="9869488" algn="l"/>
                <a:tab pos="10318750" algn="l"/>
                <a:tab pos="10779125" algn="l"/>
                <a:tab pos="10779125" algn="l"/>
                <a:tab pos="10780713" algn="l"/>
              </a:tabLst>
            </a:pPr>
            <a:r>
              <a:rPr lang="pt-BR" sz="2600" b="1">
                <a:solidFill>
                  <a:srgbClr val="000000"/>
                </a:solidFill>
                <a:latin typeface="Times New Roman" pitchFamily="16" charset="0"/>
              </a:rPr>
              <a:t>Trata-se de servidão administrativa em que dominante é a coisa tombada, e serviente, os prédios vizinhos. Surge com o tombamento, independentemente da transcrição no Registro de Imóveis. Aqui surgem alguns problemas, pois as vezes a Prefeitura autoriza obras que, depois, são embargadas pelo IPHAN.</a:t>
            </a:r>
          </a:p>
          <a:p>
            <a:pPr marL="457200" indent="-442913" algn="ctr">
              <a:lnSpc>
                <a:spcPct val="93000"/>
              </a:lnSpc>
              <a:buClrTx/>
              <a:buFontTx/>
              <a:buNone/>
              <a:tabLst>
                <a:tab pos="457200" algn="l"/>
                <a:tab pos="882650" algn="l"/>
                <a:tab pos="1331913" algn="l"/>
                <a:tab pos="1781175" algn="l"/>
                <a:tab pos="2230438" algn="l"/>
                <a:tab pos="2679700" algn="l"/>
                <a:tab pos="3128963" algn="l"/>
                <a:tab pos="3578225" algn="l"/>
                <a:tab pos="4027488" algn="l"/>
                <a:tab pos="4476750" algn="l"/>
                <a:tab pos="4926013" algn="l"/>
                <a:tab pos="5375275" algn="l"/>
                <a:tab pos="5824538" algn="l"/>
                <a:tab pos="6273800" algn="l"/>
                <a:tab pos="6723063" algn="l"/>
                <a:tab pos="7172325" algn="l"/>
                <a:tab pos="7621588" algn="l"/>
                <a:tab pos="8070850" algn="l"/>
                <a:tab pos="8520113" algn="l"/>
                <a:tab pos="8969375" algn="l"/>
                <a:tab pos="8970963" algn="l"/>
                <a:tab pos="9420225" algn="l"/>
                <a:tab pos="9869488" algn="l"/>
                <a:tab pos="10318750" algn="l"/>
                <a:tab pos="10779125" algn="l"/>
                <a:tab pos="10779125" algn="l"/>
                <a:tab pos="10780713" algn="l"/>
              </a:tabLst>
            </a:pPr>
            <a:endParaRPr lang="pt-BR" sz="2600" b="1">
              <a:solidFill>
                <a:srgbClr val="000000"/>
              </a:solidFill>
              <a:latin typeface="Times New Roman" pitchFamily="16" charset="0"/>
            </a:endParaRP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Text Box 1"/>
          <p:cNvSpPr txBox="1">
            <a:spLocks noChangeArrowheads="1"/>
          </p:cNvSpPr>
          <p:nvPr/>
        </p:nvSpPr>
        <p:spPr bwMode="auto">
          <a:xfrm>
            <a:off x="1508125" y="955675"/>
            <a:ext cx="184150" cy="457200"/>
          </a:xfrm>
          <a:prstGeom prst="rect">
            <a:avLst/>
          </a:prstGeom>
          <a:noFill/>
          <a:ln w="9525">
            <a:noFill/>
            <a:round/>
            <a:headEnd/>
            <a:tailEnd/>
          </a:ln>
          <a:effectLst/>
        </p:spPr>
        <p:txBody>
          <a:bodyPr wrap="none" anchor="ctr"/>
          <a:lstStyle/>
          <a:p>
            <a:endParaRPr lang="pt-BR"/>
          </a:p>
        </p:txBody>
      </p:sp>
      <p:sp>
        <p:nvSpPr>
          <p:cNvPr id="55298" name="Text Box 2"/>
          <p:cNvSpPr txBox="1">
            <a:spLocks noChangeArrowheads="1"/>
          </p:cNvSpPr>
          <p:nvPr/>
        </p:nvSpPr>
        <p:spPr bwMode="auto">
          <a:xfrm>
            <a:off x="395288" y="1601788"/>
            <a:ext cx="8280400" cy="3040062"/>
          </a:xfrm>
          <a:prstGeom prst="rect">
            <a:avLst/>
          </a:prstGeom>
          <a:noFill/>
          <a:ln w="9525">
            <a:noFill/>
            <a:round/>
            <a:headEnd/>
            <a:tailEnd/>
          </a:ln>
          <a:effectLst/>
        </p:spPr>
        <p:txBody>
          <a:bodyPr lIns="90000" tIns="46800" rIns="90000" bIns="46800">
            <a:spAutoFit/>
          </a:bodyPr>
          <a:lstStyle/>
          <a:p>
            <a:pPr marL="457200" indent="-442913"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600" b="1">
                <a:solidFill>
                  <a:srgbClr val="000000"/>
                </a:solidFill>
                <a:latin typeface="Times New Roman" pitchFamily="16" charset="0"/>
              </a:rPr>
              <a:t>Solução: fixação de critério objetivo na delimitação do conceito de vizinhança, mediante determinação da área dentro da qual qualquer construção ficaria dependendo de aprovação do IPHAN, e imposição de averbação no Registro de Imóveis da área onerada com a servidão ou notificação às Prefeituras interessadas para que, ao conferirem licença para construção, não ajam em desacordo com o IPHAN.</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Text Box 1"/>
          <p:cNvSpPr txBox="1">
            <a:spLocks noChangeArrowheads="1"/>
          </p:cNvSpPr>
          <p:nvPr/>
        </p:nvSpPr>
        <p:spPr bwMode="auto">
          <a:xfrm>
            <a:off x="1508125" y="955675"/>
            <a:ext cx="184150" cy="457200"/>
          </a:xfrm>
          <a:prstGeom prst="rect">
            <a:avLst/>
          </a:prstGeom>
          <a:noFill/>
          <a:ln w="9525">
            <a:noFill/>
            <a:round/>
            <a:headEnd/>
            <a:tailEnd/>
          </a:ln>
          <a:effectLst/>
        </p:spPr>
        <p:txBody>
          <a:bodyPr wrap="none" anchor="ctr"/>
          <a:lstStyle/>
          <a:p>
            <a:endParaRPr lang="pt-BR"/>
          </a:p>
        </p:txBody>
      </p:sp>
      <p:sp>
        <p:nvSpPr>
          <p:cNvPr id="10242" name="Text Box 2"/>
          <p:cNvSpPr txBox="1">
            <a:spLocks noChangeArrowheads="1"/>
          </p:cNvSpPr>
          <p:nvPr/>
        </p:nvSpPr>
        <p:spPr bwMode="auto">
          <a:xfrm>
            <a:off x="395288" y="981075"/>
            <a:ext cx="8208962" cy="4144963"/>
          </a:xfrm>
          <a:prstGeom prst="rect">
            <a:avLst/>
          </a:prstGeom>
          <a:noFill/>
          <a:ln w="9525">
            <a:noFill/>
            <a:round/>
            <a:headEnd/>
            <a:tailEnd/>
          </a:ln>
          <a:effectLst/>
        </p:spPr>
        <p:txBody>
          <a:bodyPr lIns="90000" tIns="46800" rIns="90000" bIns="46800">
            <a:spAutoFit/>
          </a:bodyPr>
          <a:lstStyle/>
          <a:p>
            <a:pPr marL="457200" indent="-442913"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endParaRPr lang="pt-BR" sz="2600" b="1">
              <a:solidFill>
                <a:srgbClr val="000000"/>
              </a:solidFill>
              <a:latin typeface="Times New Roman" pitchFamily="16" charset="0"/>
            </a:endParaRPr>
          </a:p>
          <a:p>
            <a:pPr marL="457200" indent="-442913"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600" b="1" u="sng">
                <a:solidFill>
                  <a:srgbClr val="000000"/>
                </a:solidFill>
                <a:latin typeface="Times New Roman" pitchFamily="16" charset="0"/>
              </a:rPr>
              <a:t>Fundamento das Limitações</a:t>
            </a:r>
          </a:p>
          <a:p>
            <a:pPr marL="457200" indent="-442913"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endParaRPr lang="pt-BR" sz="2600" b="1">
              <a:solidFill>
                <a:srgbClr val="000000"/>
              </a:solidFill>
              <a:latin typeface="Times New Roman" pitchFamily="16" charset="0"/>
            </a:endParaRPr>
          </a:p>
          <a:p>
            <a:pPr marL="457200" indent="-442913"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600" b="1">
                <a:solidFill>
                  <a:srgbClr val="000000"/>
                </a:solidFill>
                <a:latin typeface="Times New Roman" pitchFamily="16" charset="0"/>
              </a:rPr>
              <a:t>Para a doutrina moderna, as limitações ao direito de propriedade tem como fundamento o Poder de Polícia do Estado, mas existe entendimento de que as restrições positivas decorre da própria função social da propriedade, uma vez que o poder de polícia se caracterizaria pela imposição de obrigações negativas.</a:t>
            </a:r>
          </a:p>
          <a:p>
            <a:pPr marL="457200" indent="-442913"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endParaRPr lang="pt-BR" sz="2600" b="1">
              <a:solidFill>
                <a:srgbClr val="000000"/>
              </a:solidFill>
              <a:latin typeface="Times New Roman" pitchFamily="16" charset="0"/>
            </a:endParaRP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Text Box 1"/>
          <p:cNvSpPr txBox="1">
            <a:spLocks noChangeArrowheads="1"/>
          </p:cNvSpPr>
          <p:nvPr/>
        </p:nvSpPr>
        <p:spPr bwMode="auto">
          <a:xfrm>
            <a:off x="1508125" y="955675"/>
            <a:ext cx="184150" cy="457200"/>
          </a:xfrm>
          <a:prstGeom prst="rect">
            <a:avLst/>
          </a:prstGeom>
          <a:noFill/>
          <a:ln w="9525">
            <a:noFill/>
            <a:round/>
            <a:headEnd/>
            <a:tailEnd/>
          </a:ln>
          <a:effectLst/>
        </p:spPr>
        <p:txBody>
          <a:bodyPr wrap="none" anchor="ctr"/>
          <a:lstStyle/>
          <a:p>
            <a:endParaRPr lang="pt-BR"/>
          </a:p>
        </p:txBody>
      </p:sp>
      <p:sp>
        <p:nvSpPr>
          <p:cNvPr id="56322" name="Text Box 2"/>
          <p:cNvSpPr txBox="1">
            <a:spLocks noChangeArrowheads="1"/>
          </p:cNvSpPr>
          <p:nvPr/>
        </p:nvSpPr>
        <p:spPr bwMode="auto">
          <a:xfrm>
            <a:off x="395288" y="620713"/>
            <a:ext cx="8280400" cy="4511675"/>
          </a:xfrm>
          <a:prstGeom prst="rect">
            <a:avLst/>
          </a:prstGeom>
          <a:noFill/>
          <a:ln w="9525">
            <a:noFill/>
            <a:round/>
            <a:headEnd/>
            <a:tailEnd/>
          </a:ln>
          <a:effectLst/>
        </p:spPr>
        <p:txBody>
          <a:bodyPr lIns="90000" tIns="46800" rIns="90000" bIns="46800">
            <a:spAutoFit/>
          </a:bodyPr>
          <a:lstStyle/>
          <a:p>
            <a:pPr marL="457200" indent="-442913" algn="ctr">
              <a:lnSpc>
                <a:spcPct val="93000"/>
              </a:lnSpc>
              <a:buClrTx/>
              <a:buFontTx/>
              <a:buNone/>
              <a:tabLst>
                <a:tab pos="457200" algn="l"/>
                <a:tab pos="882650" algn="l"/>
                <a:tab pos="1331913" algn="l"/>
                <a:tab pos="1781175" algn="l"/>
                <a:tab pos="2230438" algn="l"/>
                <a:tab pos="2679700" algn="l"/>
                <a:tab pos="3128963" algn="l"/>
                <a:tab pos="3578225" algn="l"/>
                <a:tab pos="4027488" algn="l"/>
                <a:tab pos="4476750" algn="l"/>
                <a:tab pos="4926013" algn="l"/>
                <a:tab pos="5375275" algn="l"/>
                <a:tab pos="5824538" algn="l"/>
                <a:tab pos="6273800" algn="l"/>
                <a:tab pos="6723063" algn="l"/>
                <a:tab pos="7172325" algn="l"/>
                <a:tab pos="7621588" algn="l"/>
                <a:tab pos="8070850" algn="l"/>
                <a:tab pos="8520113" algn="l"/>
                <a:tab pos="8969375" algn="l"/>
                <a:tab pos="8970963" algn="l"/>
                <a:tab pos="9420225" algn="l"/>
                <a:tab pos="9869488" algn="l"/>
                <a:tab pos="10318750" algn="l"/>
                <a:tab pos="10779125" algn="l"/>
                <a:tab pos="10779125" algn="l"/>
                <a:tab pos="10780713" algn="l"/>
              </a:tabLst>
            </a:pPr>
            <a:r>
              <a:rPr lang="pt-BR" sz="2400" b="1">
                <a:solidFill>
                  <a:srgbClr val="000000"/>
                </a:solidFill>
                <a:latin typeface="Times New Roman" pitchFamily="16" charset="0"/>
              </a:rPr>
              <a:t>3) 	do IPHAN (no caso da União) ou órgão estadual ou municipal:</a:t>
            </a:r>
          </a:p>
          <a:p>
            <a:pPr marL="457200" indent="-442913" algn="ctr">
              <a:lnSpc>
                <a:spcPct val="93000"/>
              </a:lnSpc>
              <a:buClrTx/>
              <a:buFontTx/>
              <a:buNone/>
              <a:tabLst>
                <a:tab pos="457200" algn="l"/>
                <a:tab pos="882650" algn="l"/>
                <a:tab pos="1331913" algn="l"/>
                <a:tab pos="1781175" algn="l"/>
                <a:tab pos="2230438" algn="l"/>
                <a:tab pos="2679700" algn="l"/>
                <a:tab pos="3128963" algn="l"/>
                <a:tab pos="3578225" algn="l"/>
                <a:tab pos="4027488" algn="l"/>
                <a:tab pos="4476750" algn="l"/>
                <a:tab pos="4926013" algn="l"/>
                <a:tab pos="5375275" algn="l"/>
                <a:tab pos="5824538" algn="l"/>
                <a:tab pos="6273800" algn="l"/>
                <a:tab pos="6723063" algn="l"/>
                <a:tab pos="7172325" algn="l"/>
                <a:tab pos="7621588" algn="l"/>
                <a:tab pos="8070850" algn="l"/>
                <a:tab pos="8520113" algn="l"/>
                <a:tab pos="8969375" algn="l"/>
                <a:tab pos="8970963" algn="l"/>
                <a:tab pos="9420225" algn="l"/>
                <a:tab pos="9869488" algn="l"/>
                <a:tab pos="10318750" algn="l"/>
                <a:tab pos="10779125" algn="l"/>
                <a:tab pos="10779125" algn="l"/>
                <a:tab pos="10780713" algn="l"/>
              </a:tabLst>
            </a:pPr>
            <a:r>
              <a:rPr lang="pt-BR" sz="2400" b="1">
                <a:solidFill>
                  <a:srgbClr val="000000"/>
                </a:solidFill>
                <a:latin typeface="Times New Roman" pitchFamily="16" charset="0"/>
              </a:rPr>
              <a:t>a) 	mandar executar as obras de conservação do bem, quando o proprietário não puder fazê-lo ou providenciar para que seja feita a desapropriação da coisa (art. 19, § 3.º); não adotadas essas providências, o proprietário pode requerer que seja cancelado o tombamento (§ 2.º).</a:t>
            </a:r>
          </a:p>
          <a:p>
            <a:pPr marL="457200" indent="-442913" algn="ctr">
              <a:lnSpc>
                <a:spcPct val="93000"/>
              </a:lnSpc>
              <a:buClrTx/>
              <a:buFontTx/>
              <a:buNone/>
              <a:tabLst>
                <a:tab pos="457200" algn="l"/>
                <a:tab pos="882650" algn="l"/>
                <a:tab pos="1331913" algn="l"/>
                <a:tab pos="1781175" algn="l"/>
                <a:tab pos="2230438" algn="l"/>
                <a:tab pos="2679700" algn="l"/>
                <a:tab pos="3128963" algn="l"/>
                <a:tab pos="3578225" algn="l"/>
                <a:tab pos="4027488" algn="l"/>
                <a:tab pos="4476750" algn="l"/>
                <a:tab pos="4926013" algn="l"/>
                <a:tab pos="5375275" algn="l"/>
                <a:tab pos="5824538" algn="l"/>
                <a:tab pos="6273800" algn="l"/>
                <a:tab pos="6723063" algn="l"/>
                <a:tab pos="7172325" algn="l"/>
                <a:tab pos="7621588" algn="l"/>
                <a:tab pos="8070850" algn="l"/>
                <a:tab pos="8520113" algn="l"/>
                <a:tab pos="8969375" algn="l"/>
                <a:tab pos="8970963" algn="l"/>
                <a:tab pos="9420225" algn="l"/>
                <a:tab pos="9869488" algn="l"/>
                <a:tab pos="10318750" algn="l"/>
                <a:tab pos="10779125" algn="l"/>
                <a:tab pos="10779125" algn="l"/>
                <a:tab pos="10780713" algn="l"/>
              </a:tabLst>
            </a:pPr>
            <a:r>
              <a:rPr lang="pt-BR" sz="2400" b="1">
                <a:solidFill>
                  <a:srgbClr val="000000"/>
                </a:solidFill>
                <a:latin typeface="Times New Roman" pitchFamily="16" charset="0"/>
              </a:rPr>
              <a:t>b) 	exercer permanente vigilância sobre as coisas tombadas, inspecionando-as sempre que julgar conveniente (art. 20).</a:t>
            </a:r>
          </a:p>
          <a:p>
            <a:pPr marL="457200" indent="-442913" algn="ctr">
              <a:lnSpc>
                <a:spcPct val="93000"/>
              </a:lnSpc>
              <a:buClrTx/>
              <a:buFontTx/>
              <a:buNone/>
              <a:tabLst>
                <a:tab pos="457200" algn="l"/>
                <a:tab pos="882650" algn="l"/>
                <a:tab pos="1331913" algn="l"/>
                <a:tab pos="1781175" algn="l"/>
                <a:tab pos="2230438" algn="l"/>
                <a:tab pos="2679700" algn="l"/>
                <a:tab pos="3128963" algn="l"/>
                <a:tab pos="3578225" algn="l"/>
                <a:tab pos="4027488" algn="l"/>
                <a:tab pos="4476750" algn="l"/>
                <a:tab pos="4926013" algn="l"/>
                <a:tab pos="5375275" algn="l"/>
                <a:tab pos="5824538" algn="l"/>
                <a:tab pos="6273800" algn="l"/>
                <a:tab pos="6723063" algn="l"/>
                <a:tab pos="7172325" algn="l"/>
                <a:tab pos="7621588" algn="l"/>
                <a:tab pos="8070850" algn="l"/>
                <a:tab pos="8520113" algn="l"/>
                <a:tab pos="8969375" algn="l"/>
                <a:tab pos="8970963" algn="l"/>
                <a:tab pos="9420225" algn="l"/>
                <a:tab pos="9869488" algn="l"/>
                <a:tab pos="10318750" algn="l"/>
                <a:tab pos="10779125" algn="l"/>
                <a:tab pos="10779125" algn="l"/>
                <a:tab pos="10780713" algn="l"/>
              </a:tabLst>
            </a:pPr>
            <a:r>
              <a:rPr lang="pt-BR" sz="2400" b="1">
                <a:solidFill>
                  <a:srgbClr val="000000"/>
                </a:solidFill>
                <a:latin typeface="Times New Roman" pitchFamily="16" charset="0"/>
              </a:rPr>
              <a:t>c) 	providenciar, em se tratando de bens particulares, a transcrição do tombamento no Registro de Imóveis, sob pena de perder o direito de preferência no caso de alienação (art. 22).</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Text Box 1"/>
          <p:cNvSpPr txBox="1">
            <a:spLocks noChangeArrowheads="1"/>
          </p:cNvSpPr>
          <p:nvPr/>
        </p:nvSpPr>
        <p:spPr bwMode="auto">
          <a:xfrm>
            <a:off x="1508125" y="955675"/>
            <a:ext cx="184150" cy="457200"/>
          </a:xfrm>
          <a:prstGeom prst="rect">
            <a:avLst/>
          </a:prstGeom>
          <a:noFill/>
          <a:ln w="9525">
            <a:noFill/>
            <a:round/>
            <a:headEnd/>
            <a:tailEnd/>
          </a:ln>
          <a:effectLst/>
        </p:spPr>
        <p:txBody>
          <a:bodyPr wrap="none" anchor="ctr"/>
          <a:lstStyle/>
          <a:p>
            <a:endParaRPr lang="pt-BR"/>
          </a:p>
        </p:txBody>
      </p:sp>
      <p:sp>
        <p:nvSpPr>
          <p:cNvPr id="57346" name="Text Box 2"/>
          <p:cNvSpPr txBox="1">
            <a:spLocks noChangeArrowheads="1"/>
          </p:cNvSpPr>
          <p:nvPr/>
        </p:nvSpPr>
        <p:spPr bwMode="auto">
          <a:xfrm>
            <a:off x="468313" y="1341438"/>
            <a:ext cx="8135937" cy="3040062"/>
          </a:xfrm>
          <a:prstGeom prst="rect">
            <a:avLst/>
          </a:prstGeom>
          <a:noFill/>
          <a:ln w="9525">
            <a:noFill/>
            <a:round/>
            <a:headEnd/>
            <a:tailEnd/>
          </a:ln>
          <a:effectLst/>
        </p:spPr>
        <p:txBody>
          <a:bodyPr lIns="90000" tIns="46800" rIns="90000" bIns="46800">
            <a:spAutoFit/>
          </a:bodyPr>
          <a:lstStyle/>
          <a:p>
            <a:pPr marL="457200" indent="-442913"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600" b="1">
                <a:solidFill>
                  <a:srgbClr val="000000"/>
                </a:solidFill>
                <a:latin typeface="Times New Roman" pitchFamily="16" charset="0"/>
              </a:rPr>
              <a:t>Natureza Jurídica</a:t>
            </a:r>
          </a:p>
          <a:p>
            <a:pPr marL="457200" indent="-442913"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endParaRPr lang="pt-BR" sz="2600" b="1">
              <a:solidFill>
                <a:srgbClr val="000000"/>
              </a:solidFill>
              <a:latin typeface="Times New Roman" pitchFamily="16" charset="0"/>
            </a:endParaRPr>
          </a:p>
          <a:p>
            <a:pPr marL="457200" indent="-442913"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600" b="1">
                <a:solidFill>
                  <a:srgbClr val="000000"/>
                </a:solidFill>
                <a:latin typeface="Times New Roman" pitchFamily="16" charset="0"/>
              </a:rPr>
              <a:t>Maria Sylvia: considera o tombamento ato discricionário e uma categoria própria de restrição do Estado sobre a propriedade privada.</a:t>
            </a:r>
          </a:p>
          <a:p>
            <a:pPr marL="457200" indent="-442913"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600" b="1">
                <a:solidFill>
                  <a:srgbClr val="000000"/>
                </a:solidFill>
                <a:latin typeface="Times New Roman" pitchFamily="16" charset="0"/>
              </a:rPr>
              <a:t>Outras posições: consideram o tombamento ato vinculado e uma espécie de limitação ou de servidão administrativa.</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Text Box 1"/>
          <p:cNvSpPr txBox="1">
            <a:spLocks noChangeArrowheads="1"/>
          </p:cNvSpPr>
          <p:nvPr/>
        </p:nvSpPr>
        <p:spPr bwMode="auto">
          <a:xfrm>
            <a:off x="1508125" y="955675"/>
            <a:ext cx="184150" cy="457200"/>
          </a:xfrm>
          <a:prstGeom prst="rect">
            <a:avLst/>
          </a:prstGeom>
          <a:noFill/>
          <a:ln w="9525">
            <a:noFill/>
            <a:round/>
            <a:headEnd/>
            <a:tailEnd/>
          </a:ln>
          <a:effectLst/>
        </p:spPr>
        <p:txBody>
          <a:bodyPr wrap="none" anchor="ctr"/>
          <a:lstStyle/>
          <a:p>
            <a:endParaRPr lang="pt-BR"/>
          </a:p>
        </p:txBody>
      </p:sp>
      <p:sp>
        <p:nvSpPr>
          <p:cNvPr id="58370" name="Text Box 2"/>
          <p:cNvSpPr txBox="1">
            <a:spLocks noChangeArrowheads="1"/>
          </p:cNvSpPr>
          <p:nvPr/>
        </p:nvSpPr>
        <p:spPr bwMode="auto">
          <a:xfrm>
            <a:off x="468313" y="1204913"/>
            <a:ext cx="8280400" cy="3776662"/>
          </a:xfrm>
          <a:prstGeom prst="rect">
            <a:avLst/>
          </a:prstGeom>
          <a:noFill/>
          <a:ln w="9525">
            <a:noFill/>
            <a:round/>
            <a:headEnd/>
            <a:tailEnd/>
          </a:ln>
          <a:effectLst/>
        </p:spPr>
        <p:txBody>
          <a:bodyPr lIns="90000" tIns="46800" rIns="90000" bIns="46800">
            <a:spAutoFit/>
          </a:bodyPr>
          <a:lstStyle/>
          <a:p>
            <a:pPr marL="457200" indent="-442913"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600" b="1" u="sng">
                <a:solidFill>
                  <a:srgbClr val="000000"/>
                </a:solidFill>
                <a:latin typeface="Times New Roman" pitchFamily="16" charset="0"/>
              </a:rPr>
              <a:t>Servidão Administrativa</a:t>
            </a:r>
          </a:p>
          <a:p>
            <a:pPr marL="457200" indent="-442913"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endParaRPr lang="pt-BR" sz="2600" b="1">
              <a:solidFill>
                <a:srgbClr val="000000"/>
              </a:solidFill>
              <a:latin typeface="Times New Roman" pitchFamily="16" charset="0"/>
            </a:endParaRPr>
          </a:p>
          <a:p>
            <a:pPr marL="457200" indent="-442913"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600" b="1">
                <a:solidFill>
                  <a:srgbClr val="000000"/>
                </a:solidFill>
                <a:latin typeface="Times New Roman" pitchFamily="16" charset="0"/>
              </a:rPr>
              <a:t>Servidão na teoria geral do direito</a:t>
            </a:r>
          </a:p>
          <a:p>
            <a:pPr marL="457200" indent="-442913"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endParaRPr lang="pt-BR" sz="2600" b="1">
              <a:solidFill>
                <a:srgbClr val="000000"/>
              </a:solidFill>
              <a:latin typeface="Times New Roman" pitchFamily="16" charset="0"/>
            </a:endParaRPr>
          </a:p>
          <a:p>
            <a:pPr marL="457200" indent="-442913"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600" b="1">
                <a:solidFill>
                  <a:srgbClr val="000000"/>
                </a:solidFill>
                <a:latin typeface="Times New Roman" pitchFamily="16" charset="0"/>
              </a:rPr>
              <a:t>É o direito real de gozo sobre coisa alheia, instituído em benefício de entidade diversa da sacrificada; existe, do lado passivo, uma coisa serviente e, do lado ativo, uma coisa dominante (na servidão real) ou uma pessoa (na servidão pessoal); o conteúdo é uma utilidade prestada pela primeira à segunda.</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Text Box 1"/>
          <p:cNvSpPr txBox="1">
            <a:spLocks noChangeArrowheads="1"/>
          </p:cNvSpPr>
          <p:nvPr/>
        </p:nvSpPr>
        <p:spPr bwMode="auto">
          <a:xfrm>
            <a:off x="1508125" y="955675"/>
            <a:ext cx="184150" cy="457200"/>
          </a:xfrm>
          <a:prstGeom prst="rect">
            <a:avLst/>
          </a:prstGeom>
          <a:noFill/>
          <a:ln w="9525">
            <a:noFill/>
            <a:round/>
            <a:headEnd/>
            <a:tailEnd/>
          </a:ln>
          <a:effectLst/>
        </p:spPr>
        <p:txBody>
          <a:bodyPr wrap="none" anchor="ctr"/>
          <a:lstStyle/>
          <a:p>
            <a:endParaRPr lang="pt-BR"/>
          </a:p>
        </p:txBody>
      </p:sp>
      <p:sp>
        <p:nvSpPr>
          <p:cNvPr id="59394" name="Text Box 2"/>
          <p:cNvSpPr txBox="1">
            <a:spLocks noChangeArrowheads="1"/>
          </p:cNvSpPr>
          <p:nvPr/>
        </p:nvSpPr>
        <p:spPr bwMode="auto">
          <a:xfrm>
            <a:off x="468313" y="1204913"/>
            <a:ext cx="8280400" cy="4881562"/>
          </a:xfrm>
          <a:prstGeom prst="rect">
            <a:avLst/>
          </a:prstGeom>
          <a:noFill/>
          <a:ln w="9525">
            <a:noFill/>
            <a:round/>
            <a:headEnd/>
            <a:tailEnd/>
          </a:ln>
          <a:effectLst/>
        </p:spPr>
        <p:txBody>
          <a:bodyPr lIns="90000" tIns="46800" rIns="90000" bIns="46800">
            <a:spAutoFit/>
          </a:bodyPr>
          <a:lstStyle/>
          <a:p>
            <a:pPr marL="457200" indent="-442913"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600" b="1">
                <a:solidFill>
                  <a:srgbClr val="000000"/>
                </a:solidFill>
                <a:latin typeface="Times New Roman" pitchFamily="16" charset="0"/>
              </a:rPr>
              <a:t>Servidão de direito privado e de direito público</a:t>
            </a:r>
          </a:p>
          <a:p>
            <a:pPr marL="457200" indent="-442913"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endParaRPr lang="pt-BR" sz="2600" b="1">
              <a:solidFill>
                <a:srgbClr val="000000"/>
              </a:solidFill>
              <a:latin typeface="Times New Roman" pitchFamily="16" charset="0"/>
            </a:endParaRPr>
          </a:p>
          <a:p>
            <a:pPr marL="457200" indent="-442913"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600" b="1">
                <a:solidFill>
                  <a:srgbClr val="000000"/>
                </a:solidFill>
                <a:latin typeface="Times New Roman" pitchFamily="16" charset="0"/>
              </a:rPr>
              <a:t>Com base no artigo 1.378 do Código Civil, pode-se definir a servidão como direito real sobre um prédio, instituído em favor de outro prédio, pertencente à dono diverso.</a:t>
            </a:r>
          </a:p>
          <a:p>
            <a:pPr marL="457200" indent="-442913"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endParaRPr lang="pt-BR" sz="2600" b="1">
              <a:solidFill>
                <a:srgbClr val="000000"/>
              </a:solidFill>
              <a:latin typeface="Times New Roman" pitchFamily="16" charset="0"/>
            </a:endParaRPr>
          </a:p>
          <a:p>
            <a:pPr marL="457200" indent="-442913"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600" b="1">
                <a:solidFill>
                  <a:srgbClr val="000000"/>
                </a:solidFill>
                <a:latin typeface="Times New Roman" pitchFamily="16" charset="0"/>
              </a:rPr>
              <a:t>Pergunta: são cabíveis apenas no caso de bens privados?</a:t>
            </a:r>
          </a:p>
          <a:p>
            <a:pPr marL="457200" indent="-442913"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endParaRPr lang="pt-BR" sz="2600" b="1">
              <a:solidFill>
                <a:srgbClr val="000000"/>
              </a:solidFill>
              <a:latin typeface="Times New Roman" pitchFamily="16" charset="0"/>
            </a:endParaRPr>
          </a:p>
          <a:p>
            <a:pPr marL="457200" indent="-442913"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600" b="1">
                <a:solidFill>
                  <a:srgbClr val="000000"/>
                </a:solidFill>
                <a:latin typeface="Times New Roman" pitchFamily="16" charset="0"/>
              </a:rPr>
              <a:t>Também são cabíveis em caso de bens públicos, desde que recaia sobre imóvel pertencente a dono diverso e respeite a regra de que a União pode impor restrições a Estado e Município, e o Estado sobre o Município.</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Text Box 1"/>
          <p:cNvSpPr txBox="1">
            <a:spLocks noChangeArrowheads="1"/>
          </p:cNvSpPr>
          <p:nvPr/>
        </p:nvSpPr>
        <p:spPr bwMode="auto">
          <a:xfrm>
            <a:off x="1508125" y="955675"/>
            <a:ext cx="184150" cy="457200"/>
          </a:xfrm>
          <a:prstGeom prst="rect">
            <a:avLst/>
          </a:prstGeom>
          <a:noFill/>
          <a:ln w="9525">
            <a:noFill/>
            <a:round/>
            <a:headEnd/>
            <a:tailEnd/>
          </a:ln>
          <a:effectLst/>
        </p:spPr>
        <p:txBody>
          <a:bodyPr wrap="none" anchor="ctr"/>
          <a:lstStyle/>
          <a:p>
            <a:endParaRPr lang="pt-BR"/>
          </a:p>
        </p:txBody>
      </p:sp>
      <p:sp>
        <p:nvSpPr>
          <p:cNvPr id="60418" name="Text Box 2"/>
          <p:cNvSpPr txBox="1">
            <a:spLocks noChangeArrowheads="1"/>
          </p:cNvSpPr>
          <p:nvPr/>
        </p:nvSpPr>
        <p:spPr bwMode="auto">
          <a:xfrm>
            <a:off x="468313" y="1204913"/>
            <a:ext cx="8280400" cy="3776662"/>
          </a:xfrm>
          <a:prstGeom prst="rect">
            <a:avLst/>
          </a:prstGeom>
          <a:noFill/>
          <a:ln w="9525">
            <a:noFill/>
            <a:round/>
            <a:headEnd/>
            <a:tailEnd/>
          </a:ln>
          <a:effectLst/>
        </p:spPr>
        <p:txBody>
          <a:bodyPr lIns="90000" tIns="46800" rIns="90000" bIns="46800">
            <a:spAutoFit/>
          </a:bodyPr>
          <a:lstStyle/>
          <a:p>
            <a:pPr marL="457200" indent="-442913"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600" b="1">
                <a:solidFill>
                  <a:srgbClr val="000000"/>
                </a:solidFill>
                <a:latin typeface="Times New Roman" pitchFamily="16" charset="0"/>
              </a:rPr>
              <a:t>São princípios que regem a servidão de direito privado e aplicáveis também à servidão administrativa: o da perpetuidade (art. 695 do CC 1916 e art. 1.378 do novo CC); o de que a servidão não se presume (art. 696 do CC 1916, não repetido no atual); o da indivisibilidade (art. 707 do CC 1916 e 1.386 do novo CC); o do uso moderado (arts. 704, 705 e 706 do CC 1916 e 1.385 do novo CC); o que nulli res sua servit, pelo qual a servidão não se institui sobre coisa própria.</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Text Box 1"/>
          <p:cNvSpPr txBox="1">
            <a:spLocks noChangeArrowheads="1"/>
          </p:cNvSpPr>
          <p:nvPr/>
        </p:nvSpPr>
        <p:spPr bwMode="auto">
          <a:xfrm>
            <a:off x="1508125" y="955675"/>
            <a:ext cx="184150" cy="457200"/>
          </a:xfrm>
          <a:prstGeom prst="rect">
            <a:avLst/>
          </a:prstGeom>
          <a:noFill/>
          <a:ln w="9525">
            <a:noFill/>
            <a:round/>
            <a:headEnd/>
            <a:tailEnd/>
          </a:ln>
          <a:effectLst/>
        </p:spPr>
        <p:txBody>
          <a:bodyPr wrap="none" anchor="ctr"/>
          <a:lstStyle/>
          <a:p>
            <a:endParaRPr lang="pt-BR"/>
          </a:p>
        </p:txBody>
      </p:sp>
      <p:sp>
        <p:nvSpPr>
          <p:cNvPr id="61442" name="Text Box 2"/>
          <p:cNvSpPr txBox="1">
            <a:spLocks noChangeArrowheads="1"/>
          </p:cNvSpPr>
          <p:nvPr/>
        </p:nvSpPr>
        <p:spPr bwMode="auto">
          <a:xfrm>
            <a:off x="468313" y="1350963"/>
            <a:ext cx="8280400" cy="3040062"/>
          </a:xfrm>
          <a:prstGeom prst="rect">
            <a:avLst/>
          </a:prstGeom>
          <a:noFill/>
          <a:ln w="9525">
            <a:noFill/>
            <a:round/>
            <a:headEnd/>
            <a:tailEnd/>
          </a:ln>
          <a:effectLst/>
        </p:spPr>
        <p:txBody>
          <a:bodyPr lIns="90000" tIns="46800" rIns="90000" bIns="46800">
            <a:spAutoFit/>
          </a:bodyPr>
          <a:lstStyle/>
          <a:p>
            <a:pPr marL="457200" indent="-442913"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600" b="1">
                <a:solidFill>
                  <a:srgbClr val="000000"/>
                </a:solidFill>
                <a:latin typeface="Times New Roman" pitchFamily="16" charset="0"/>
              </a:rPr>
              <a:t>Conceito</a:t>
            </a:r>
          </a:p>
          <a:p>
            <a:pPr marL="457200" indent="-442913"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endParaRPr lang="pt-BR" sz="2600" b="1">
              <a:solidFill>
                <a:srgbClr val="000000"/>
              </a:solidFill>
              <a:latin typeface="Times New Roman" pitchFamily="16" charset="0"/>
            </a:endParaRPr>
          </a:p>
          <a:p>
            <a:pPr marL="457200" indent="-442913"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600" b="1">
                <a:solidFill>
                  <a:srgbClr val="000000"/>
                </a:solidFill>
                <a:latin typeface="Times New Roman" pitchFamily="16" charset="0"/>
              </a:rPr>
              <a:t>Servidão administrativa é o direito real de gozo, de natureza pública, instituído sobre imóvel de propriedade alheia, com base em lei, por entidade pública ou por seus delegados, em favor de um serviço público ou de um bem afetado a fim de utilidade pública.</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Text Box 1"/>
          <p:cNvSpPr txBox="1">
            <a:spLocks noChangeArrowheads="1"/>
          </p:cNvSpPr>
          <p:nvPr/>
        </p:nvSpPr>
        <p:spPr bwMode="auto">
          <a:xfrm>
            <a:off x="1508125" y="955675"/>
            <a:ext cx="184150" cy="457200"/>
          </a:xfrm>
          <a:prstGeom prst="rect">
            <a:avLst/>
          </a:prstGeom>
          <a:noFill/>
          <a:ln w="9525">
            <a:noFill/>
            <a:round/>
            <a:headEnd/>
            <a:tailEnd/>
          </a:ln>
          <a:effectLst/>
        </p:spPr>
        <p:txBody>
          <a:bodyPr wrap="none" anchor="ctr"/>
          <a:lstStyle/>
          <a:p>
            <a:endParaRPr lang="pt-BR"/>
          </a:p>
        </p:txBody>
      </p:sp>
      <p:sp>
        <p:nvSpPr>
          <p:cNvPr id="62466" name="Text Box 2"/>
          <p:cNvSpPr txBox="1">
            <a:spLocks noChangeArrowheads="1"/>
          </p:cNvSpPr>
          <p:nvPr/>
        </p:nvSpPr>
        <p:spPr bwMode="auto">
          <a:xfrm>
            <a:off x="468313" y="549275"/>
            <a:ext cx="8280400" cy="4881563"/>
          </a:xfrm>
          <a:prstGeom prst="rect">
            <a:avLst/>
          </a:prstGeom>
          <a:noFill/>
          <a:ln w="9525">
            <a:noFill/>
            <a:round/>
            <a:headEnd/>
            <a:tailEnd/>
          </a:ln>
          <a:effectLst/>
        </p:spPr>
        <p:txBody>
          <a:bodyPr lIns="90000" tIns="46800" rIns="90000" bIns="46800">
            <a:spAutoFit/>
          </a:bodyPr>
          <a:lstStyle/>
          <a:p>
            <a:pPr marL="457200" indent="-442913"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600" b="1">
                <a:solidFill>
                  <a:srgbClr val="000000"/>
                </a:solidFill>
                <a:latin typeface="Times New Roman" pitchFamily="16" charset="0"/>
              </a:rPr>
              <a:t>Elementos de definição:</a:t>
            </a:r>
          </a:p>
          <a:p>
            <a:pPr marL="457200" indent="-442913"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endParaRPr lang="pt-BR" sz="2600" b="1">
              <a:solidFill>
                <a:srgbClr val="000000"/>
              </a:solidFill>
              <a:latin typeface="Times New Roman" pitchFamily="16" charset="0"/>
            </a:endParaRPr>
          </a:p>
          <a:p>
            <a:pPr marL="457200" indent="-442913"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600" b="1">
                <a:solidFill>
                  <a:srgbClr val="000000"/>
                </a:solidFill>
                <a:latin typeface="Times New Roman" pitchFamily="16" charset="0"/>
              </a:rPr>
              <a:t>1)	direito real de gozo;</a:t>
            </a:r>
          </a:p>
          <a:p>
            <a:pPr marL="457200" indent="-442913"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600" b="1">
                <a:solidFill>
                  <a:srgbClr val="000000"/>
                </a:solidFill>
                <a:latin typeface="Times New Roman" pitchFamily="16" charset="0"/>
              </a:rPr>
              <a:t>2)	natureza pública;</a:t>
            </a:r>
          </a:p>
          <a:p>
            <a:pPr marL="457200" indent="-442913"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600" b="1">
                <a:solidFill>
                  <a:srgbClr val="000000"/>
                </a:solidFill>
                <a:latin typeface="Times New Roman" pitchFamily="16" charset="0"/>
              </a:rPr>
              <a:t>3)	coisa serviente: imóvel de propriedade alheia;</a:t>
            </a:r>
          </a:p>
          <a:p>
            <a:pPr marL="457200" indent="-442913"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600" b="1">
                <a:solidFill>
                  <a:srgbClr val="000000"/>
                </a:solidFill>
                <a:latin typeface="Times New Roman" pitchFamily="16" charset="0"/>
              </a:rPr>
              <a:t>4)	coisa dominante: um serviço público ou um bem afetado a fins de utilidade pública;</a:t>
            </a:r>
          </a:p>
          <a:p>
            <a:pPr marL="457200" indent="-442913"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600" b="1">
                <a:solidFill>
                  <a:srgbClr val="000000"/>
                </a:solidFill>
                <a:latin typeface="Times New Roman" pitchFamily="16" charset="0"/>
              </a:rPr>
              <a:t>5)	o titular do direito real é o Poder Público (União, Estados, Municípios, Distrito Federal, Territórios) ou seus delegados (pessoas jurídicas públicas ou privadas autorizadas por lei ou por contrato);</a:t>
            </a:r>
          </a:p>
          <a:p>
            <a:pPr marL="457200" indent="-442913"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600" b="1">
                <a:solidFill>
                  <a:srgbClr val="000000"/>
                </a:solidFill>
                <a:latin typeface="Times New Roman" pitchFamily="16" charset="0"/>
              </a:rPr>
              <a:t>6)	finalidade pública;</a:t>
            </a:r>
          </a:p>
          <a:p>
            <a:pPr marL="457200" indent="-442913"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600" b="1">
                <a:solidFill>
                  <a:srgbClr val="000000"/>
                </a:solidFill>
                <a:latin typeface="Times New Roman" pitchFamily="16" charset="0"/>
              </a:rPr>
              <a:t>7)	exigência de autorização legal.</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Text Box 1"/>
          <p:cNvSpPr txBox="1">
            <a:spLocks noChangeArrowheads="1"/>
          </p:cNvSpPr>
          <p:nvPr/>
        </p:nvSpPr>
        <p:spPr bwMode="auto">
          <a:xfrm>
            <a:off x="1508125" y="955675"/>
            <a:ext cx="184150" cy="457200"/>
          </a:xfrm>
          <a:prstGeom prst="rect">
            <a:avLst/>
          </a:prstGeom>
          <a:noFill/>
          <a:ln w="9525">
            <a:noFill/>
            <a:round/>
            <a:headEnd/>
            <a:tailEnd/>
          </a:ln>
          <a:effectLst/>
        </p:spPr>
        <p:txBody>
          <a:bodyPr wrap="none" anchor="ctr"/>
          <a:lstStyle/>
          <a:p>
            <a:endParaRPr lang="pt-BR"/>
          </a:p>
        </p:txBody>
      </p:sp>
      <p:sp>
        <p:nvSpPr>
          <p:cNvPr id="63490" name="Text Box 2"/>
          <p:cNvSpPr txBox="1">
            <a:spLocks noChangeArrowheads="1"/>
          </p:cNvSpPr>
          <p:nvPr/>
        </p:nvSpPr>
        <p:spPr bwMode="auto">
          <a:xfrm>
            <a:off x="395288" y="620713"/>
            <a:ext cx="8424862" cy="5249862"/>
          </a:xfrm>
          <a:prstGeom prst="rect">
            <a:avLst/>
          </a:prstGeom>
          <a:noFill/>
          <a:ln w="9525">
            <a:noFill/>
            <a:round/>
            <a:headEnd/>
            <a:tailEnd/>
          </a:ln>
          <a:effectLst/>
        </p:spPr>
        <p:txBody>
          <a:bodyPr lIns="90000" tIns="46800" rIns="90000" bIns="46800">
            <a:spAutoFit/>
          </a:bodyPr>
          <a:lstStyle/>
          <a:p>
            <a:pPr marL="457200" indent="-442913"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600" b="1">
                <a:solidFill>
                  <a:srgbClr val="000000"/>
                </a:solidFill>
                <a:latin typeface="Times New Roman" pitchFamily="16" charset="0"/>
              </a:rPr>
              <a:t>Servidão administrativa e limitação administrativa</a:t>
            </a:r>
          </a:p>
          <a:p>
            <a:pPr marL="457200" indent="-442913"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endParaRPr lang="pt-BR" sz="2600" b="1">
              <a:solidFill>
                <a:srgbClr val="000000"/>
              </a:solidFill>
              <a:latin typeface="Times New Roman" pitchFamily="16" charset="0"/>
            </a:endParaRPr>
          </a:p>
          <a:p>
            <a:pPr marL="457200" indent="-442913"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600" b="1">
                <a:solidFill>
                  <a:srgbClr val="000000"/>
                </a:solidFill>
                <a:latin typeface="Times New Roman" pitchFamily="16" charset="0"/>
              </a:rPr>
              <a:t>Toda servidão limita a propriedade, mas nem toda limitação à propriedade implica a existência de servidão.</a:t>
            </a:r>
          </a:p>
          <a:p>
            <a:pPr marL="457200" indent="-442913"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600" b="1">
                <a:solidFill>
                  <a:srgbClr val="000000"/>
                </a:solidFill>
                <a:latin typeface="Times New Roman" pitchFamily="16" charset="0"/>
              </a:rPr>
              <a:t>Isto porque é essencial ao conceito de servidão a presença dos dois elementos: a coisa serviente e a coisa dominante, a primeira prestando utilidade à segunda. Eliminar do conceito de servidão administrativa a coisa dominante significa desnaturar o instituto tal qual tem sido concebido desde o direito romano e dar-lhe amplitude tão grande que abrangerá todas as restrições impostas pelo poder público à propriedade privada.</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Text Box 1"/>
          <p:cNvSpPr txBox="1">
            <a:spLocks noChangeArrowheads="1"/>
          </p:cNvSpPr>
          <p:nvPr/>
        </p:nvSpPr>
        <p:spPr bwMode="auto">
          <a:xfrm>
            <a:off x="1508125" y="955675"/>
            <a:ext cx="184150" cy="457200"/>
          </a:xfrm>
          <a:prstGeom prst="rect">
            <a:avLst/>
          </a:prstGeom>
          <a:noFill/>
          <a:ln w="9525">
            <a:noFill/>
            <a:round/>
            <a:headEnd/>
            <a:tailEnd/>
          </a:ln>
          <a:effectLst/>
        </p:spPr>
        <p:txBody>
          <a:bodyPr wrap="none" anchor="ctr"/>
          <a:lstStyle/>
          <a:p>
            <a:endParaRPr lang="pt-BR"/>
          </a:p>
        </p:txBody>
      </p:sp>
      <p:sp>
        <p:nvSpPr>
          <p:cNvPr id="64514" name="Text Box 2"/>
          <p:cNvSpPr txBox="1">
            <a:spLocks noChangeArrowheads="1"/>
          </p:cNvSpPr>
          <p:nvPr/>
        </p:nvSpPr>
        <p:spPr bwMode="auto">
          <a:xfrm>
            <a:off x="539750" y="476250"/>
            <a:ext cx="8135938" cy="5248275"/>
          </a:xfrm>
          <a:prstGeom prst="rect">
            <a:avLst/>
          </a:prstGeom>
          <a:noFill/>
          <a:ln w="9525">
            <a:noFill/>
            <a:round/>
            <a:headEnd/>
            <a:tailEnd/>
          </a:ln>
          <a:effectLst/>
        </p:spPr>
        <p:txBody>
          <a:bodyPr lIns="90000" tIns="46800" rIns="90000" bIns="46800">
            <a:spAutoFit/>
          </a:bodyPr>
          <a:lstStyle/>
          <a:p>
            <a:pPr marL="457200" indent="-442913"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600" b="1">
                <a:solidFill>
                  <a:srgbClr val="000000"/>
                </a:solidFill>
                <a:latin typeface="Times New Roman" pitchFamily="16" charset="0"/>
              </a:rPr>
              <a:t>Formas de constituição</a:t>
            </a:r>
          </a:p>
          <a:p>
            <a:pPr marL="457200" indent="-442913"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endParaRPr lang="pt-BR" sz="2600" b="1">
              <a:solidFill>
                <a:srgbClr val="000000"/>
              </a:solidFill>
              <a:latin typeface="Times New Roman" pitchFamily="16" charset="0"/>
            </a:endParaRPr>
          </a:p>
          <a:p>
            <a:pPr marL="457200" indent="-442913"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400" b="1">
                <a:solidFill>
                  <a:srgbClr val="000000"/>
                </a:solidFill>
                <a:latin typeface="Times New Roman" pitchFamily="16" charset="0"/>
              </a:rPr>
              <a:t>1) 	decorrem diretamente da lei, independendo a sua constituição de qualquer ato jurídico, unilateral ou bilateral. Exemplo: servidão sobre as margens dos rios navegáveis e servidão ao redor dos aeroportos, apesar de alguns autores considerá-las como limitações administrativas.</a:t>
            </a:r>
          </a:p>
          <a:p>
            <a:pPr marL="457200" indent="-442913"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400" b="1">
                <a:solidFill>
                  <a:srgbClr val="000000"/>
                </a:solidFill>
                <a:latin typeface="Times New Roman" pitchFamily="16" charset="0"/>
              </a:rPr>
              <a:t>2) 	efetuam-se mediante acordo, precedido de ato declaratório de utilidade pública. Exemplo: servidão de energia elétrica, que depende, em cada caso, de decreto governamental e se efetivará através de acordo lavrado por escritura pública (Decreto n.º 38.581, de 16/07/54).</a:t>
            </a:r>
          </a:p>
          <a:p>
            <a:pPr marL="457200" indent="-442913"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400" b="1">
                <a:solidFill>
                  <a:srgbClr val="000000"/>
                </a:solidFill>
                <a:latin typeface="Times New Roman" pitchFamily="16" charset="0"/>
              </a:rPr>
              <a:t>3) 	efetuam-se por sentença judicial, quando não haja acordo ou quando sejam adquiridas por usucapião.</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Text Box 1"/>
          <p:cNvSpPr txBox="1">
            <a:spLocks noChangeArrowheads="1"/>
          </p:cNvSpPr>
          <p:nvPr/>
        </p:nvSpPr>
        <p:spPr bwMode="auto">
          <a:xfrm>
            <a:off x="1508125" y="955675"/>
            <a:ext cx="184150" cy="457200"/>
          </a:xfrm>
          <a:prstGeom prst="rect">
            <a:avLst/>
          </a:prstGeom>
          <a:noFill/>
          <a:ln w="9525">
            <a:noFill/>
            <a:round/>
            <a:headEnd/>
            <a:tailEnd/>
          </a:ln>
          <a:effectLst/>
        </p:spPr>
        <p:txBody>
          <a:bodyPr wrap="none" anchor="ctr"/>
          <a:lstStyle/>
          <a:p>
            <a:endParaRPr lang="pt-BR"/>
          </a:p>
        </p:txBody>
      </p:sp>
      <p:sp>
        <p:nvSpPr>
          <p:cNvPr id="65538" name="Text Box 2"/>
          <p:cNvSpPr txBox="1">
            <a:spLocks noChangeArrowheads="1"/>
          </p:cNvSpPr>
          <p:nvPr/>
        </p:nvSpPr>
        <p:spPr bwMode="auto">
          <a:xfrm>
            <a:off x="250825" y="1277938"/>
            <a:ext cx="8424863" cy="3408362"/>
          </a:xfrm>
          <a:prstGeom prst="rect">
            <a:avLst/>
          </a:prstGeom>
          <a:noFill/>
          <a:ln w="9525">
            <a:noFill/>
            <a:round/>
            <a:headEnd/>
            <a:tailEnd/>
          </a:ln>
          <a:effectLst/>
        </p:spPr>
        <p:txBody>
          <a:bodyPr lIns="90000" tIns="46800" rIns="90000" bIns="46800">
            <a:spAutoFit/>
          </a:bodyPr>
          <a:lstStyle/>
          <a:p>
            <a:pPr marL="457200" indent="-442913"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600" b="1">
                <a:solidFill>
                  <a:srgbClr val="000000"/>
                </a:solidFill>
                <a:latin typeface="Times New Roman" pitchFamily="16" charset="0"/>
              </a:rPr>
              <a:t>Problema interessante é o que diz respeito à necessidade ou não de registro da servidão administrativa. É preciso distinguir: as que decorrem diretamente da lei dispensam esse registro, porque o ônus real se constitui no momento em que a lei é promulgada ou, posteriormente, quando algum fato coloque o prédio na situação descrita na lei; esta confere à servidão a mesma publicidade e satisfaz os mesmos fins atribuídos ao Registro de Imóveis.</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Text Box 1"/>
          <p:cNvSpPr txBox="1">
            <a:spLocks noChangeArrowheads="1"/>
          </p:cNvSpPr>
          <p:nvPr/>
        </p:nvSpPr>
        <p:spPr bwMode="auto">
          <a:xfrm>
            <a:off x="1508125" y="955675"/>
            <a:ext cx="184150" cy="457200"/>
          </a:xfrm>
          <a:prstGeom prst="rect">
            <a:avLst/>
          </a:prstGeom>
          <a:noFill/>
          <a:ln w="9525">
            <a:noFill/>
            <a:round/>
            <a:headEnd/>
            <a:tailEnd/>
          </a:ln>
          <a:effectLst/>
        </p:spPr>
        <p:txBody>
          <a:bodyPr wrap="none" anchor="ctr"/>
          <a:lstStyle/>
          <a:p>
            <a:endParaRPr lang="pt-BR"/>
          </a:p>
        </p:txBody>
      </p:sp>
      <p:sp>
        <p:nvSpPr>
          <p:cNvPr id="11266" name="Text Box 2"/>
          <p:cNvSpPr txBox="1">
            <a:spLocks noChangeArrowheads="1"/>
          </p:cNvSpPr>
          <p:nvPr/>
        </p:nvSpPr>
        <p:spPr bwMode="auto">
          <a:xfrm>
            <a:off x="395288" y="981075"/>
            <a:ext cx="8208962" cy="4144963"/>
          </a:xfrm>
          <a:prstGeom prst="rect">
            <a:avLst/>
          </a:prstGeom>
          <a:noFill/>
          <a:ln w="9525">
            <a:noFill/>
            <a:round/>
            <a:headEnd/>
            <a:tailEnd/>
          </a:ln>
          <a:effectLst/>
        </p:spPr>
        <p:txBody>
          <a:bodyPr lIns="90000" tIns="46800" rIns="90000" bIns="46800">
            <a:spAutoFit/>
          </a:bodyPr>
          <a:lstStyle/>
          <a:p>
            <a:pPr marL="457200" indent="-442913"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600" b="1" u="sng">
                <a:solidFill>
                  <a:srgbClr val="000000"/>
                </a:solidFill>
                <a:latin typeface="Times New Roman" pitchFamily="16" charset="0"/>
              </a:rPr>
              <a:t>Função Social da Propriedade</a:t>
            </a:r>
          </a:p>
          <a:p>
            <a:pPr marL="457200" indent="-442913"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endParaRPr lang="pt-BR" sz="2600" b="1">
              <a:solidFill>
                <a:srgbClr val="000000"/>
              </a:solidFill>
              <a:latin typeface="Times New Roman" pitchFamily="16" charset="0"/>
            </a:endParaRPr>
          </a:p>
          <a:p>
            <a:pPr marL="457200" indent="-442913"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600" b="1">
                <a:solidFill>
                  <a:srgbClr val="000000"/>
                </a:solidFill>
                <a:latin typeface="Times New Roman" pitchFamily="16" charset="0"/>
              </a:rPr>
              <a:t>A inspiração mais próxima do princípio da função social da propriedade é a doutrina social da Igreja, tal como exposta na Encíclicas Mater et Magistra, do Papa João XXIII, de 1961, e Centesimus Cennus, de 1991, do Papa João Paulo II, nas quais se associa a propriedade a uma função social, ou seja, à função de servir de instrumento para a criação de bens necessários à subsistência de toda a humanidade.</a:t>
            </a:r>
          </a:p>
          <a:p>
            <a:pPr marL="457200" indent="-442913"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endParaRPr lang="pt-BR" sz="2600" b="1">
              <a:solidFill>
                <a:srgbClr val="000000"/>
              </a:solidFill>
              <a:latin typeface="Times New Roman" pitchFamily="16" charset="0"/>
            </a:endParaRP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Text Box 1"/>
          <p:cNvSpPr txBox="1">
            <a:spLocks noChangeArrowheads="1"/>
          </p:cNvSpPr>
          <p:nvPr/>
        </p:nvSpPr>
        <p:spPr bwMode="auto">
          <a:xfrm>
            <a:off x="1508125" y="955675"/>
            <a:ext cx="184150" cy="457200"/>
          </a:xfrm>
          <a:prstGeom prst="rect">
            <a:avLst/>
          </a:prstGeom>
          <a:noFill/>
          <a:ln w="9525">
            <a:noFill/>
            <a:round/>
            <a:headEnd/>
            <a:tailEnd/>
          </a:ln>
          <a:effectLst/>
        </p:spPr>
        <p:txBody>
          <a:bodyPr wrap="none" anchor="ctr"/>
          <a:lstStyle/>
          <a:p>
            <a:endParaRPr lang="pt-BR"/>
          </a:p>
        </p:txBody>
      </p:sp>
      <p:sp>
        <p:nvSpPr>
          <p:cNvPr id="66562" name="Text Box 2"/>
          <p:cNvSpPr txBox="1">
            <a:spLocks noChangeArrowheads="1"/>
          </p:cNvSpPr>
          <p:nvPr/>
        </p:nvSpPr>
        <p:spPr bwMode="auto">
          <a:xfrm>
            <a:off x="323850" y="1314450"/>
            <a:ext cx="8424863" cy="3040063"/>
          </a:xfrm>
          <a:prstGeom prst="rect">
            <a:avLst/>
          </a:prstGeom>
          <a:noFill/>
          <a:ln w="9525">
            <a:noFill/>
            <a:round/>
            <a:headEnd/>
            <a:tailEnd/>
          </a:ln>
          <a:effectLst/>
        </p:spPr>
        <p:txBody>
          <a:bodyPr lIns="90000" tIns="46800" rIns="90000" bIns="46800">
            <a:spAutoFit/>
          </a:bodyPr>
          <a:lstStyle/>
          <a:p>
            <a:pPr marL="457200" indent="-442913"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600" b="1">
                <a:solidFill>
                  <a:srgbClr val="000000"/>
                </a:solidFill>
                <a:latin typeface="Times New Roman" pitchFamily="16" charset="0"/>
              </a:rPr>
              <a:t>Nas demais hipóteses, a inscrição torna-se indispensável, uma vez que tanto o contrato, como a sentença fazem lei entre as partes apenas, além de não gozarem da mesma publicidade que tem a lei.</a:t>
            </a:r>
          </a:p>
          <a:p>
            <a:pPr marL="457200" indent="-442913"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600" b="1">
                <a:solidFill>
                  <a:srgbClr val="000000"/>
                </a:solidFill>
                <a:latin typeface="Times New Roman" pitchFamily="16" charset="0"/>
              </a:rPr>
              <a:t>A atual Lei de Registro Públicos (Lei n.º 6.015, de 31/12/73) alterou essa sistemática, exigindo, no art. 167, I, 6, a inscrição dos “títulos das servidões em geral, para sua constituição”.</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Text Box 1"/>
          <p:cNvSpPr txBox="1">
            <a:spLocks noChangeArrowheads="1"/>
          </p:cNvSpPr>
          <p:nvPr/>
        </p:nvSpPr>
        <p:spPr bwMode="auto">
          <a:xfrm>
            <a:off x="1508125" y="955675"/>
            <a:ext cx="184150" cy="457200"/>
          </a:xfrm>
          <a:prstGeom prst="rect">
            <a:avLst/>
          </a:prstGeom>
          <a:noFill/>
          <a:ln w="9525">
            <a:noFill/>
            <a:round/>
            <a:headEnd/>
            <a:tailEnd/>
          </a:ln>
          <a:effectLst/>
        </p:spPr>
        <p:txBody>
          <a:bodyPr wrap="none" anchor="ctr"/>
          <a:lstStyle/>
          <a:p>
            <a:endParaRPr lang="pt-BR"/>
          </a:p>
        </p:txBody>
      </p:sp>
      <p:sp>
        <p:nvSpPr>
          <p:cNvPr id="67586" name="Text Box 2"/>
          <p:cNvSpPr txBox="1">
            <a:spLocks noChangeArrowheads="1"/>
          </p:cNvSpPr>
          <p:nvPr/>
        </p:nvSpPr>
        <p:spPr bwMode="auto">
          <a:xfrm>
            <a:off x="179388" y="1168400"/>
            <a:ext cx="8424862" cy="3776663"/>
          </a:xfrm>
          <a:prstGeom prst="rect">
            <a:avLst/>
          </a:prstGeom>
          <a:noFill/>
          <a:ln w="9525">
            <a:noFill/>
            <a:round/>
            <a:headEnd/>
            <a:tailEnd/>
          </a:ln>
          <a:effectLst/>
        </p:spPr>
        <p:txBody>
          <a:bodyPr lIns="90000" tIns="46800" rIns="90000" bIns="46800">
            <a:spAutoFit/>
          </a:bodyPr>
          <a:lstStyle/>
          <a:p>
            <a:pPr marL="457200" indent="-442913"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600" b="1">
                <a:solidFill>
                  <a:srgbClr val="000000"/>
                </a:solidFill>
                <a:latin typeface="Times New Roman" pitchFamily="16" charset="0"/>
              </a:rPr>
              <a:t>No entanto, o Supremo Tribunal Federal adotou o entendimento de que “servidão de trânsito não titulada, mas tornada permanente, sobretudo pela natureza das obras realizadas, considera-se aparente, conferido direito à proteção possessória” (cf. Súmula n.º 415).</a:t>
            </a:r>
          </a:p>
          <a:p>
            <a:pPr marL="457200" indent="-442913"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600" b="1">
                <a:solidFill>
                  <a:srgbClr val="000000"/>
                </a:solidFill>
                <a:latin typeface="Times New Roman" pitchFamily="16" charset="0"/>
              </a:rPr>
              <a:t>E o Tribunal de Alçada Civil entendeu que a servidão para transmissão de energia elétrica, sendo aparente e contínua, dispensa inscrição para valer contra terceiros (RT 430/163).</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Text Box 1"/>
          <p:cNvSpPr txBox="1">
            <a:spLocks noChangeArrowheads="1"/>
          </p:cNvSpPr>
          <p:nvPr/>
        </p:nvSpPr>
        <p:spPr bwMode="auto">
          <a:xfrm>
            <a:off x="1508125" y="955675"/>
            <a:ext cx="184150" cy="457200"/>
          </a:xfrm>
          <a:prstGeom prst="rect">
            <a:avLst/>
          </a:prstGeom>
          <a:noFill/>
          <a:ln w="9525">
            <a:noFill/>
            <a:round/>
            <a:headEnd/>
            <a:tailEnd/>
          </a:ln>
          <a:effectLst/>
        </p:spPr>
        <p:txBody>
          <a:bodyPr wrap="none" anchor="ctr"/>
          <a:lstStyle/>
          <a:p>
            <a:endParaRPr lang="pt-BR"/>
          </a:p>
        </p:txBody>
      </p:sp>
      <p:sp>
        <p:nvSpPr>
          <p:cNvPr id="68610" name="Text Box 2"/>
          <p:cNvSpPr txBox="1">
            <a:spLocks noChangeArrowheads="1"/>
          </p:cNvSpPr>
          <p:nvPr/>
        </p:nvSpPr>
        <p:spPr bwMode="auto">
          <a:xfrm>
            <a:off x="395288" y="925513"/>
            <a:ext cx="8497887" cy="4694237"/>
          </a:xfrm>
          <a:prstGeom prst="rect">
            <a:avLst/>
          </a:prstGeom>
          <a:noFill/>
          <a:ln w="9525">
            <a:noFill/>
            <a:round/>
            <a:headEnd/>
            <a:tailEnd/>
          </a:ln>
          <a:effectLst/>
        </p:spPr>
        <p:txBody>
          <a:bodyPr lIns="90000" tIns="46800" rIns="90000" bIns="46800">
            <a:spAutoFit/>
          </a:bodyPr>
          <a:lstStyle/>
          <a:p>
            <a:pPr marL="457200" indent="-442913"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500" b="1">
                <a:solidFill>
                  <a:srgbClr val="000000"/>
                </a:solidFill>
                <a:latin typeface="Times New Roman" pitchFamily="16" charset="0"/>
              </a:rPr>
              <a:t>Extinção</a:t>
            </a:r>
          </a:p>
          <a:p>
            <a:pPr marL="457200" indent="-442913"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endParaRPr lang="pt-BR" sz="2500" b="1">
              <a:solidFill>
                <a:srgbClr val="000000"/>
              </a:solidFill>
              <a:latin typeface="Times New Roman" pitchFamily="16" charset="0"/>
            </a:endParaRPr>
          </a:p>
          <a:p>
            <a:pPr marL="457200" indent="-442913"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500" b="1">
                <a:solidFill>
                  <a:srgbClr val="000000"/>
                </a:solidFill>
                <a:latin typeface="Times New Roman" pitchFamily="16" charset="0"/>
              </a:rPr>
              <a:t>Em regra, as servidões administrativas são perpétuas no sentido de que perduram enquanto subsiste a necessidade do poder público e a utilidade do prédio serviente.</a:t>
            </a:r>
          </a:p>
          <a:p>
            <a:pPr marL="457200" indent="-442913"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500" b="1">
                <a:solidFill>
                  <a:srgbClr val="000000"/>
                </a:solidFill>
                <a:latin typeface="Times New Roman" pitchFamily="16" charset="0"/>
              </a:rPr>
              <a:t>Em resumo, as causas extintivas da servidão administrativa são:</a:t>
            </a:r>
          </a:p>
          <a:p>
            <a:pPr marL="457200" indent="-442913"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500" b="1">
                <a:solidFill>
                  <a:srgbClr val="000000"/>
                </a:solidFill>
                <a:latin typeface="Times New Roman" pitchFamily="16" charset="0"/>
              </a:rPr>
              <a:t>1) 	a perda da coisa gravada;</a:t>
            </a:r>
          </a:p>
          <a:p>
            <a:pPr marL="457200" indent="-442913"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500" b="1">
                <a:solidFill>
                  <a:srgbClr val="000000"/>
                </a:solidFill>
                <a:latin typeface="Times New Roman" pitchFamily="16" charset="0"/>
              </a:rPr>
              <a:t>2) 	a transformação da coisa por fato que a torne incompatível com seu destino;</a:t>
            </a:r>
          </a:p>
          <a:p>
            <a:pPr marL="457200" indent="-442913"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500" b="1">
                <a:solidFill>
                  <a:srgbClr val="000000"/>
                </a:solidFill>
                <a:latin typeface="Times New Roman" pitchFamily="16" charset="0"/>
              </a:rPr>
              <a:t>3) 	a desafetação da coisa dominante;</a:t>
            </a:r>
          </a:p>
          <a:p>
            <a:pPr marL="457200" indent="-442913"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500" b="1">
                <a:solidFill>
                  <a:srgbClr val="000000"/>
                </a:solidFill>
                <a:latin typeface="Times New Roman" pitchFamily="16" charset="0"/>
              </a:rPr>
              <a:t>4) 	a incorporação do imóvel serviente ao patrimônio público.</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Text Box 1"/>
          <p:cNvSpPr txBox="1">
            <a:spLocks noChangeArrowheads="1"/>
          </p:cNvSpPr>
          <p:nvPr/>
        </p:nvSpPr>
        <p:spPr bwMode="auto">
          <a:xfrm>
            <a:off x="1508125" y="955675"/>
            <a:ext cx="184150" cy="457200"/>
          </a:xfrm>
          <a:prstGeom prst="rect">
            <a:avLst/>
          </a:prstGeom>
          <a:noFill/>
          <a:ln w="9525">
            <a:noFill/>
            <a:round/>
            <a:headEnd/>
            <a:tailEnd/>
          </a:ln>
          <a:effectLst/>
        </p:spPr>
        <p:txBody>
          <a:bodyPr wrap="none" anchor="ctr"/>
          <a:lstStyle/>
          <a:p>
            <a:endParaRPr lang="pt-BR"/>
          </a:p>
        </p:txBody>
      </p:sp>
      <p:sp>
        <p:nvSpPr>
          <p:cNvPr id="69634" name="Text Box 2"/>
          <p:cNvSpPr txBox="1">
            <a:spLocks noChangeArrowheads="1"/>
          </p:cNvSpPr>
          <p:nvPr/>
        </p:nvSpPr>
        <p:spPr bwMode="auto">
          <a:xfrm>
            <a:off x="539750" y="2028825"/>
            <a:ext cx="8064500" cy="1509713"/>
          </a:xfrm>
          <a:prstGeom prst="rect">
            <a:avLst/>
          </a:prstGeom>
          <a:noFill/>
          <a:ln w="9525">
            <a:noFill/>
            <a:round/>
            <a:headEnd/>
            <a:tailEnd/>
          </a:ln>
          <a:effectLst/>
        </p:spPr>
        <p:txBody>
          <a:bodyPr lIns="90000" tIns="46800" rIns="90000" bIns="46800">
            <a:spAutoFit/>
          </a:bodyPr>
          <a:lstStyle/>
          <a:p>
            <a:pPr marL="457200" indent="-442913"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500" b="1">
                <a:solidFill>
                  <a:srgbClr val="000000"/>
                </a:solidFill>
                <a:latin typeface="Times New Roman" pitchFamily="16" charset="0"/>
              </a:rPr>
              <a:t>Quanto à prescrição, o pensamento dominante é o de que as servidões administrativas não se extinguem pelo não uso, pela mesma razão de que ninguém pode adquirir bens do domínio público por usucapião.</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Text Box 1"/>
          <p:cNvSpPr txBox="1">
            <a:spLocks noChangeArrowheads="1"/>
          </p:cNvSpPr>
          <p:nvPr/>
        </p:nvSpPr>
        <p:spPr bwMode="auto">
          <a:xfrm>
            <a:off x="1508125" y="955675"/>
            <a:ext cx="184150" cy="457200"/>
          </a:xfrm>
          <a:prstGeom prst="rect">
            <a:avLst/>
          </a:prstGeom>
          <a:noFill/>
          <a:ln w="9525">
            <a:noFill/>
            <a:round/>
            <a:headEnd/>
            <a:tailEnd/>
          </a:ln>
          <a:effectLst/>
        </p:spPr>
        <p:txBody>
          <a:bodyPr wrap="none" anchor="ctr"/>
          <a:lstStyle/>
          <a:p>
            <a:endParaRPr lang="pt-BR"/>
          </a:p>
        </p:txBody>
      </p:sp>
      <p:sp>
        <p:nvSpPr>
          <p:cNvPr id="70658" name="Text Box 2"/>
          <p:cNvSpPr txBox="1">
            <a:spLocks noChangeArrowheads="1"/>
          </p:cNvSpPr>
          <p:nvPr/>
        </p:nvSpPr>
        <p:spPr bwMode="auto">
          <a:xfrm>
            <a:off x="468313" y="765175"/>
            <a:ext cx="8064500" cy="4881563"/>
          </a:xfrm>
          <a:prstGeom prst="rect">
            <a:avLst/>
          </a:prstGeom>
          <a:noFill/>
          <a:ln w="9525">
            <a:noFill/>
            <a:round/>
            <a:headEnd/>
            <a:tailEnd/>
          </a:ln>
          <a:effectLst/>
        </p:spPr>
        <p:txBody>
          <a:bodyPr lIns="90000" tIns="46800" rIns="90000" bIns="46800">
            <a:spAutoFit/>
          </a:bodyPr>
          <a:lstStyle/>
          <a:p>
            <a:pPr marL="457200" indent="-442913"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600" b="1">
                <a:solidFill>
                  <a:srgbClr val="000000"/>
                </a:solidFill>
                <a:latin typeface="Times New Roman" pitchFamily="16" charset="0"/>
              </a:rPr>
              <a:t>Direito à indenização</a:t>
            </a:r>
          </a:p>
          <a:p>
            <a:pPr marL="457200" indent="-442913"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endParaRPr lang="pt-BR" sz="2600" b="1">
              <a:solidFill>
                <a:srgbClr val="000000"/>
              </a:solidFill>
              <a:latin typeface="Times New Roman" pitchFamily="16" charset="0"/>
            </a:endParaRPr>
          </a:p>
          <a:p>
            <a:pPr marL="457200" indent="-442913"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600" b="1">
                <a:solidFill>
                  <a:srgbClr val="000000"/>
                </a:solidFill>
                <a:latin typeface="Times New Roman" pitchFamily="16" charset="0"/>
              </a:rPr>
              <a:t>Não cabe direito à indenização quanto a servidão decorre diretamente da lei. Somente haverá direito à indenização se um prédio sofre prejuízo maior do que os demais, por exemplo, tiver de ser demolido.</a:t>
            </a:r>
          </a:p>
          <a:p>
            <a:pPr marL="457200" indent="-442913"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endParaRPr lang="pt-BR" sz="2600" b="1">
              <a:solidFill>
                <a:srgbClr val="000000"/>
              </a:solidFill>
              <a:latin typeface="Times New Roman" pitchFamily="16" charset="0"/>
            </a:endParaRPr>
          </a:p>
          <a:p>
            <a:pPr marL="457200" indent="-442913"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600" b="1">
                <a:solidFill>
                  <a:srgbClr val="000000"/>
                </a:solidFill>
                <a:latin typeface="Times New Roman" pitchFamily="16" charset="0"/>
              </a:rPr>
              <a:t>Quando a servidão decorre de contrato ou de decisão judicial, incidindo sobre imóveis determinados, a regra é a indenização, que deverá ser calculada em cada caso concreto, para que se demonstre o prejuízo efetivo; se este não existiu, não há o que indenizar.</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Text Box 1"/>
          <p:cNvSpPr txBox="1">
            <a:spLocks noChangeArrowheads="1"/>
          </p:cNvSpPr>
          <p:nvPr/>
        </p:nvSpPr>
        <p:spPr bwMode="auto">
          <a:xfrm>
            <a:off x="1508125" y="955675"/>
            <a:ext cx="184150" cy="457200"/>
          </a:xfrm>
          <a:prstGeom prst="rect">
            <a:avLst/>
          </a:prstGeom>
          <a:noFill/>
          <a:ln w="9525">
            <a:noFill/>
            <a:round/>
            <a:headEnd/>
            <a:tailEnd/>
          </a:ln>
          <a:effectLst/>
        </p:spPr>
        <p:txBody>
          <a:bodyPr wrap="none" anchor="ctr"/>
          <a:lstStyle/>
          <a:p>
            <a:endParaRPr lang="pt-BR"/>
          </a:p>
        </p:txBody>
      </p:sp>
      <p:sp>
        <p:nvSpPr>
          <p:cNvPr id="71682" name="Text Box 2"/>
          <p:cNvSpPr txBox="1">
            <a:spLocks noChangeArrowheads="1"/>
          </p:cNvSpPr>
          <p:nvPr/>
        </p:nvSpPr>
        <p:spPr bwMode="auto">
          <a:xfrm>
            <a:off x="539750" y="620713"/>
            <a:ext cx="8064500" cy="4340225"/>
          </a:xfrm>
          <a:prstGeom prst="rect">
            <a:avLst/>
          </a:prstGeom>
          <a:noFill/>
          <a:ln w="9525">
            <a:noFill/>
            <a:round/>
            <a:headEnd/>
            <a:tailEnd/>
          </a:ln>
          <a:effectLst/>
        </p:spPr>
        <p:txBody>
          <a:bodyPr lIns="90000" tIns="46800" rIns="90000" bIns="46800">
            <a:spAutoFit/>
          </a:bodyPr>
          <a:lstStyle/>
          <a:p>
            <a:pPr marL="457200" indent="-442913"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500" b="1">
                <a:solidFill>
                  <a:srgbClr val="000000"/>
                </a:solidFill>
                <a:latin typeface="Times New Roman" pitchFamily="16" charset="0"/>
              </a:rPr>
              <a:t>Exemplo: no caso de servidão de energia elétrica, a Jurisprudência fixa a indenização em valor que varia entre 20% e 30% sobre o valor da terra nua.</a:t>
            </a:r>
          </a:p>
          <a:p>
            <a:pPr marL="457200" indent="-442913"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endParaRPr lang="pt-BR" sz="2500" b="1">
              <a:solidFill>
                <a:srgbClr val="000000"/>
              </a:solidFill>
              <a:latin typeface="Times New Roman" pitchFamily="16" charset="0"/>
            </a:endParaRPr>
          </a:p>
          <a:p>
            <a:pPr marL="457200" indent="-442913"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500" b="1">
                <a:solidFill>
                  <a:srgbClr val="000000"/>
                </a:solidFill>
                <a:latin typeface="Times New Roman" pitchFamily="16" charset="0"/>
              </a:rPr>
              <a:t>Tem-se entendido, na jurisprudência, que, além dos acréscimos legais (juros moratórios, correção monetária, honorários do advogado, do perito oficial, do assistente técnico e custas), a indenização, na servidão administrativa, inclui juros compensatórios, à semelhança da desapropriação, quando a Administração tome posse da área antes de pagar o preço justo.</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Text Box 1"/>
          <p:cNvSpPr txBox="1">
            <a:spLocks noChangeArrowheads="1"/>
          </p:cNvSpPr>
          <p:nvPr/>
        </p:nvSpPr>
        <p:spPr bwMode="auto">
          <a:xfrm>
            <a:off x="1508125" y="955675"/>
            <a:ext cx="184150" cy="457200"/>
          </a:xfrm>
          <a:prstGeom prst="rect">
            <a:avLst/>
          </a:prstGeom>
          <a:noFill/>
          <a:ln w="9525">
            <a:noFill/>
            <a:round/>
            <a:headEnd/>
            <a:tailEnd/>
          </a:ln>
          <a:effectLst/>
        </p:spPr>
        <p:txBody>
          <a:bodyPr wrap="none" anchor="ctr"/>
          <a:lstStyle/>
          <a:p>
            <a:endParaRPr lang="pt-BR"/>
          </a:p>
        </p:txBody>
      </p:sp>
      <p:sp>
        <p:nvSpPr>
          <p:cNvPr id="72706" name="Text Box 2"/>
          <p:cNvSpPr txBox="1">
            <a:spLocks noChangeArrowheads="1"/>
          </p:cNvSpPr>
          <p:nvPr/>
        </p:nvSpPr>
        <p:spPr bwMode="auto">
          <a:xfrm>
            <a:off x="468313" y="1422400"/>
            <a:ext cx="8064500" cy="2671763"/>
          </a:xfrm>
          <a:prstGeom prst="rect">
            <a:avLst/>
          </a:prstGeom>
          <a:noFill/>
          <a:ln w="9525">
            <a:noFill/>
            <a:round/>
            <a:headEnd/>
            <a:tailEnd/>
          </a:ln>
          <a:effectLst/>
        </p:spPr>
        <p:txBody>
          <a:bodyPr lIns="90000" tIns="46800" rIns="90000" bIns="46800">
            <a:spAutoFit/>
          </a:bodyPr>
          <a:lstStyle/>
          <a:p>
            <a:pPr marL="457200" indent="-442913"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600" b="1">
                <a:solidFill>
                  <a:srgbClr val="000000"/>
                </a:solidFill>
                <a:latin typeface="Times New Roman" pitchFamily="16" charset="0"/>
              </a:rPr>
              <a:t>O STJ, fazendo confusão entre desapropriação e servidão, fixou o entendimento de que “na desapropriação para instituir servidão administrativa são devidos juros compensatórios pela limitação de uso da propriedade” (Súmula 56). O equívoco está no fato de não ser necessário desapropriar para instituir servidão.</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Text Box 1"/>
          <p:cNvSpPr txBox="1">
            <a:spLocks noChangeArrowheads="1"/>
          </p:cNvSpPr>
          <p:nvPr/>
        </p:nvSpPr>
        <p:spPr bwMode="auto">
          <a:xfrm>
            <a:off x="1508125" y="955675"/>
            <a:ext cx="184150" cy="457200"/>
          </a:xfrm>
          <a:prstGeom prst="rect">
            <a:avLst/>
          </a:prstGeom>
          <a:noFill/>
          <a:ln w="9525">
            <a:noFill/>
            <a:round/>
            <a:headEnd/>
            <a:tailEnd/>
          </a:ln>
          <a:effectLst/>
        </p:spPr>
        <p:txBody>
          <a:bodyPr wrap="none" anchor="ctr"/>
          <a:lstStyle/>
          <a:p>
            <a:endParaRPr lang="pt-BR"/>
          </a:p>
        </p:txBody>
      </p:sp>
      <p:sp>
        <p:nvSpPr>
          <p:cNvPr id="73730" name="Text Box 2"/>
          <p:cNvSpPr txBox="1">
            <a:spLocks noChangeArrowheads="1"/>
          </p:cNvSpPr>
          <p:nvPr/>
        </p:nvSpPr>
        <p:spPr bwMode="auto">
          <a:xfrm>
            <a:off x="539750" y="1196975"/>
            <a:ext cx="7993063" cy="3776663"/>
          </a:xfrm>
          <a:prstGeom prst="rect">
            <a:avLst/>
          </a:prstGeom>
          <a:noFill/>
          <a:ln w="9525">
            <a:noFill/>
            <a:round/>
            <a:headEnd/>
            <a:tailEnd/>
          </a:ln>
          <a:effectLst/>
        </p:spPr>
        <p:txBody>
          <a:bodyPr lIns="90000" tIns="46800" rIns="90000" bIns="46800">
            <a:spAutoFit/>
          </a:bodyPr>
          <a:lstStyle/>
          <a:p>
            <a:pPr marL="457200" indent="-442913"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600" b="1">
                <a:solidFill>
                  <a:srgbClr val="000000"/>
                </a:solidFill>
                <a:latin typeface="Times New Roman" pitchFamily="16" charset="0"/>
              </a:rPr>
              <a:t>Modalidades</a:t>
            </a:r>
          </a:p>
          <a:p>
            <a:pPr marL="457200" indent="-442913"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endParaRPr lang="pt-BR" sz="2600" b="1">
              <a:solidFill>
                <a:srgbClr val="000000"/>
              </a:solidFill>
              <a:latin typeface="Times New Roman" pitchFamily="16" charset="0"/>
            </a:endParaRPr>
          </a:p>
          <a:p>
            <a:pPr marL="457200" indent="-442913"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600" b="1">
                <a:solidFill>
                  <a:srgbClr val="000000"/>
                </a:solidFill>
                <a:latin typeface="Times New Roman" pitchFamily="16" charset="0"/>
              </a:rPr>
              <a:t>1) Servidão sobre terrenos marginais</a:t>
            </a:r>
          </a:p>
          <a:p>
            <a:pPr marL="457200" indent="-442913"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600" b="1">
                <a:solidFill>
                  <a:srgbClr val="000000"/>
                </a:solidFill>
                <a:latin typeface="Times New Roman" pitchFamily="16" charset="0"/>
              </a:rPr>
              <a:t>Faixa de 15,4 metros paralela aos rios navegáveis, contada a partir do ponto médio das enchentes ordinárias (Lei n.º 1.507, 26/09/1867, art. 39; Decreto n.º 4.105, de 22/02/1868).</a:t>
            </a:r>
          </a:p>
          <a:p>
            <a:pPr marL="457200" indent="-442913"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600" b="1">
                <a:solidFill>
                  <a:srgbClr val="000000"/>
                </a:solidFill>
                <a:latin typeface="Times New Roman" pitchFamily="16" charset="0"/>
              </a:rPr>
              <a:t>Faixa de 10 metros paralela aos rios não navegáveis e não flutuáveis (art. 12, Código de Águas).</a:t>
            </a:r>
          </a:p>
          <a:p>
            <a:pPr marL="457200" indent="-442913"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endParaRPr lang="pt-BR" sz="2600" b="1">
              <a:solidFill>
                <a:srgbClr val="000000"/>
              </a:solidFill>
              <a:latin typeface="Times New Roman" pitchFamily="16" charset="0"/>
            </a:endParaRP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Text Box 1"/>
          <p:cNvSpPr txBox="1">
            <a:spLocks noChangeArrowheads="1"/>
          </p:cNvSpPr>
          <p:nvPr/>
        </p:nvSpPr>
        <p:spPr bwMode="auto">
          <a:xfrm>
            <a:off x="1508125" y="955675"/>
            <a:ext cx="184150" cy="457200"/>
          </a:xfrm>
          <a:prstGeom prst="rect">
            <a:avLst/>
          </a:prstGeom>
          <a:noFill/>
          <a:ln w="9525">
            <a:noFill/>
            <a:round/>
            <a:headEnd/>
            <a:tailEnd/>
          </a:ln>
          <a:effectLst/>
        </p:spPr>
        <p:txBody>
          <a:bodyPr wrap="none" anchor="ctr"/>
          <a:lstStyle/>
          <a:p>
            <a:endParaRPr lang="pt-BR"/>
          </a:p>
        </p:txBody>
      </p:sp>
      <p:sp>
        <p:nvSpPr>
          <p:cNvPr id="74754" name="Text Box 2"/>
          <p:cNvSpPr txBox="1">
            <a:spLocks noChangeArrowheads="1"/>
          </p:cNvSpPr>
          <p:nvPr/>
        </p:nvSpPr>
        <p:spPr bwMode="auto">
          <a:xfrm>
            <a:off x="611188" y="879475"/>
            <a:ext cx="7921625" cy="4513263"/>
          </a:xfrm>
          <a:prstGeom prst="rect">
            <a:avLst/>
          </a:prstGeom>
          <a:noFill/>
          <a:ln w="9525">
            <a:noFill/>
            <a:round/>
            <a:headEnd/>
            <a:tailEnd/>
          </a:ln>
          <a:effectLst/>
        </p:spPr>
        <p:txBody>
          <a:bodyPr lIns="90000" tIns="46800" rIns="90000" bIns="46800">
            <a:spAutoFit/>
          </a:bodyPr>
          <a:lstStyle/>
          <a:p>
            <a:pPr marL="457200" indent="-442913"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600" b="1">
                <a:solidFill>
                  <a:srgbClr val="000000"/>
                </a:solidFill>
                <a:latin typeface="Times New Roman" pitchFamily="16" charset="0"/>
              </a:rPr>
              <a:t>Modalidades</a:t>
            </a:r>
          </a:p>
          <a:p>
            <a:pPr marL="457200" indent="-442913"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endParaRPr lang="pt-BR" sz="2600" b="1">
              <a:solidFill>
                <a:srgbClr val="000000"/>
              </a:solidFill>
              <a:latin typeface="Times New Roman" pitchFamily="16" charset="0"/>
            </a:endParaRPr>
          </a:p>
          <a:p>
            <a:pPr marL="457200" indent="-442913"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600" b="1">
                <a:solidFill>
                  <a:srgbClr val="000000"/>
                </a:solidFill>
                <a:latin typeface="Times New Roman" pitchFamily="16" charset="0"/>
              </a:rPr>
              <a:t>2) Servidão a favor das fontes de água mineral, termal ou gasosa e dos recursos hídricos</a:t>
            </a:r>
          </a:p>
          <a:p>
            <a:pPr marL="457200" indent="-442913"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600" b="1">
                <a:solidFill>
                  <a:srgbClr val="000000"/>
                </a:solidFill>
                <a:latin typeface="Times New Roman" pitchFamily="16" charset="0"/>
              </a:rPr>
              <a:t>O Código de Águas Minerais (Decreto-lei n.º 7.841, de 08/08/45) instituiu determinado tipo de servidão administrativa, estabelecendo, no artigo 12, que “às fontes de água mineral, termal ou gasosa, em exploração regular, poderá ser assinalado, por decreto, um perímetro de proteção, sujeito a modificações posteriores se novas circunstâncias o exigirem”.</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Text Box 1"/>
          <p:cNvSpPr txBox="1">
            <a:spLocks noChangeArrowheads="1"/>
          </p:cNvSpPr>
          <p:nvPr/>
        </p:nvSpPr>
        <p:spPr bwMode="auto">
          <a:xfrm>
            <a:off x="1508125" y="955675"/>
            <a:ext cx="184150" cy="457200"/>
          </a:xfrm>
          <a:prstGeom prst="rect">
            <a:avLst/>
          </a:prstGeom>
          <a:noFill/>
          <a:ln w="9525">
            <a:noFill/>
            <a:round/>
            <a:headEnd/>
            <a:tailEnd/>
          </a:ln>
          <a:effectLst/>
        </p:spPr>
        <p:txBody>
          <a:bodyPr wrap="none" anchor="ctr"/>
          <a:lstStyle/>
          <a:p>
            <a:endParaRPr lang="pt-BR"/>
          </a:p>
        </p:txBody>
      </p:sp>
      <p:sp>
        <p:nvSpPr>
          <p:cNvPr id="75778" name="Text Box 2"/>
          <p:cNvSpPr txBox="1">
            <a:spLocks noChangeArrowheads="1"/>
          </p:cNvSpPr>
          <p:nvPr/>
        </p:nvSpPr>
        <p:spPr bwMode="auto">
          <a:xfrm>
            <a:off x="539750" y="620713"/>
            <a:ext cx="8280400" cy="5249862"/>
          </a:xfrm>
          <a:prstGeom prst="rect">
            <a:avLst/>
          </a:prstGeom>
          <a:noFill/>
          <a:ln w="9525">
            <a:noFill/>
            <a:round/>
            <a:headEnd/>
            <a:tailEnd/>
          </a:ln>
          <a:effectLst/>
        </p:spPr>
        <p:txBody>
          <a:bodyPr lIns="90000" tIns="46800" rIns="90000" bIns="46800">
            <a:spAutoFit/>
          </a:bodyPr>
          <a:lstStyle/>
          <a:p>
            <a:pPr marL="457200" indent="-442913"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600" b="1">
                <a:solidFill>
                  <a:srgbClr val="000000"/>
                </a:solidFill>
                <a:latin typeface="Times New Roman" pitchFamily="16" charset="0"/>
              </a:rPr>
              <a:t>Modalidades</a:t>
            </a:r>
          </a:p>
          <a:p>
            <a:pPr marL="457200" indent="-442913"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endParaRPr lang="pt-BR" sz="2600" b="1">
              <a:solidFill>
                <a:srgbClr val="000000"/>
              </a:solidFill>
              <a:latin typeface="Times New Roman" pitchFamily="16" charset="0"/>
            </a:endParaRPr>
          </a:p>
          <a:p>
            <a:pPr marL="457200" indent="-442913"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600" b="1">
                <a:solidFill>
                  <a:srgbClr val="000000"/>
                </a:solidFill>
                <a:latin typeface="Times New Roman" pitchFamily="16" charset="0"/>
              </a:rPr>
              <a:t>3) 	Servidão sobre prédios vizinhos de obras ou imóvel pertencente ao patrimônio histórico e artístico nacional.</a:t>
            </a:r>
          </a:p>
          <a:p>
            <a:pPr marL="457200" indent="-442913"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600" b="1">
                <a:solidFill>
                  <a:srgbClr val="000000"/>
                </a:solidFill>
                <a:latin typeface="Times New Roman" pitchFamily="16" charset="0"/>
              </a:rPr>
              <a:t>É prevista no artigo 18 do Decreto-lei n.º 25, de 30/11/37, que proíbe, sem prévia autorização do Instituto do Patrimônio Histórico e Artístico Nacional, que se faça, na vizinhança de coisa tombada, construção que lhe impeça ou reduza a visibilidade, bem como que se coloquem anúncios ou cartazes, sob pena de ser mandada destruir a obra ou retirado o objeto, impondo-se, neste caso, a multa de 50%  do valor do mesmo objeto.</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ext Box 1"/>
          <p:cNvSpPr txBox="1">
            <a:spLocks noChangeArrowheads="1"/>
          </p:cNvSpPr>
          <p:nvPr/>
        </p:nvSpPr>
        <p:spPr bwMode="auto">
          <a:xfrm>
            <a:off x="1508125" y="955675"/>
            <a:ext cx="184150" cy="457200"/>
          </a:xfrm>
          <a:prstGeom prst="rect">
            <a:avLst/>
          </a:prstGeom>
          <a:noFill/>
          <a:ln w="9525">
            <a:noFill/>
            <a:round/>
            <a:headEnd/>
            <a:tailEnd/>
          </a:ln>
          <a:effectLst/>
        </p:spPr>
        <p:txBody>
          <a:bodyPr wrap="none" anchor="ctr"/>
          <a:lstStyle/>
          <a:p>
            <a:endParaRPr lang="pt-BR"/>
          </a:p>
        </p:txBody>
      </p:sp>
      <p:sp>
        <p:nvSpPr>
          <p:cNvPr id="12290" name="Text Box 2"/>
          <p:cNvSpPr txBox="1">
            <a:spLocks noChangeArrowheads="1"/>
          </p:cNvSpPr>
          <p:nvPr/>
        </p:nvSpPr>
        <p:spPr bwMode="auto">
          <a:xfrm>
            <a:off x="395288" y="981075"/>
            <a:ext cx="8208962" cy="3040063"/>
          </a:xfrm>
          <a:prstGeom prst="rect">
            <a:avLst/>
          </a:prstGeom>
          <a:noFill/>
          <a:ln w="9525">
            <a:noFill/>
            <a:round/>
            <a:headEnd/>
            <a:tailEnd/>
          </a:ln>
          <a:effectLst/>
        </p:spPr>
        <p:txBody>
          <a:bodyPr lIns="90000" tIns="46800" rIns="90000" bIns="46800">
            <a:spAutoFit/>
          </a:bodyPr>
          <a:lstStyle/>
          <a:p>
            <a:pPr marL="457200" indent="-442913"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600" b="1" u="sng">
                <a:solidFill>
                  <a:srgbClr val="000000"/>
                </a:solidFill>
                <a:latin typeface="Times New Roman" pitchFamily="16" charset="0"/>
              </a:rPr>
              <a:t>Função Social da Propriedade</a:t>
            </a:r>
          </a:p>
          <a:p>
            <a:pPr marL="457200" indent="-442913"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endParaRPr lang="pt-BR" sz="2600" b="1">
              <a:solidFill>
                <a:srgbClr val="000000"/>
              </a:solidFill>
              <a:latin typeface="Times New Roman" pitchFamily="16" charset="0"/>
            </a:endParaRPr>
          </a:p>
          <a:p>
            <a:pPr marL="457200" indent="-442913"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600" b="1">
                <a:solidFill>
                  <a:srgbClr val="000000"/>
                </a:solidFill>
                <a:latin typeface="Times New Roman" pitchFamily="16" charset="0"/>
              </a:rPr>
              <a:t>Na Constituição de 1967, com a redação dada pela Emenda Constitucional nº 1, de 1969, incluiu a função social da propriedade como um dos princípios da ordem econômica e social (art. 160, III), que coexiste com o da propriedade como direito individual consagrado no art. 153, § 22.</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Text Box 1"/>
          <p:cNvSpPr txBox="1">
            <a:spLocks noChangeArrowheads="1"/>
          </p:cNvSpPr>
          <p:nvPr/>
        </p:nvSpPr>
        <p:spPr bwMode="auto">
          <a:xfrm>
            <a:off x="1508125" y="955675"/>
            <a:ext cx="184150" cy="457200"/>
          </a:xfrm>
          <a:prstGeom prst="rect">
            <a:avLst/>
          </a:prstGeom>
          <a:noFill/>
          <a:ln w="9525">
            <a:noFill/>
            <a:round/>
            <a:headEnd/>
            <a:tailEnd/>
          </a:ln>
          <a:effectLst/>
        </p:spPr>
        <p:txBody>
          <a:bodyPr wrap="none" anchor="ctr"/>
          <a:lstStyle/>
          <a:p>
            <a:endParaRPr lang="pt-BR"/>
          </a:p>
        </p:txBody>
      </p:sp>
      <p:sp>
        <p:nvSpPr>
          <p:cNvPr id="76802" name="Text Box 2"/>
          <p:cNvSpPr txBox="1">
            <a:spLocks noChangeArrowheads="1"/>
          </p:cNvSpPr>
          <p:nvPr/>
        </p:nvSpPr>
        <p:spPr bwMode="auto">
          <a:xfrm>
            <a:off x="611188" y="879475"/>
            <a:ext cx="7921625" cy="4144963"/>
          </a:xfrm>
          <a:prstGeom prst="rect">
            <a:avLst/>
          </a:prstGeom>
          <a:noFill/>
          <a:ln w="9525">
            <a:noFill/>
            <a:round/>
            <a:headEnd/>
            <a:tailEnd/>
          </a:ln>
          <a:effectLst/>
        </p:spPr>
        <p:txBody>
          <a:bodyPr lIns="90000" tIns="46800" rIns="90000" bIns="46800">
            <a:spAutoFit/>
          </a:bodyPr>
          <a:lstStyle/>
          <a:p>
            <a:pPr marL="457200" indent="-442913"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600" b="1">
                <a:solidFill>
                  <a:srgbClr val="000000"/>
                </a:solidFill>
                <a:latin typeface="Times New Roman" pitchFamily="16" charset="0"/>
              </a:rPr>
              <a:t>Modalidades</a:t>
            </a:r>
          </a:p>
          <a:p>
            <a:pPr marL="457200" indent="-442913"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endParaRPr lang="pt-BR" sz="2600" b="1">
              <a:solidFill>
                <a:srgbClr val="000000"/>
              </a:solidFill>
              <a:latin typeface="Times New Roman" pitchFamily="16" charset="0"/>
            </a:endParaRPr>
          </a:p>
          <a:p>
            <a:pPr marL="457200" indent="-442913"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600" b="1">
                <a:solidFill>
                  <a:srgbClr val="000000"/>
                </a:solidFill>
                <a:latin typeface="Times New Roman" pitchFamily="16" charset="0"/>
              </a:rPr>
              <a:t>4) 	Servidão em torno de aeródromos e heliportos</a:t>
            </a:r>
          </a:p>
          <a:p>
            <a:pPr marL="457200" indent="-442913"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600" b="1">
                <a:solidFill>
                  <a:srgbClr val="000000"/>
                </a:solidFill>
                <a:latin typeface="Times New Roman" pitchFamily="16" charset="0"/>
              </a:rPr>
              <a:t>O aproveitamento das propriedades (edificações, instalações, culturas agrícolas, etc.), não poderá embaraçar as manobras das aeronaves ou causar interferência nos sinais de auxílio à radionavegação ou dificultar a visibilidade de auxílios visuais. Cabe indenização no caso de demolição ou impedimento de construções de qualquer natureza.</a:t>
            </a:r>
          </a:p>
          <a:p>
            <a:pPr marL="457200" indent="-442913"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endParaRPr lang="pt-BR" sz="2600" b="1">
              <a:solidFill>
                <a:srgbClr val="000000"/>
              </a:solidFill>
              <a:latin typeface="Times New Roman" pitchFamily="16" charset="0"/>
            </a:endParaRP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Text Box 1"/>
          <p:cNvSpPr txBox="1">
            <a:spLocks noChangeArrowheads="1"/>
          </p:cNvSpPr>
          <p:nvPr/>
        </p:nvSpPr>
        <p:spPr bwMode="auto">
          <a:xfrm>
            <a:off x="1508125" y="955675"/>
            <a:ext cx="184150" cy="457200"/>
          </a:xfrm>
          <a:prstGeom prst="rect">
            <a:avLst/>
          </a:prstGeom>
          <a:noFill/>
          <a:ln w="9525">
            <a:noFill/>
            <a:round/>
            <a:headEnd/>
            <a:tailEnd/>
          </a:ln>
          <a:effectLst/>
        </p:spPr>
        <p:txBody>
          <a:bodyPr wrap="none" anchor="ctr"/>
          <a:lstStyle/>
          <a:p>
            <a:endParaRPr lang="pt-BR"/>
          </a:p>
        </p:txBody>
      </p:sp>
      <p:sp>
        <p:nvSpPr>
          <p:cNvPr id="77826" name="Text Box 2"/>
          <p:cNvSpPr txBox="1">
            <a:spLocks noChangeArrowheads="1"/>
          </p:cNvSpPr>
          <p:nvPr/>
        </p:nvSpPr>
        <p:spPr bwMode="auto">
          <a:xfrm>
            <a:off x="611188" y="836613"/>
            <a:ext cx="7921625" cy="4144962"/>
          </a:xfrm>
          <a:prstGeom prst="rect">
            <a:avLst/>
          </a:prstGeom>
          <a:noFill/>
          <a:ln w="9525">
            <a:noFill/>
            <a:round/>
            <a:headEnd/>
            <a:tailEnd/>
          </a:ln>
          <a:effectLst/>
        </p:spPr>
        <p:txBody>
          <a:bodyPr lIns="90000" tIns="46800" rIns="90000" bIns="46800">
            <a:spAutoFit/>
          </a:bodyPr>
          <a:lstStyle/>
          <a:p>
            <a:pPr marL="457200" indent="-442913"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600" b="1">
                <a:solidFill>
                  <a:srgbClr val="000000"/>
                </a:solidFill>
                <a:latin typeface="Times New Roman" pitchFamily="16" charset="0"/>
              </a:rPr>
              <a:t>Modalidades</a:t>
            </a:r>
          </a:p>
          <a:p>
            <a:pPr marL="457200" indent="-442913"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endParaRPr lang="pt-BR" sz="2600" b="1">
              <a:solidFill>
                <a:srgbClr val="000000"/>
              </a:solidFill>
              <a:latin typeface="Times New Roman" pitchFamily="16" charset="0"/>
            </a:endParaRPr>
          </a:p>
          <a:p>
            <a:pPr marL="457200" indent="-442913"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600" b="1">
                <a:solidFill>
                  <a:srgbClr val="000000"/>
                </a:solidFill>
                <a:latin typeface="Times New Roman" pitchFamily="16" charset="0"/>
              </a:rPr>
              <a:t>5) 	Servidão militar</a:t>
            </a:r>
          </a:p>
          <a:p>
            <a:pPr marL="457200" indent="-442913"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600" b="1">
                <a:solidFill>
                  <a:srgbClr val="000000"/>
                </a:solidFill>
                <a:latin typeface="Times New Roman" pitchFamily="16" charset="0"/>
              </a:rPr>
              <a:t>O Decreto-lei n.º 3.437, de 17/07/41, fixou áreas de restrições em torno das fortificações:</a:t>
            </a:r>
          </a:p>
          <a:p>
            <a:pPr marL="457200" indent="-442913"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600" b="1">
                <a:solidFill>
                  <a:srgbClr val="000000"/>
                </a:solidFill>
                <a:latin typeface="Times New Roman" pitchFamily="16" charset="0"/>
              </a:rPr>
              <a:t>a) 	na zona de 15 braças (33 metros), proibição de aforamento e de construção civil ou pública;</a:t>
            </a:r>
          </a:p>
          <a:p>
            <a:pPr marL="457200" indent="-442913"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600" b="1">
                <a:solidFill>
                  <a:srgbClr val="000000"/>
                </a:solidFill>
                <a:latin typeface="Times New Roman" pitchFamily="16" charset="0"/>
              </a:rPr>
              <a:t>b) 	na zona de 600 braças (1.320 metros), proibição de novos aforamentos, sendo permitidos apenas as construções que obedecessem aos gabaritos determinados pelo Ministério da Guerra.</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Text Box 1"/>
          <p:cNvSpPr txBox="1">
            <a:spLocks noChangeArrowheads="1"/>
          </p:cNvSpPr>
          <p:nvPr/>
        </p:nvSpPr>
        <p:spPr bwMode="auto">
          <a:xfrm>
            <a:off x="1508125" y="955675"/>
            <a:ext cx="184150" cy="457200"/>
          </a:xfrm>
          <a:prstGeom prst="rect">
            <a:avLst/>
          </a:prstGeom>
          <a:noFill/>
          <a:ln w="9525">
            <a:noFill/>
            <a:round/>
            <a:headEnd/>
            <a:tailEnd/>
          </a:ln>
          <a:effectLst/>
        </p:spPr>
        <p:txBody>
          <a:bodyPr wrap="none" anchor="ctr"/>
          <a:lstStyle/>
          <a:p>
            <a:endParaRPr lang="pt-BR"/>
          </a:p>
        </p:txBody>
      </p:sp>
      <p:sp>
        <p:nvSpPr>
          <p:cNvPr id="78850" name="Text Box 2"/>
          <p:cNvSpPr txBox="1">
            <a:spLocks noChangeArrowheads="1"/>
          </p:cNvSpPr>
          <p:nvPr/>
        </p:nvSpPr>
        <p:spPr bwMode="auto">
          <a:xfrm>
            <a:off x="611188" y="836613"/>
            <a:ext cx="7921625" cy="4144962"/>
          </a:xfrm>
          <a:prstGeom prst="rect">
            <a:avLst/>
          </a:prstGeom>
          <a:noFill/>
          <a:ln w="9525">
            <a:noFill/>
            <a:round/>
            <a:headEnd/>
            <a:tailEnd/>
          </a:ln>
          <a:effectLst/>
        </p:spPr>
        <p:txBody>
          <a:bodyPr lIns="90000" tIns="46800" rIns="90000" bIns="46800">
            <a:spAutoFit/>
          </a:bodyPr>
          <a:lstStyle/>
          <a:p>
            <a:pPr marL="457200" indent="-442913"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600" b="1">
                <a:solidFill>
                  <a:srgbClr val="000000"/>
                </a:solidFill>
                <a:latin typeface="Times New Roman" pitchFamily="16" charset="0"/>
              </a:rPr>
              <a:t>Modalidades</a:t>
            </a:r>
          </a:p>
          <a:p>
            <a:pPr marL="457200" indent="-442913"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endParaRPr lang="pt-BR" sz="2600" b="1">
              <a:solidFill>
                <a:srgbClr val="000000"/>
              </a:solidFill>
              <a:latin typeface="Times New Roman" pitchFamily="16" charset="0"/>
            </a:endParaRPr>
          </a:p>
          <a:p>
            <a:pPr marL="457200" indent="-442913"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600" b="1">
                <a:solidFill>
                  <a:srgbClr val="000000"/>
                </a:solidFill>
                <a:latin typeface="Times New Roman" pitchFamily="16" charset="0"/>
              </a:rPr>
              <a:t>6)  Servidão de aqueduto</a:t>
            </a:r>
          </a:p>
          <a:p>
            <a:pPr marL="457200" indent="-442913"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600" b="1">
                <a:solidFill>
                  <a:srgbClr val="000000"/>
                </a:solidFill>
                <a:latin typeface="Times New Roman" pitchFamily="16" charset="0"/>
              </a:rPr>
              <a:t>É aquela que confere a seu titular o direito de canalizar águas pelo prédio de outrem, prevista no art. 567 do Código Civil (direito de vizinhança) e arts. 117 a 138 do Código de Águas.</a:t>
            </a:r>
          </a:p>
          <a:p>
            <a:pPr marL="457200" indent="-442913"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600" b="1">
                <a:solidFill>
                  <a:srgbClr val="000000"/>
                </a:solidFill>
                <a:latin typeface="Times New Roman" pitchFamily="16" charset="0"/>
              </a:rPr>
              <a:t>A prevista no Código de Águas, depende de decreto governamental, cabendo indenização se da servidão resultar diminuição do rendimento da propriedade ou redução da sua área.</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Text Box 1"/>
          <p:cNvSpPr txBox="1">
            <a:spLocks noChangeArrowheads="1"/>
          </p:cNvSpPr>
          <p:nvPr/>
        </p:nvSpPr>
        <p:spPr bwMode="auto">
          <a:xfrm>
            <a:off x="1508125" y="955675"/>
            <a:ext cx="184150" cy="457200"/>
          </a:xfrm>
          <a:prstGeom prst="rect">
            <a:avLst/>
          </a:prstGeom>
          <a:noFill/>
          <a:ln w="9525">
            <a:noFill/>
            <a:round/>
            <a:headEnd/>
            <a:tailEnd/>
          </a:ln>
          <a:effectLst/>
        </p:spPr>
        <p:txBody>
          <a:bodyPr wrap="none" anchor="ctr"/>
          <a:lstStyle/>
          <a:p>
            <a:endParaRPr lang="pt-BR"/>
          </a:p>
        </p:txBody>
      </p:sp>
      <p:sp>
        <p:nvSpPr>
          <p:cNvPr id="79874" name="Text Box 2"/>
          <p:cNvSpPr txBox="1">
            <a:spLocks noChangeArrowheads="1"/>
          </p:cNvSpPr>
          <p:nvPr/>
        </p:nvSpPr>
        <p:spPr bwMode="auto">
          <a:xfrm>
            <a:off x="611188" y="836613"/>
            <a:ext cx="7921625" cy="2671762"/>
          </a:xfrm>
          <a:prstGeom prst="rect">
            <a:avLst/>
          </a:prstGeom>
          <a:noFill/>
          <a:ln w="9525">
            <a:noFill/>
            <a:round/>
            <a:headEnd/>
            <a:tailEnd/>
          </a:ln>
          <a:effectLst/>
        </p:spPr>
        <p:txBody>
          <a:bodyPr lIns="90000" tIns="46800" rIns="90000" bIns="46800">
            <a:spAutoFit/>
          </a:bodyPr>
          <a:lstStyle/>
          <a:p>
            <a:pPr marL="457200" indent="-442913"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600" b="1">
                <a:solidFill>
                  <a:srgbClr val="000000"/>
                </a:solidFill>
                <a:latin typeface="Times New Roman" pitchFamily="16" charset="0"/>
              </a:rPr>
              <a:t>Modalidades</a:t>
            </a:r>
          </a:p>
          <a:p>
            <a:pPr marL="457200" indent="-442913"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endParaRPr lang="pt-BR" sz="2600" b="1">
              <a:solidFill>
                <a:srgbClr val="000000"/>
              </a:solidFill>
              <a:latin typeface="Times New Roman" pitchFamily="16" charset="0"/>
            </a:endParaRPr>
          </a:p>
          <a:p>
            <a:pPr marL="457200" indent="-442913"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600" b="1">
                <a:solidFill>
                  <a:srgbClr val="000000"/>
                </a:solidFill>
                <a:latin typeface="Times New Roman" pitchFamily="16" charset="0"/>
              </a:rPr>
              <a:t>7) 	Servidão de energia elétrica</a:t>
            </a:r>
          </a:p>
          <a:p>
            <a:pPr marL="457200" indent="-442913"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600" b="1">
                <a:solidFill>
                  <a:srgbClr val="000000"/>
                </a:solidFill>
                <a:latin typeface="Times New Roman" pitchFamily="16" charset="0"/>
              </a:rPr>
              <a:t>Foi regulamentada pelo Decreto n.º 35.851, de 16/07/54, que estabelece, além do conteúdo da servidão, o processo de constituição, que assim de resume:</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Text Box 1"/>
          <p:cNvSpPr txBox="1">
            <a:spLocks noChangeArrowheads="1"/>
          </p:cNvSpPr>
          <p:nvPr/>
        </p:nvSpPr>
        <p:spPr bwMode="auto">
          <a:xfrm>
            <a:off x="1508125" y="955675"/>
            <a:ext cx="184150" cy="457200"/>
          </a:xfrm>
          <a:prstGeom prst="rect">
            <a:avLst/>
          </a:prstGeom>
          <a:noFill/>
          <a:ln w="9525">
            <a:noFill/>
            <a:round/>
            <a:headEnd/>
            <a:tailEnd/>
          </a:ln>
          <a:effectLst/>
        </p:spPr>
        <p:txBody>
          <a:bodyPr wrap="none" anchor="ctr"/>
          <a:lstStyle/>
          <a:p>
            <a:endParaRPr lang="pt-BR"/>
          </a:p>
        </p:txBody>
      </p:sp>
      <p:sp>
        <p:nvSpPr>
          <p:cNvPr id="80898" name="Text Box 2"/>
          <p:cNvSpPr txBox="1">
            <a:spLocks noChangeArrowheads="1"/>
          </p:cNvSpPr>
          <p:nvPr/>
        </p:nvSpPr>
        <p:spPr bwMode="auto">
          <a:xfrm>
            <a:off x="395288" y="549275"/>
            <a:ext cx="8137525" cy="4649788"/>
          </a:xfrm>
          <a:prstGeom prst="rect">
            <a:avLst/>
          </a:prstGeom>
          <a:noFill/>
          <a:ln w="9525">
            <a:noFill/>
            <a:round/>
            <a:headEnd/>
            <a:tailEnd/>
          </a:ln>
          <a:effectLst/>
        </p:spPr>
        <p:txBody>
          <a:bodyPr lIns="90000" tIns="46800" rIns="90000" bIns="46800">
            <a:spAutoFit/>
          </a:bodyPr>
          <a:lstStyle/>
          <a:p>
            <a:pPr marL="457200" indent="-442913" algn="ctr">
              <a:lnSpc>
                <a:spcPct val="93000"/>
              </a:lnSpc>
              <a:buClrTx/>
              <a:buFontTx/>
              <a:buNone/>
              <a:tabLst>
                <a:tab pos="457200" algn="l"/>
                <a:tab pos="882650" algn="l"/>
                <a:tab pos="1331913" algn="l"/>
                <a:tab pos="1781175" algn="l"/>
                <a:tab pos="2230438" algn="l"/>
                <a:tab pos="2679700" algn="l"/>
                <a:tab pos="3128963" algn="l"/>
                <a:tab pos="3578225" algn="l"/>
                <a:tab pos="4027488" algn="l"/>
                <a:tab pos="4476750" algn="l"/>
                <a:tab pos="4926013" algn="l"/>
                <a:tab pos="5375275" algn="l"/>
                <a:tab pos="5824538" algn="l"/>
                <a:tab pos="6273800" algn="l"/>
                <a:tab pos="6723063" algn="l"/>
                <a:tab pos="7172325" algn="l"/>
                <a:tab pos="7621588" algn="l"/>
                <a:tab pos="8070850" algn="l"/>
                <a:tab pos="8520113" algn="l"/>
                <a:tab pos="8969375" algn="l"/>
                <a:tab pos="8970963" algn="l"/>
                <a:tab pos="9420225" algn="l"/>
                <a:tab pos="9869488" algn="l"/>
                <a:tab pos="10318750" algn="l"/>
                <a:tab pos="10779125" algn="l"/>
                <a:tab pos="10779125" algn="l"/>
                <a:tab pos="10780713" algn="l"/>
              </a:tabLst>
            </a:pPr>
            <a:r>
              <a:rPr lang="pt-BR" sz="2300" b="1">
                <a:solidFill>
                  <a:srgbClr val="000000"/>
                </a:solidFill>
                <a:latin typeface="Times New Roman" pitchFamily="16" charset="0"/>
              </a:rPr>
              <a:t>a) 	em um primeiro momento, expedição de decreto do Poder Executivo reconhecendo a conveniência da servidão e declarando de utilidade pública as áreas destinadas à passagem da linha de transmissão e de distribuição de energia elétrica (art. 2.º);</a:t>
            </a:r>
          </a:p>
          <a:p>
            <a:pPr marL="457200" indent="-442913" algn="ctr">
              <a:lnSpc>
                <a:spcPct val="93000"/>
              </a:lnSpc>
              <a:buClrTx/>
              <a:buFontTx/>
              <a:buNone/>
              <a:tabLst>
                <a:tab pos="457200" algn="l"/>
                <a:tab pos="882650" algn="l"/>
                <a:tab pos="1331913" algn="l"/>
                <a:tab pos="1781175" algn="l"/>
                <a:tab pos="2230438" algn="l"/>
                <a:tab pos="2679700" algn="l"/>
                <a:tab pos="3128963" algn="l"/>
                <a:tab pos="3578225" algn="l"/>
                <a:tab pos="4027488" algn="l"/>
                <a:tab pos="4476750" algn="l"/>
                <a:tab pos="4926013" algn="l"/>
                <a:tab pos="5375275" algn="l"/>
                <a:tab pos="5824538" algn="l"/>
                <a:tab pos="6273800" algn="l"/>
                <a:tab pos="6723063" algn="l"/>
                <a:tab pos="7172325" algn="l"/>
                <a:tab pos="7621588" algn="l"/>
                <a:tab pos="8070850" algn="l"/>
                <a:tab pos="8520113" algn="l"/>
                <a:tab pos="8969375" algn="l"/>
                <a:tab pos="8970963" algn="l"/>
                <a:tab pos="9420225" algn="l"/>
                <a:tab pos="9869488" algn="l"/>
                <a:tab pos="10318750" algn="l"/>
                <a:tab pos="10779125" algn="l"/>
                <a:tab pos="10779125" algn="l"/>
                <a:tab pos="10780713" algn="l"/>
              </a:tabLst>
            </a:pPr>
            <a:r>
              <a:rPr lang="pt-BR" sz="2300" b="1">
                <a:solidFill>
                  <a:srgbClr val="000000"/>
                </a:solidFill>
                <a:latin typeface="Times New Roman" pitchFamily="16" charset="0"/>
              </a:rPr>
              <a:t>b) 	em um segundo momento, escritura pública em que o concessionário e os proprietários interessados estipulam, nos termos do mesmo decreto, a extensão e os limites dos ônus e os direitos e obrigações de ambas as partes (art. 4.º).</a:t>
            </a:r>
          </a:p>
          <a:p>
            <a:pPr marL="457200" indent="-442913" algn="ctr">
              <a:lnSpc>
                <a:spcPct val="93000"/>
              </a:lnSpc>
              <a:buClrTx/>
              <a:buFontTx/>
              <a:buNone/>
              <a:tabLst>
                <a:tab pos="457200" algn="l"/>
                <a:tab pos="882650" algn="l"/>
                <a:tab pos="1331913" algn="l"/>
                <a:tab pos="1781175" algn="l"/>
                <a:tab pos="2230438" algn="l"/>
                <a:tab pos="2679700" algn="l"/>
                <a:tab pos="3128963" algn="l"/>
                <a:tab pos="3578225" algn="l"/>
                <a:tab pos="4027488" algn="l"/>
                <a:tab pos="4476750" algn="l"/>
                <a:tab pos="4926013" algn="l"/>
                <a:tab pos="5375275" algn="l"/>
                <a:tab pos="5824538" algn="l"/>
                <a:tab pos="6273800" algn="l"/>
                <a:tab pos="6723063" algn="l"/>
                <a:tab pos="7172325" algn="l"/>
                <a:tab pos="7621588" algn="l"/>
                <a:tab pos="8070850" algn="l"/>
                <a:tab pos="8520113" algn="l"/>
                <a:tab pos="8969375" algn="l"/>
                <a:tab pos="8970963" algn="l"/>
                <a:tab pos="9420225" algn="l"/>
                <a:tab pos="9869488" algn="l"/>
                <a:tab pos="10318750" algn="l"/>
                <a:tab pos="10779125" algn="l"/>
                <a:tab pos="10779125" algn="l"/>
                <a:tab pos="10780713" algn="l"/>
              </a:tabLst>
            </a:pPr>
            <a:r>
              <a:rPr lang="pt-BR" sz="2300" b="1">
                <a:solidFill>
                  <a:srgbClr val="000000"/>
                </a:solidFill>
                <a:latin typeface="Times New Roman" pitchFamily="16" charset="0"/>
              </a:rPr>
              <a:t>c) 	em caso de embaraço oposto pelo proprietário, medidas judiciais serão adotadas visando ao reconhecimento da servidão ou, ainda, utilização do processo de desapropriação previsto no art. 40 do Decreto-lei n.º 3.365/41 (art. 6.º).</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Text Box 1"/>
          <p:cNvSpPr txBox="1">
            <a:spLocks noChangeArrowheads="1"/>
          </p:cNvSpPr>
          <p:nvPr/>
        </p:nvSpPr>
        <p:spPr bwMode="auto">
          <a:xfrm>
            <a:off x="1508125" y="955675"/>
            <a:ext cx="184150" cy="457200"/>
          </a:xfrm>
          <a:prstGeom prst="rect">
            <a:avLst/>
          </a:prstGeom>
          <a:noFill/>
          <a:ln w="9525">
            <a:noFill/>
            <a:round/>
            <a:headEnd/>
            <a:tailEnd/>
          </a:ln>
          <a:effectLst/>
        </p:spPr>
        <p:txBody>
          <a:bodyPr wrap="none" anchor="ctr"/>
          <a:lstStyle/>
          <a:p>
            <a:endParaRPr lang="pt-BR"/>
          </a:p>
        </p:txBody>
      </p:sp>
      <p:sp>
        <p:nvSpPr>
          <p:cNvPr id="81922" name="Text Box 2"/>
          <p:cNvSpPr txBox="1">
            <a:spLocks noChangeArrowheads="1"/>
          </p:cNvSpPr>
          <p:nvPr/>
        </p:nvSpPr>
        <p:spPr bwMode="auto">
          <a:xfrm>
            <a:off x="611188" y="620713"/>
            <a:ext cx="7921625" cy="4908550"/>
          </a:xfrm>
          <a:prstGeom prst="rect">
            <a:avLst/>
          </a:prstGeom>
          <a:noFill/>
          <a:ln w="9525">
            <a:noFill/>
            <a:round/>
            <a:headEnd/>
            <a:tailEnd/>
          </a:ln>
          <a:effectLst/>
        </p:spPr>
        <p:txBody>
          <a:bodyPr lIns="90000" tIns="46800" rIns="90000" bIns="46800">
            <a:spAutoFit/>
          </a:bodyPr>
          <a:lstStyle/>
          <a:p>
            <a:pPr marL="457200" indent="-442913"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600" b="1">
                <a:solidFill>
                  <a:srgbClr val="000000"/>
                </a:solidFill>
                <a:latin typeface="Times New Roman" pitchFamily="16" charset="0"/>
              </a:rPr>
              <a:t>Modalidades</a:t>
            </a:r>
          </a:p>
          <a:p>
            <a:pPr marL="457200" indent="-442913"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endParaRPr lang="pt-BR" sz="2600" b="1">
              <a:solidFill>
                <a:srgbClr val="000000"/>
              </a:solidFill>
              <a:latin typeface="Times New Roman" pitchFamily="16" charset="0"/>
            </a:endParaRPr>
          </a:p>
          <a:p>
            <a:pPr marL="457200" indent="-442913"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400" b="1">
                <a:solidFill>
                  <a:srgbClr val="000000"/>
                </a:solidFill>
                <a:latin typeface="Times New Roman" pitchFamily="16" charset="0"/>
              </a:rPr>
              <a:t>Quanto ao conteúdo, a servidão compreende o exercício dos seguintes direitos por parte do concessionário:</a:t>
            </a:r>
          </a:p>
          <a:p>
            <a:pPr marL="457200" indent="-442913"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400" b="1">
                <a:solidFill>
                  <a:srgbClr val="000000"/>
                </a:solidFill>
                <a:latin typeface="Times New Roman" pitchFamily="16" charset="0"/>
              </a:rPr>
              <a:t>a) 	o de praticar, na área abrangida pela servidão, todos os atos de construção, manutenção, conservação e inspeção das linhas de transmissão de energia elétrica e das linhas telegráficas e telefônicas auxiliares, além de acesso à área da servidão, através do prédio serviente, desde que não haja outra via praticável (art. 2.º, § 2.º).</a:t>
            </a:r>
          </a:p>
          <a:p>
            <a:pPr marL="457200" indent="-442913"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400" b="1">
                <a:solidFill>
                  <a:srgbClr val="000000"/>
                </a:solidFill>
                <a:latin typeface="Times New Roman" pitchFamily="16" charset="0"/>
              </a:rPr>
              <a:t>b) 	o de mandar podar ou cortar árvores que, dentro da área da servidão ou da faixa paralela à mesma, ameacem as linhas de transmissão ou distribuição (art. 3.º, § 2.º).</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Text Box 1"/>
          <p:cNvSpPr txBox="1">
            <a:spLocks noChangeArrowheads="1"/>
          </p:cNvSpPr>
          <p:nvPr/>
        </p:nvSpPr>
        <p:spPr bwMode="auto">
          <a:xfrm>
            <a:off x="1508125" y="955675"/>
            <a:ext cx="184150" cy="457200"/>
          </a:xfrm>
          <a:prstGeom prst="rect">
            <a:avLst/>
          </a:prstGeom>
          <a:noFill/>
          <a:ln w="9525">
            <a:noFill/>
            <a:round/>
            <a:headEnd/>
            <a:tailEnd/>
          </a:ln>
          <a:effectLst/>
        </p:spPr>
        <p:txBody>
          <a:bodyPr wrap="none" anchor="ctr"/>
          <a:lstStyle/>
          <a:p>
            <a:endParaRPr lang="pt-BR"/>
          </a:p>
        </p:txBody>
      </p:sp>
      <p:sp>
        <p:nvSpPr>
          <p:cNvPr id="82946" name="Text Box 2"/>
          <p:cNvSpPr txBox="1">
            <a:spLocks noChangeArrowheads="1"/>
          </p:cNvSpPr>
          <p:nvPr/>
        </p:nvSpPr>
        <p:spPr bwMode="auto">
          <a:xfrm>
            <a:off x="611188" y="1749425"/>
            <a:ext cx="7921625" cy="1566863"/>
          </a:xfrm>
          <a:prstGeom prst="rect">
            <a:avLst/>
          </a:prstGeom>
          <a:noFill/>
          <a:ln w="9525">
            <a:noFill/>
            <a:round/>
            <a:headEnd/>
            <a:tailEnd/>
          </a:ln>
          <a:effectLst/>
        </p:spPr>
        <p:txBody>
          <a:bodyPr lIns="90000" tIns="46800" rIns="90000" bIns="46800">
            <a:spAutoFit/>
          </a:bodyPr>
          <a:lstStyle/>
          <a:p>
            <a:pPr marL="457200" indent="-442913"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endParaRPr lang="pt-BR" sz="2600" b="1">
              <a:solidFill>
                <a:srgbClr val="000000"/>
              </a:solidFill>
              <a:latin typeface="Times New Roman" pitchFamily="16" charset="0"/>
            </a:endParaRPr>
          </a:p>
          <a:p>
            <a:pPr marL="457200" indent="-442913"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600" b="1">
                <a:solidFill>
                  <a:srgbClr val="000000"/>
                </a:solidFill>
                <a:latin typeface="Times New Roman" pitchFamily="16" charset="0"/>
              </a:rPr>
              <a:t>Caberá indenização correspondente à justa reparação dos prejuízos causados pelo uso público e pelas restrições estabelecidas ao seu gozo.</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Text Box 1"/>
          <p:cNvSpPr txBox="1">
            <a:spLocks noChangeArrowheads="1"/>
          </p:cNvSpPr>
          <p:nvPr/>
        </p:nvSpPr>
        <p:spPr bwMode="auto">
          <a:xfrm>
            <a:off x="3124200" y="6248400"/>
            <a:ext cx="2892425" cy="454025"/>
          </a:xfrm>
          <a:prstGeom prst="rect">
            <a:avLst/>
          </a:prstGeom>
          <a:noFill/>
          <a:ln w="9525">
            <a:noFill/>
            <a:round/>
            <a:headEnd/>
            <a:tailEnd/>
          </a:ln>
          <a:effectLst/>
        </p:spPr>
        <p:txBody>
          <a:bodyPr wrap="none" anchor="ctr"/>
          <a:lstStyle/>
          <a:p>
            <a:endParaRPr lang="pt-BR"/>
          </a:p>
        </p:txBody>
      </p:sp>
      <p:sp>
        <p:nvSpPr>
          <p:cNvPr id="83970" name="Text Box 2"/>
          <p:cNvSpPr txBox="1">
            <a:spLocks noChangeArrowheads="1"/>
          </p:cNvSpPr>
          <p:nvPr/>
        </p:nvSpPr>
        <p:spPr bwMode="auto">
          <a:xfrm>
            <a:off x="685800" y="6248400"/>
            <a:ext cx="1901825" cy="454025"/>
          </a:xfrm>
          <a:prstGeom prst="rect">
            <a:avLst/>
          </a:prstGeom>
          <a:noFill/>
          <a:ln w="9525">
            <a:noFill/>
            <a:round/>
            <a:headEnd/>
            <a:tailEnd/>
          </a:ln>
          <a:effectLst/>
        </p:spPr>
        <p:txBody>
          <a:bodyPr wrap="none" anchor="ctr"/>
          <a:lstStyle/>
          <a:p>
            <a:endParaRPr lang="pt-BR"/>
          </a:p>
        </p:txBody>
      </p:sp>
      <p:sp>
        <p:nvSpPr>
          <p:cNvPr id="83971" name="Text Box 3"/>
          <p:cNvSpPr txBox="1">
            <a:spLocks noChangeArrowheads="1"/>
          </p:cNvSpPr>
          <p:nvPr/>
        </p:nvSpPr>
        <p:spPr bwMode="auto">
          <a:xfrm>
            <a:off x="1508125" y="955675"/>
            <a:ext cx="184150" cy="457200"/>
          </a:xfrm>
          <a:prstGeom prst="rect">
            <a:avLst/>
          </a:prstGeom>
          <a:noFill/>
          <a:ln w="9525">
            <a:noFill/>
            <a:round/>
            <a:headEnd/>
            <a:tailEnd/>
          </a:ln>
          <a:effectLst/>
        </p:spPr>
        <p:txBody>
          <a:bodyPr wrap="none" anchor="ctr"/>
          <a:lstStyle/>
          <a:p>
            <a:endParaRPr lang="pt-BR"/>
          </a:p>
        </p:txBody>
      </p:sp>
      <p:sp>
        <p:nvSpPr>
          <p:cNvPr id="83972" name="Text Box 4"/>
          <p:cNvSpPr txBox="1">
            <a:spLocks noChangeArrowheads="1"/>
          </p:cNvSpPr>
          <p:nvPr/>
        </p:nvSpPr>
        <p:spPr bwMode="auto">
          <a:xfrm>
            <a:off x="1631950" y="2276475"/>
            <a:ext cx="6192838" cy="1339850"/>
          </a:xfrm>
          <a:prstGeom prst="rect">
            <a:avLst/>
          </a:prstGeom>
          <a:noFill/>
          <a:ln w="9525">
            <a:noFill/>
            <a:round/>
            <a:headEnd/>
            <a:tailEnd/>
          </a:ln>
          <a:effectLst/>
        </p:spPr>
        <p:txBody>
          <a:bodyPr wrap="none" lIns="90000" tIns="46800" rIns="90000" bIns="46800">
            <a:spAutoFit/>
          </a:bodyPr>
          <a:lstStyle/>
          <a:p>
            <a:pPr algn="ctr">
              <a:lnSpc>
                <a:spcPct val="93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GB" sz="4400" b="1">
              <a:solidFill>
                <a:srgbClr val="008080"/>
              </a:solidFill>
              <a:latin typeface="Times New Roman" pitchFamily="16" charset="0"/>
            </a:endParaRPr>
          </a:p>
          <a:p>
            <a:pPr algn="ctr">
              <a:lnSpc>
                <a:spcPct val="93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4400" b="1">
                <a:solidFill>
                  <a:srgbClr val="008080"/>
                </a:solidFill>
                <a:latin typeface="Times New Roman" pitchFamily="16" charset="0"/>
              </a:rPr>
              <a:t>ALGUMAS QUESTÕES</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Text Box 1"/>
          <p:cNvSpPr txBox="1">
            <a:spLocks noChangeArrowheads="1"/>
          </p:cNvSpPr>
          <p:nvPr/>
        </p:nvSpPr>
        <p:spPr bwMode="auto">
          <a:xfrm>
            <a:off x="1508125" y="955675"/>
            <a:ext cx="184150" cy="457200"/>
          </a:xfrm>
          <a:prstGeom prst="rect">
            <a:avLst/>
          </a:prstGeom>
          <a:noFill/>
          <a:ln w="9525">
            <a:noFill/>
            <a:round/>
            <a:headEnd/>
            <a:tailEnd/>
          </a:ln>
          <a:effectLst/>
        </p:spPr>
        <p:txBody>
          <a:bodyPr wrap="none" anchor="ctr"/>
          <a:lstStyle/>
          <a:p>
            <a:endParaRPr lang="pt-BR"/>
          </a:p>
        </p:txBody>
      </p:sp>
      <p:sp>
        <p:nvSpPr>
          <p:cNvPr id="84994" name="Text Box 2"/>
          <p:cNvSpPr txBox="1">
            <a:spLocks noChangeArrowheads="1"/>
          </p:cNvSpPr>
          <p:nvPr/>
        </p:nvSpPr>
        <p:spPr bwMode="auto">
          <a:xfrm>
            <a:off x="250825" y="292100"/>
            <a:ext cx="8569325" cy="7646988"/>
          </a:xfrm>
          <a:prstGeom prst="rect">
            <a:avLst/>
          </a:prstGeom>
          <a:noFill/>
          <a:ln w="9525">
            <a:noFill/>
            <a:round/>
            <a:headEnd/>
            <a:tailEnd/>
          </a:ln>
          <a:effectLst/>
        </p:spPr>
        <p:txBody>
          <a:bodyPr lIns="90000" tIns="46800" rIns="90000" bIns="46800">
            <a:spAutoFit/>
          </a:bodyPr>
          <a:lstStyle/>
          <a:p>
            <a:pPr marL="457200" indent="-433388" algn="ctr">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600" b="1">
                <a:solidFill>
                  <a:srgbClr val="000000"/>
                </a:solidFill>
              </a:rPr>
              <a:t>88) No que se refere às limitações e às servidões administrativas e às diversas espécies de desapropriações, assinale a opção correta. </a:t>
            </a:r>
          </a:p>
          <a:p>
            <a:pPr marL="457200" indent="-433388" algn="ctr">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endParaRPr lang="pt-BR" sz="2600" b="1">
              <a:solidFill>
                <a:srgbClr val="000000"/>
              </a:solidFill>
            </a:endParaRPr>
          </a:p>
          <a:p>
            <a:pPr marL="457200" indent="-433388" algn="ctr">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400" b="1">
                <a:solidFill>
                  <a:srgbClr val="000000"/>
                </a:solidFill>
              </a:rPr>
              <a:t>A)  A expropriação de terras em que sejam cultivadas plantas psicotrópicas alcança todas as culturas de plantas consideradas psicotrópicas, mas abrange apenas a área efetivamente</a:t>
            </a:r>
          </a:p>
          <a:p>
            <a:pPr marL="457200" indent="-433388" algn="ctr">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400" b="1">
                <a:solidFill>
                  <a:srgbClr val="000000"/>
                </a:solidFill>
              </a:rPr>
              <a:t>cultivada, não a propriedade em seu conjunto.</a:t>
            </a:r>
          </a:p>
          <a:p>
            <a:pPr marL="457200" indent="-433388" algn="ctr">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endParaRPr lang="pt-BR" sz="2600" b="1">
              <a:solidFill>
                <a:srgbClr val="000000"/>
              </a:solidFill>
            </a:endParaRPr>
          </a:p>
          <a:p>
            <a:pPr marL="457200" indent="-433388" algn="ctr">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1600" b="1">
                <a:solidFill>
                  <a:srgbClr val="0000FF"/>
                </a:solidFill>
              </a:rPr>
              <a:t>RE 543974 / MG - MINAS GERAIS </a:t>
            </a:r>
          </a:p>
          <a:p>
            <a:pPr marL="457200" indent="-433388" algn="ctr">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1600" b="1">
                <a:solidFill>
                  <a:srgbClr val="0000FF"/>
                </a:solidFill>
              </a:rPr>
              <a:t>RECURSO EXTRAORDINÁRIO</a:t>
            </a:r>
          </a:p>
          <a:p>
            <a:pPr marL="457200" indent="-433388" algn="ctr">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1600" b="1">
                <a:solidFill>
                  <a:srgbClr val="0000FF"/>
                </a:solidFill>
              </a:rPr>
              <a:t>Relator(a):  Min. EROS GRAU</a:t>
            </a:r>
          </a:p>
          <a:p>
            <a:pPr marL="457200" indent="-433388" algn="ctr">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1600" b="1">
                <a:solidFill>
                  <a:srgbClr val="0000FF"/>
                </a:solidFill>
              </a:rPr>
              <a:t>Julgamento:  26/03/2009 </a:t>
            </a:r>
          </a:p>
          <a:p>
            <a:pPr marL="457200" indent="-433388" algn="ctr">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1600" b="1">
                <a:solidFill>
                  <a:srgbClr val="0000FF"/>
                </a:solidFill>
              </a:rPr>
              <a:t>Órgão Julgador:  Tribunal Pleno</a:t>
            </a:r>
          </a:p>
          <a:p>
            <a:pPr marL="457200" indent="-433388" algn="ctr">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endParaRPr lang="pt-BR" sz="1600" b="1">
              <a:solidFill>
                <a:srgbClr val="0000FF"/>
              </a:solidFill>
            </a:endParaRPr>
          </a:p>
          <a:p>
            <a:pPr marL="457200" indent="-433388" algn="ctr">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1600" b="1">
                <a:solidFill>
                  <a:srgbClr val="0000FF"/>
                </a:solidFill>
              </a:rPr>
              <a:t>O preceito não refere áreas em que sejam cultivadas plantas psicotrópicas, mas as glebas, no seu todo.</a:t>
            </a:r>
          </a:p>
          <a:p>
            <a:pPr marL="457200" indent="-433388" algn="ctr">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endParaRPr lang="pt-BR" sz="2000" b="1">
              <a:solidFill>
                <a:srgbClr val="000000"/>
              </a:solidFill>
            </a:endParaRPr>
          </a:p>
          <a:p>
            <a:pPr marL="457200" indent="-433388" algn="ctr">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000" b="1">
                <a:solidFill>
                  <a:srgbClr val="FF0000"/>
                </a:solidFill>
              </a:rPr>
              <a:t>OPÇÃO A - INCORRETA</a:t>
            </a:r>
          </a:p>
          <a:p>
            <a:pPr marL="457200" indent="-433388" algn="ctr">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600" b="1">
                <a:solidFill>
                  <a:srgbClr val="000000"/>
                </a:solidFill>
              </a:rPr>
              <a:t> </a:t>
            </a:r>
          </a:p>
          <a:p>
            <a:pPr marL="457200" indent="-433388" algn="ctr">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endParaRPr lang="pt-BR" sz="2600" b="1">
              <a:solidFill>
                <a:srgbClr val="000000"/>
              </a:solidFill>
            </a:endParaRPr>
          </a:p>
          <a:p>
            <a:pPr marL="457200" indent="-433388" algn="ctr">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endParaRPr lang="pt-BR" sz="2600" b="1">
              <a:solidFill>
                <a:srgbClr val="000000"/>
              </a:solidFill>
            </a:endParaRP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Text Box 1"/>
          <p:cNvSpPr txBox="1">
            <a:spLocks noChangeArrowheads="1"/>
          </p:cNvSpPr>
          <p:nvPr/>
        </p:nvSpPr>
        <p:spPr bwMode="auto">
          <a:xfrm>
            <a:off x="1508125" y="955675"/>
            <a:ext cx="184150" cy="457200"/>
          </a:xfrm>
          <a:prstGeom prst="rect">
            <a:avLst/>
          </a:prstGeom>
          <a:noFill/>
          <a:ln w="9525">
            <a:noFill/>
            <a:round/>
            <a:headEnd/>
            <a:tailEnd/>
          </a:ln>
          <a:effectLst/>
        </p:spPr>
        <p:txBody>
          <a:bodyPr wrap="none" anchor="ctr"/>
          <a:lstStyle/>
          <a:p>
            <a:endParaRPr lang="pt-BR"/>
          </a:p>
        </p:txBody>
      </p:sp>
      <p:sp>
        <p:nvSpPr>
          <p:cNvPr id="86018" name="Text Box 2"/>
          <p:cNvSpPr txBox="1">
            <a:spLocks noChangeArrowheads="1"/>
          </p:cNvSpPr>
          <p:nvPr/>
        </p:nvSpPr>
        <p:spPr bwMode="auto">
          <a:xfrm>
            <a:off x="250825" y="374650"/>
            <a:ext cx="8569325" cy="6338888"/>
          </a:xfrm>
          <a:prstGeom prst="rect">
            <a:avLst/>
          </a:prstGeom>
          <a:noFill/>
          <a:ln w="9525">
            <a:noFill/>
            <a:round/>
            <a:headEnd/>
            <a:tailEnd/>
          </a:ln>
          <a:effectLst/>
        </p:spPr>
        <p:txBody>
          <a:bodyPr lIns="90000" tIns="46800" rIns="90000" bIns="46800">
            <a:spAutoFit/>
          </a:bodyPr>
          <a:lstStyle/>
          <a:p>
            <a:pPr marL="457200" indent="-433388" algn="ctr">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600" b="1">
                <a:solidFill>
                  <a:srgbClr val="000000"/>
                </a:solidFill>
              </a:rPr>
              <a:t>B) O ato declaratório de utilidade pública ou interesse social, na desapropriação, tanto pode advir do Poder Executivo, por meio de decreto, quanto do Poder Legislativo, por meio de lei, mas a segunda fase do procedimento da desapropriação — a executória — somente pode se dar no curso de processo judicial em que se reconheça a legalidade do ato.</a:t>
            </a:r>
          </a:p>
          <a:p>
            <a:pPr marL="457200" indent="-433388" algn="ctr">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endParaRPr lang="pt-BR" sz="2600" b="1">
              <a:solidFill>
                <a:srgbClr val="000000"/>
              </a:solidFill>
            </a:endParaRPr>
          </a:p>
          <a:p>
            <a:pPr marL="457200" indent="-433388" algn="ctr">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600" b="1">
                <a:solidFill>
                  <a:srgbClr val="0000FF"/>
                </a:solidFill>
              </a:rPr>
              <a:t>No caso de acordo, a segunda fase do procedimento também é administrativa.</a:t>
            </a:r>
          </a:p>
          <a:p>
            <a:pPr marL="457200" indent="-433388" algn="ctr">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endParaRPr lang="pt-BR" sz="2600" b="1">
              <a:solidFill>
                <a:srgbClr val="0000FF"/>
              </a:solidFill>
            </a:endParaRPr>
          </a:p>
          <a:p>
            <a:pPr marL="457200" indent="-433388" algn="ctr">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000" b="1">
                <a:solidFill>
                  <a:srgbClr val="FF0000"/>
                </a:solidFill>
              </a:rPr>
              <a:t>OPÇÃO B - INCORRETA</a:t>
            </a:r>
          </a:p>
          <a:p>
            <a:pPr marL="457200" indent="-433388" algn="ctr">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endParaRPr lang="pt-BR" sz="2600" b="1">
              <a:solidFill>
                <a:srgbClr val="000000"/>
              </a:solidFill>
            </a:endParaRPr>
          </a:p>
          <a:p>
            <a:pPr marL="457200" indent="-433388" algn="ctr">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endParaRPr lang="pt-BR" sz="2600" b="1">
              <a:solidFill>
                <a:srgbClr val="000000"/>
              </a:solidFill>
            </a:endParaRPr>
          </a:p>
          <a:p>
            <a:pPr marL="457200" indent="-433388" algn="ctr">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endParaRPr lang="pt-BR" sz="2600" b="1">
              <a:solidFill>
                <a:srgbClr val="000000"/>
              </a:solidFill>
            </a:endParaRP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ext Box 1"/>
          <p:cNvSpPr txBox="1">
            <a:spLocks noChangeArrowheads="1"/>
          </p:cNvSpPr>
          <p:nvPr/>
        </p:nvSpPr>
        <p:spPr bwMode="auto">
          <a:xfrm>
            <a:off x="1508125" y="955675"/>
            <a:ext cx="184150" cy="457200"/>
          </a:xfrm>
          <a:prstGeom prst="rect">
            <a:avLst/>
          </a:prstGeom>
          <a:noFill/>
          <a:ln w="9525">
            <a:noFill/>
            <a:round/>
            <a:headEnd/>
            <a:tailEnd/>
          </a:ln>
          <a:effectLst/>
        </p:spPr>
        <p:txBody>
          <a:bodyPr wrap="none" anchor="ctr"/>
          <a:lstStyle/>
          <a:p>
            <a:endParaRPr lang="pt-BR"/>
          </a:p>
        </p:txBody>
      </p:sp>
      <p:sp>
        <p:nvSpPr>
          <p:cNvPr id="13314" name="Text Box 2"/>
          <p:cNvSpPr txBox="1">
            <a:spLocks noChangeArrowheads="1"/>
          </p:cNvSpPr>
          <p:nvPr/>
        </p:nvSpPr>
        <p:spPr bwMode="auto">
          <a:xfrm>
            <a:off x="395288" y="981075"/>
            <a:ext cx="8208962" cy="3776663"/>
          </a:xfrm>
          <a:prstGeom prst="rect">
            <a:avLst/>
          </a:prstGeom>
          <a:noFill/>
          <a:ln w="9525">
            <a:noFill/>
            <a:round/>
            <a:headEnd/>
            <a:tailEnd/>
          </a:ln>
          <a:effectLst/>
        </p:spPr>
        <p:txBody>
          <a:bodyPr lIns="90000" tIns="46800" rIns="90000" bIns="46800">
            <a:spAutoFit/>
          </a:bodyPr>
          <a:lstStyle/>
          <a:p>
            <a:pPr marL="457200" indent="-442913"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600" b="1" u="sng">
                <a:solidFill>
                  <a:srgbClr val="000000"/>
                </a:solidFill>
                <a:latin typeface="Times New Roman" pitchFamily="16" charset="0"/>
              </a:rPr>
              <a:t>Função Social da Propriedade</a:t>
            </a:r>
          </a:p>
          <a:p>
            <a:pPr marL="457200" indent="-442913"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endParaRPr lang="pt-BR" sz="2600" b="1">
              <a:solidFill>
                <a:srgbClr val="000000"/>
              </a:solidFill>
              <a:latin typeface="Times New Roman" pitchFamily="16" charset="0"/>
            </a:endParaRPr>
          </a:p>
          <a:p>
            <a:pPr marL="457200" indent="-442913"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600" b="1">
                <a:solidFill>
                  <a:srgbClr val="000000"/>
                </a:solidFill>
                <a:latin typeface="Times New Roman" pitchFamily="16" charset="0"/>
              </a:rPr>
              <a:t>Na Constituição de 1988, o artigo 5.º, inciso XXII, garante o direito de propriedade, mas no inciso XXIII, determina que a propriedade atenderá à sua função social; além disso, ela volta a ser incluída entre os princípios da ordem econômica, que têm por fim “assegurar a todos a existência digna, conforme os ditames da justiça social” (art. 170, III); tem seu alcance delimitado.</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Text Box 1"/>
          <p:cNvSpPr txBox="1">
            <a:spLocks noChangeArrowheads="1"/>
          </p:cNvSpPr>
          <p:nvPr/>
        </p:nvSpPr>
        <p:spPr bwMode="auto">
          <a:xfrm>
            <a:off x="1508125" y="955675"/>
            <a:ext cx="184150" cy="457200"/>
          </a:xfrm>
          <a:prstGeom prst="rect">
            <a:avLst/>
          </a:prstGeom>
          <a:noFill/>
          <a:ln w="9525">
            <a:noFill/>
            <a:round/>
            <a:headEnd/>
            <a:tailEnd/>
          </a:ln>
          <a:effectLst/>
        </p:spPr>
        <p:txBody>
          <a:bodyPr wrap="none" anchor="ctr"/>
          <a:lstStyle/>
          <a:p>
            <a:endParaRPr lang="pt-BR"/>
          </a:p>
        </p:txBody>
      </p:sp>
      <p:sp>
        <p:nvSpPr>
          <p:cNvPr id="87042" name="Text Box 2"/>
          <p:cNvSpPr txBox="1">
            <a:spLocks noChangeArrowheads="1"/>
          </p:cNvSpPr>
          <p:nvPr/>
        </p:nvSpPr>
        <p:spPr bwMode="auto">
          <a:xfrm>
            <a:off x="250825" y="374650"/>
            <a:ext cx="8569325" cy="4754563"/>
          </a:xfrm>
          <a:prstGeom prst="rect">
            <a:avLst/>
          </a:prstGeom>
          <a:noFill/>
          <a:ln w="9525">
            <a:noFill/>
            <a:round/>
            <a:headEnd/>
            <a:tailEnd/>
          </a:ln>
          <a:effectLst/>
        </p:spPr>
        <p:txBody>
          <a:bodyPr lIns="90000" tIns="46800" rIns="90000" bIns="46800">
            <a:spAutoFit/>
          </a:bodyPr>
          <a:lstStyle/>
          <a:p>
            <a:pPr marL="457200" indent="-433388" algn="ctr">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600" b="1">
                <a:solidFill>
                  <a:srgbClr val="000000"/>
                </a:solidFill>
              </a:rPr>
              <a:t>C) Limitações administrativas são determinações de caráter geral que impõem obrigações positivas, negativas ou permissivas e se dirigem a proprietários indeterminados, com o fim de condicionar a propriedade à função social que dela é exigida.</a:t>
            </a:r>
          </a:p>
          <a:p>
            <a:pPr marL="457200" indent="-433388" algn="ctr">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endParaRPr lang="pt-BR" sz="2600" b="1">
              <a:solidFill>
                <a:srgbClr val="000000"/>
              </a:solidFill>
            </a:endParaRPr>
          </a:p>
          <a:p>
            <a:pPr marL="457200" indent="-433388" algn="ctr">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600" b="1">
                <a:solidFill>
                  <a:srgbClr val="0000FF"/>
                </a:solidFill>
              </a:rPr>
              <a:t>Exato o conceito de limitação administrativa.</a:t>
            </a:r>
          </a:p>
          <a:p>
            <a:pPr marL="457200" indent="-433388" algn="ctr">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endParaRPr lang="pt-BR" sz="2600" b="1">
              <a:solidFill>
                <a:srgbClr val="0000FF"/>
              </a:solidFill>
            </a:endParaRPr>
          </a:p>
          <a:p>
            <a:pPr marL="457200" indent="-433388" algn="ctr">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000" b="1">
                <a:solidFill>
                  <a:srgbClr val="00AE00"/>
                </a:solidFill>
              </a:rPr>
              <a:t>OPÇÃO C - CORRETA</a:t>
            </a:r>
          </a:p>
          <a:p>
            <a:pPr marL="457200" indent="-433388" algn="ctr">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endParaRPr lang="pt-BR" sz="2600" b="1">
              <a:solidFill>
                <a:srgbClr val="00AE00"/>
              </a:solidFill>
            </a:endParaRPr>
          </a:p>
          <a:p>
            <a:pPr marL="457200" indent="-433388" algn="ctr">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endParaRPr lang="pt-BR" sz="2600" b="1">
              <a:solidFill>
                <a:srgbClr val="00AE00"/>
              </a:solidFill>
            </a:endParaRP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Text Box 1"/>
          <p:cNvSpPr txBox="1">
            <a:spLocks noChangeArrowheads="1"/>
          </p:cNvSpPr>
          <p:nvPr/>
        </p:nvSpPr>
        <p:spPr bwMode="auto">
          <a:xfrm>
            <a:off x="1508125" y="955675"/>
            <a:ext cx="184150" cy="457200"/>
          </a:xfrm>
          <a:prstGeom prst="rect">
            <a:avLst/>
          </a:prstGeom>
          <a:noFill/>
          <a:ln w="9525">
            <a:noFill/>
            <a:round/>
            <a:headEnd/>
            <a:tailEnd/>
          </a:ln>
          <a:effectLst/>
        </p:spPr>
        <p:txBody>
          <a:bodyPr wrap="none" anchor="ctr"/>
          <a:lstStyle/>
          <a:p>
            <a:endParaRPr lang="pt-BR"/>
          </a:p>
        </p:txBody>
      </p:sp>
      <p:sp>
        <p:nvSpPr>
          <p:cNvPr id="88066" name="Text Box 2"/>
          <p:cNvSpPr txBox="1">
            <a:spLocks noChangeArrowheads="1"/>
          </p:cNvSpPr>
          <p:nvPr/>
        </p:nvSpPr>
        <p:spPr bwMode="auto">
          <a:xfrm>
            <a:off x="250825" y="374650"/>
            <a:ext cx="8569325" cy="5943600"/>
          </a:xfrm>
          <a:prstGeom prst="rect">
            <a:avLst/>
          </a:prstGeom>
          <a:noFill/>
          <a:ln w="9525">
            <a:noFill/>
            <a:round/>
            <a:headEnd/>
            <a:tailEnd/>
          </a:ln>
          <a:effectLst/>
        </p:spPr>
        <p:txBody>
          <a:bodyPr lIns="90000" tIns="46800" rIns="90000" bIns="46800">
            <a:spAutoFit/>
          </a:bodyPr>
          <a:lstStyle/>
          <a:p>
            <a:pPr marL="457200" indent="-433388" algn="ctr">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600" b="1">
                <a:solidFill>
                  <a:srgbClr val="000000"/>
                </a:solidFill>
              </a:rPr>
              <a:t>D) A servidão administrativa, como direito real que autoriza o poder público a usar a propriedade imóvel ou móvel para permitir a execução de obras e serviços de interesse coletivo, é instituída sobre bens privados, não sobre bens públicos.</a:t>
            </a:r>
          </a:p>
          <a:p>
            <a:pPr marL="457200" indent="-433388" algn="ctr">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endParaRPr lang="pt-BR" sz="2600" b="1">
              <a:solidFill>
                <a:srgbClr val="0000FF"/>
              </a:solidFill>
            </a:endParaRPr>
          </a:p>
          <a:p>
            <a:pPr marL="457200" indent="-433388" algn="ctr">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600" b="1">
                <a:solidFill>
                  <a:srgbClr val="0000FF"/>
                </a:solidFill>
              </a:rPr>
              <a:t>Por analogia à regra da desapropriação, a União pode estabelecer servidão administrativa sobre bens dos Estados e dos Municípios (e o Estado sobre os bens dos municípios). O contrário não é permitido.</a:t>
            </a:r>
          </a:p>
          <a:p>
            <a:pPr marL="457200" indent="-433388" algn="ctr">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endParaRPr lang="pt-BR" sz="2600" b="1">
              <a:solidFill>
                <a:srgbClr val="0000FF"/>
              </a:solidFill>
            </a:endParaRPr>
          </a:p>
          <a:p>
            <a:pPr marL="457200" indent="-433388" algn="ctr">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000" b="1">
                <a:solidFill>
                  <a:srgbClr val="FF0000"/>
                </a:solidFill>
              </a:rPr>
              <a:t>OPÇÃO D - INCORRETA</a:t>
            </a:r>
          </a:p>
          <a:p>
            <a:pPr marL="457200" indent="-433388" algn="ctr">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endParaRPr lang="pt-BR" sz="2600" b="1">
              <a:solidFill>
                <a:srgbClr val="000000"/>
              </a:solidFill>
            </a:endParaRPr>
          </a:p>
          <a:p>
            <a:pPr marL="457200" indent="-433388" algn="ctr">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endParaRPr lang="pt-BR" sz="2600" b="1">
              <a:solidFill>
                <a:srgbClr val="000000"/>
              </a:solidFill>
            </a:endParaRP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Text Box 1"/>
          <p:cNvSpPr txBox="1">
            <a:spLocks noChangeArrowheads="1"/>
          </p:cNvSpPr>
          <p:nvPr/>
        </p:nvSpPr>
        <p:spPr bwMode="auto">
          <a:xfrm>
            <a:off x="1508125" y="955675"/>
            <a:ext cx="184150" cy="457200"/>
          </a:xfrm>
          <a:prstGeom prst="rect">
            <a:avLst/>
          </a:prstGeom>
          <a:noFill/>
          <a:ln w="9525">
            <a:noFill/>
            <a:round/>
            <a:headEnd/>
            <a:tailEnd/>
          </a:ln>
          <a:effectLst/>
        </p:spPr>
        <p:txBody>
          <a:bodyPr wrap="none" anchor="ctr"/>
          <a:lstStyle/>
          <a:p>
            <a:endParaRPr lang="pt-BR"/>
          </a:p>
        </p:txBody>
      </p:sp>
      <p:sp>
        <p:nvSpPr>
          <p:cNvPr id="89090" name="Text Box 2"/>
          <p:cNvSpPr txBox="1">
            <a:spLocks noChangeArrowheads="1"/>
          </p:cNvSpPr>
          <p:nvPr/>
        </p:nvSpPr>
        <p:spPr bwMode="auto">
          <a:xfrm>
            <a:off x="250825" y="374650"/>
            <a:ext cx="8569325" cy="5151438"/>
          </a:xfrm>
          <a:prstGeom prst="rect">
            <a:avLst/>
          </a:prstGeom>
          <a:noFill/>
          <a:ln w="9525">
            <a:noFill/>
            <a:round/>
            <a:headEnd/>
            <a:tailEnd/>
          </a:ln>
          <a:effectLst/>
        </p:spPr>
        <p:txBody>
          <a:bodyPr lIns="90000" tIns="46800" rIns="90000" bIns="46800">
            <a:spAutoFit/>
          </a:bodyPr>
          <a:lstStyle/>
          <a:p>
            <a:pPr marL="457200" indent="-433388" algn="ctr">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600" b="1">
                <a:solidFill>
                  <a:srgbClr val="000000"/>
                </a:solidFill>
              </a:rPr>
              <a:t>E) A desapropriação sancionadora ocorre em razão do descumprimento da função social da propriedade urbana, sendo de competência exclusiva dos municípios, mediante justa e prévia indenização em dinheiro.</a:t>
            </a:r>
          </a:p>
          <a:p>
            <a:pPr marL="457200" indent="-433388" algn="ctr">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endParaRPr lang="pt-BR" sz="2600" b="1">
              <a:solidFill>
                <a:srgbClr val="0000FF"/>
              </a:solidFill>
            </a:endParaRPr>
          </a:p>
          <a:p>
            <a:pPr marL="457200" indent="-433388" algn="ctr">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600" b="1">
                <a:solidFill>
                  <a:srgbClr val="0000FF"/>
                </a:solidFill>
              </a:rPr>
              <a:t>A indenização, no presente caso, é feita em títulos da dívida pública.</a:t>
            </a:r>
          </a:p>
          <a:p>
            <a:pPr marL="457200" indent="-433388" algn="ctr">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endParaRPr lang="pt-BR" sz="2600" b="1">
              <a:solidFill>
                <a:srgbClr val="000000"/>
              </a:solidFill>
            </a:endParaRPr>
          </a:p>
          <a:p>
            <a:pPr marL="457200" indent="-433388" algn="ctr">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000" b="1">
                <a:solidFill>
                  <a:srgbClr val="FF0000"/>
                </a:solidFill>
              </a:rPr>
              <a:t>OPÇÃO E - INCORRETA</a:t>
            </a:r>
          </a:p>
          <a:p>
            <a:pPr marL="457200" indent="-433388" algn="ctr">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600" b="1">
                <a:solidFill>
                  <a:srgbClr val="000000"/>
                </a:solidFill>
              </a:rPr>
              <a:t> </a:t>
            </a:r>
          </a:p>
          <a:p>
            <a:pPr marL="457200" indent="-433388" algn="ctr">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endParaRPr lang="pt-BR" sz="2600" b="1">
              <a:solidFill>
                <a:srgbClr val="000000"/>
              </a:solidFill>
            </a:endParaRPr>
          </a:p>
          <a:p>
            <a:pPr marL="457200" indent="-433388" algn="ctr">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endParaRPr lang="pt-BR" sz="2600" b="1">
              <a:solidFill>
                <a:srgbClr val="000000"/>
              </a:solidFill>
            </a:endParaRP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Text Box 1"/>
          <p:cNvSpPr txBox="1">
            <a:spLocks noChangeArrowheads="1"/>
          </p:cNvSpPr>
          <p:nvPr/>
        </p:nvSpPr>
        <p:spPr bwMode="auto">
          <a:xfrm>
            <a:off x="1508125" y="955675"/>
            <a:ext cx="184150" cy="457200"/>
          </a:xfrm>
          <a:prstGeom prst="rect">
            <a:avLst/>
          </a:prstGeom>
          <a:noFill/>
          <a:ln w="9525">
            <a:noFill/>
            <a:round/>
            <a:headEnd/>
            <a:tailEnd/>
          </a:ln>
          <a:effectLst/>
        </p:spPr>
        <p:txBody>
          <a:bodyPr wrap="none" anchor="ctr"/>
          <a:lstStyle/>
          <a:p>
            <a:endParaRPr lang="pt-BR"/>
          </a:p>
        </p:txBody>
      </p:sp>
      <p:sp>
        <p:nvSpPr>
          <p:cNvPr id="90114" name="Text Box 2"/>
          <p:cNvSpPr txBox="1">
            <a:spLocks noChangeArrowheads="1"/>
          </p:cNvSpPr>
          <p:nvPr/>
        </p:nvSpPr>
        <p:spPr bwMode="auto">
          <a:xfrm>
            <a:off x="179388" y="1484313"/>
            <a:ext cx="8713787" cy="4116387"/>
          </a:xfrm>
          <a:prstGeom prst="rect">
            <a:avLst/>
          </a:prstGeom>
          <a:noFill/>
          <a:ln w="9525">
            <a:noFill/>
            <a:round/>
            <a:headEnd/>
            <a:tailEnd/>
          </a:ln>
          <a:effectLst/>
        </p:spPr>
        <p:txBody>
          <a:bodyPr lIns="90000" tIns="46800" rIns="90000" bIns="46800">
            <a:spAutoFit/>
          </a:bodyPr>
          <a:lstStyle/>
          <a:p>
            <a:pPr marL="457200" indent="-449263" algn="ctr">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200" b="1">
                <a:solidFill>
                  <a:srgbClr val="000000"/>
                </a:solidFill>
                <a:latin typeface="Times New Roman" pitchFamily="16" charset="0"/>
              </a:rPr>
              <a:t>23. O SAMBA DE RODA DO RECÔNCAVO BAIANO É UMA MANIFESTAÇÃO ARTÍSTICA TÍPICA DA CULTURA POPULAR. QUAL A NATUREZA DESSE BEM E QUAL O SEU REGISTRO (24 CPR):</a:t>
            </a:r>
          </a:p>
          <a:p>
            <a:pPr marL="457200" indent="-449263" algn="ctr">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endParaRPr lang="pt-BR" sz="2200" b="1">
              <a:solidFill>
                <a:srgbClr val="000000"/>
              </a:solidFill>
              <a:latin typeface="Times New Roman" pitchFamily="16" charset="0"/>
            </a:endParaRPr>
          </a:p>
          <a:p>
            <a:pPr marL="457200" indent="-449263" algn="ctr">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200" b="1">
                <a:solidFill>
                  <a:srgbClr val="000000"/>
                </a:solidFill>
                <a:latin typeface="Times New Roman" pitchFamily="16" charset="0"/>
              </a:rPr>
              <a:t>a) ( ) patrimônio imaterial e Livro de Registro das Formas de Expressão.</a:t>
            </a:r>
          </a:p>
          <a:p>
            <a:pPr marL="457200" indent="-449263" algn="ctr">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200" b="1">
                <a:solidFill>
                  <a:srgbClr val="000000"/>
                </a:solidFill>
                <a:latin typeface="Times New Roman" pitchFamily="16" charset="0"/>
              </a:rPr>
              <a:t>b) ( ) patrimônio imaterial e Livro de Registro dos Saberes.</a:t>
            </a:r>
          </a:p>
          <a:p>
            <a:pPr marL="457200" indent="-449263" algn="ctr">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200" b="1">
                <a:solidFill>
                  <a:srgbClr val="000000"/>
                </a:solidFill>
                <a:latin typeface="Times New Roman" pitchFamily="16" charset="0"/>
              </a:rPr>
              <a:t>c) ( ) patrimônio material e Livro de Registro dos Lugares.</a:t>
            </a:r>
          </a:p>
          <a:p>
            <a:pPr marL="457200" indent="-449263" algn="ctr">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200" b="1">
                <a:solidFill>
                  <a:srgbClr val="000000"/>
                </a:solidFill>
                <a:latin typeface="Times New Roman" pitchFamily="16" charset="0"/>
              </a:rPr>
              <a:t>d) ( ) patrimônio material e Livro do Tombo das Artes Aplicadas.</a:t>
            </a:r>
          </a:p>
          <a:p>
            <a:pPr marL="457200" indent="-449263" algn="ctr">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endParaRPr lang="pt-BR" sz="2200" b="1">
              <a:solidFill>
                <a:srgbClr val="000000"/>
              </a:solidFill>
              <a:latin typeface="Times New Roman" pitchFamily="16" charset="0"/>
            </a:endParaRPr>
          </a:p>
          <a:p>
            <a:pPr marL="457200" indent="-449263" algn="ctr">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endParaRPr lang="pt-BR" sz="2200" b="1">
              <a:solidFill>
                <a:srgbClr val="000000"/>
              </a:solidFill>
              <a:latin typeface="Times New Roman" pitchFamily="16" charset="0"/>
            </a:endParaRP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Text Box 1"/>
          <p:cNvSpPr txBox="1">
            <a:spLocks noChangeArrowheads="1"/>
          </p:cNvSpPr>
          <p:nvPr/>
        </p:nvSpPr>
        <p:spPr bwMode="auto">
          <a:xfrm>
            <a:off x="1508125" y="955675"/>
            <a:ext cx="184150" cy="457200"/>
          </a:xfrm>
          <a:prstGeom prst="rect">
            <a:avLst/>
          </a:prstGeom>
          <a:noFill/>
          <a:ln w="9525">
            <a:noFill/>
            <a:round/>
            <a:headEnd/>
            <a:tailEnd/>
          </a:ln>
          <a:effectLst/>
        </p:spPr>
        <p:txBody>
          <a:bodyPr wrap="none" anchor="ctr"/>
          <a:lstStyle/>
          <a:p>
            <a:endParaRPr lang="pt-BR"/>
          </a:p>
        </p:txBody>
      </p:sp>
      <p:sp>
        <p:nvSpPr>
          <p:cNvPr id="91138" name="Text Box 2"/>
          <p:cNvSpPr txBox="1">
            <a:spLocks noChangeArrowheads="1"/>
          </p:cNvSpPr>
          <p:nvPr/>
        </p:nvSpPr>
        <p:spPr bwMode="auto">
          <a:xfrm>
            <a:off x="250825" y="549275"/>
            <a:ext cx="8713788" cy="5791200"/>
          </a:xfrm>
          <a:prstGeom prst="rect">
            <a:avLst/>
          </a:prstGeom>
          <a:noFill/>
          <a:ln w="9525">
            <a:noFill/>
            <a:round/>
            <a:headEnd/>
            <a:tailEnd/>
          </a:ln>
          <a:effectLst/>
        </p:spPr>
        <p:txBody>
          <a:bodyPr lIns="90000" tIns="46800" rIns="90000" bIns="46800">
            <a:spAutoFit/>
          </a:bodyPr>
          <a:lstStyle/>
          <a:p>
            <a:pPr marL="457200" indent="-449263" algn="ctr">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200" b="1">
                <a:solidFill>
                  <a:srgbClr val="000000"/>
                </a:solidFill>
                <a:latin typeface="Times New Roman" pitchFamily="16" charset="0"/>
              </a:rPr>
              <a:t>22. ASSINALE A ALTERNATIVA </a:t>
            </a:r>
            <a:r>
              <a:rPr lang="pt-BR" sz="2200" b="1">
                <a:solidFill>
                  <a:srgbClr val="FF0000"/>
                </a:solidFill>
                <a:latin typeface="Times New Roman" pitchFamily="16" charset="0"/>
              </a:rPr>
              <a:t>INCORRETA</a:t>
            </a:r>
            <a:r>
              <a:rPr lang="pt-BR" sz="2200" b="1">
                <a:solidFill>
                  <a:srgbClr val="000000"/>
                </a:solidFill>
                <a:latin typeface="Times New Roman" pitchFamily="16" charset="0"/>
              </a:rPr>
              <a:t> (23 CPR):</a:t>
            </a:r>
          </a:p>
          <a:p>
            <a:pPr marL="457200" indent="-449263" algn="ctr">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endParaRPr lang="pt-BR" sz="2200" b="1">
              <a:solidFill>
                <a:srgbClr val="000000"/>
              </a:solidFill>
              <a:latin typeface="Times New Roman" pitchFamily="16" charset="0"/>
            </a:endParaRPr>
          </a:p>
          <a:p>
            <a:pPr marL="457200" indent="-449263" algn="ctr">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200" b="1">
                <a:solidFill>
                  <a:srgbClr val="000000"/>
                </a:solidFill>
                <a:latin typeface="Times New Roman" pitchFamily="16" charset="0"/>
              </a:rPr>
              <a:t>a) ( ) A ocupação é modalidade de limitação administrativa que incide parcialmente sobre a propriedade privada, que se caracteriza pela utilização permanente do imóvel, para fins de interesse público, não ensejando direito à indenização;</a:t>
            </a:r>
          </a:p>
          <a:p>
            <a:pPr marL="457200" indent="-449263" algn="ctr">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200" b="1">
                <a:solidFill>
                  <a:srgbClr val="000000"/>
                </a:solidFill>
                <a:latin typeface="Times New Roman" pitchFamily="16" charset="0"/>
              </a:rPr>
              <a:t>b) ( ) O tombamento é uma manifestação do domínio eminente do Estado, visando à proteção do patrimônio cultural;</a:t>
            </a:r>
          </a:p>
          <a:p>
            <a:pPr marL="457200" indent="-449263" algn="ctr">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200" b="1">
                <a:solidFill>
                  <a:srgbClr val="000000"/>
                </a:solidFill>
                <a:latin typeface="Times New Roman" pitchFamily="16" charset="0"/>
              </a:rPr>
              <a:t>c) ( ) A Agência Nacional de Energia Elétrica (ANEEL) pode declarar a utilidade pública, para fins de desapropriação ou instituição de servidão administrativa das áreas necessárias a implantação de instalações de concessionários, permissionários e autorizados de energia elétrica;</a:t>
            </a:r>
          </a:p>
          <a:p>
            <a:pPr marL="457200" indent="-449263" algn="ctr">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200" b="1">
                <a:solidFill>
                  <a:srgbClr val="000000"/>
                </a:solidFill>
                <a:latin typeface="Times New Roman" pitchFamily="16" charset="0"/>
              </a:rPr>
              <a:t>d) ( ) O direito de uso de recurso hídrico para fins de derivação ou captação de parcela de água existente em um corpo hídrico para consumo final está sujeito à outorga pelo Poder Público.</a:t>
            </a:r>
          </a:p>
          <a:p>
            <a:pPr marL="457200" indent="-449263" algn="ctr">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endParaRPr lang="pt-BR" sz="2200" b="1">
              <a:solidFill>
                <a:srgbClr val="000000"/>
              </a:solidFill>
              <a:latin typeface="Times New Roman" pitchFamily="16" charset="0"/>
            </a:endParaRP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Text Box 1"/>
          <p:cNvSpPr txBox="1">
            <a:spLocks noChangeArrowheads="1"/>
          </p:cNvSpPr>
          <p:nvPr/>
        </p:nvSpPr>
        <p:spPr bwMode="auto">
          <a:xfrm>
            <a:off x="1508125" y="955675"/>
            <a:ext cx="184150" cy="457200"/>
          </a:xfrm>
          <a:prstGeom prst="rect">
            <a:avLst/>
          </a:prstGeom>
          <a:noFill/>
          <a:ln w="9525">
            <a:noFill/>
            <a:round/>
            <a:headEnd/>
            <a:tailEnd/>
          </a:ln>
          <a:effectLst/>
        </p:spPr>
        <p:txBody>
          <a:bodyPr wrap="none" anchor="ctr"/>
          <a:lstStyle/>
          <a:p>
            <a:endParaRPr lang="pt-BR"/>
          </a:p>
        </p:txBody>
      </p:sp>
      <p:sp>
        <p:nvSpPr>
          <p:cNvPr id="92162" name="Text Box 2"/>
          <p:cNvSpPr txBox="1">
            <a:spLocks noChangeArrowheads="1"/>
          </p:cNvSpPr>
          <p:nvPr/>
        </p:nvSpPr>
        <p:spPr bwMode="auto">
          <a:xfrm>
            <a:off x="250825" y="260350"/>
            <a:ext cx="8713788" cy="6497638"/>
          </a:xfrm>
          <a:prstGeom prst="rect">
            <a:avLst/>
          </a:prstGeom>
          <a:noFill/>
          <a:ln w="9525">
            <a:noFill/>
            <a:round/>
            <a:headEnd/>
            <a:tailEnd/>
          </a:ln>
          <a:effectLst/>
        </p:spPr>
        <p:txBody>
          <a:bodyPr lIns="90000" tIns="46800" rIns="90000" bIns="46800">
            <a:spAutoFit/>
          </a:bodyPr>
          <a:lstStyle/>
          <a:p>
            <a:pPr marL="457200" indent="-449263" algn="ctr">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000" b="1">
                <a:solidFill>
                  <a:srgbClr val="000000"/>
                </a:solidFill>
                <a:latin typeface="Times New Roman" pitchFamily="16" charset="0"/>
              </a:rPr>
              <a:t>23. SOBRE A TEMÁTICA DAS LIMITAÇÕES E SERVIDÕES ADMINISTRATIVAS, ASSINALE A </a:t>
            </a:r>
            <a:r>
              <a:rPr lang="pt-BR" sz="2000" b="1">
                <a:solidFill>
                  <a:srgbClr val="FF0000"/>
                </a:solidFill>
                <a:latin typeface="Times New Roman" pitchFamily="16" charset="0"/>
              </a:rPr>
              <a:t>ALTERNATIVA INCORRETA</a:t>
            </a:r>
            <a:r>
              <a:rPr lang="pt-BR" sz="2000" b="1">
                <a:solidFill>
                  <a:srgbClr val="000000"/>
                </a:solidFill>
                <a:latin typeface="Times New Roman" pitchFamily="16" charset="0"/>
              </a:rPr>
              <a:t> (22 CPR)</a:t>
            </a:r>
          </a:p>
          <a:p>
            <a:pPr marL="457200" indent="-449263" algn="ctr">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endParaRPr lang="pt-BR" sz="2000" b="1">
              <a:solidFill>
                <a:srgbClr val="000000"/>
              </a:solidFill>
              <a:latin typeface="Times New Roman" pitchFamily="16" charset="0"/>
            </a:endParaRPr>
          </a:p>
          <a:p>
            <a:pPr marL="457200" indent="-449263" algn="ctr">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000" b="1">
                <a:solidFill>
                  <a:srgbClr val="000000"/>
                </a:solidFill>
                <a:latin typeface="Times New Roman" pitchFamily="16" charset="0"/>
              </a:rPr>
              <a:t>a) ( ) pode-se afirmar que, em geral, a limitação administrativa implica uma obrigação de não fazer imposta ao titular do direito de propriedade, ao passo que a servidão se refere-se a um ônus de tolerância que se impõe ao bem do particular;</a:t>
            </a:r>
          </a:p>
          <a:p>
            <a:pPr marL="457200" indent="-449263" algn="ctr">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000" b="1">
                <a:solidFill>
                  <a:srgbClr val="000000"/>
                </a:solidFill>
                <a:latin typeface="Times New Roman" pitchFamily="16" charset="0"/>
              </a:rPr>
              <a:t>b) ( ) a instituição da servidão administrativa se faz por acordo judicial ou sentença judicial, precedida sempre de ato declaratório. redundando no direito a indenização do particular que sofrer prejuízo em sua propriedade;</a:t>
            </a:r>
          </a:p>
          <a:p>
            <a:pPr marL="457200" indent="-449263" algn="ctr">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000" b="1">
                <a:solidFill>
                  <a:srgbClr val="000000"/>
                </a:solidFill>
                <a:latin typeface="Times New Roman" pitchFamily="16" charset="0"/>
              </a:rPr>
              <a:t>c) ( ) a limitação administrativa, por consubstanciar verdadeira redução da vocação econômica da propriedade, deve ser sempre acompanhada de indenização, preservando-se o direito do proprietário do bem submetido ao regime jurídico limitador;</a:t>
            </a:r>
          </a:p>
          <a:p>
            <a:pPr marL="457200" indent="-449263" algn="ctr">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000" b="1">
                <a:solidFill>
                  <a:srgbClr val="000000"/>
                </a:solidFill>
                <a:latin typeface="Times New Roman" pitchFamily="16" charset="0"/>
              </a:rPr>
              <a:t>d) ( ) o impedimento de construção ou de desmatamento que atingir a maior parte da propriedade ou sua totalidade deixa de ser limitação administrativa, passando a ser considerado interdição do uso da propriedade, com as conseqüências daí decorrentes.</a:t>
            </a:r>
          </a:p>
          <a:p>
            <a:pPr marL="457200" indent="-449263" algn="ctr">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endParaRPr lang="pt-BR" sz="2000" b="1">
              <a:solidFill>
                <a:srgbClr val="000000"/>
              </a:solidFill>
              <a:latin typeface="Times New Roman" pitchFamily="16" charset="0"/>
            </a:endParaRP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Text Box 1"/>
          <p:cNvSpPr txBox="1">
            <a:spLocks noChangeArrowheads="1"/>
          </p:cNvSpPr>
          <p:nvPr/>
        </p:nvSpPr>
        <p:spPr bwMode="auto">
          <a:xfrm>
            <a:off x="3124200" y="6248400"/>
            <a:ext cx="2892425" cy="454025"/>
          </a:xfrm>
          <a:prstGeom prst="rect">
            <a:avLst/>
          </a:prstGeom>
          <a:noFill/>
          <a:ln w="9525">
            <a:noFill/>
            <a:round/>
            <a:headEnd/>
            <a:tailEnd/>
          </a:ln>
          <a:effectLst/>
        </p:spPr>
        <p:txBody>
          <a:bodyPr wrap="none" anchor="ctr"/>
          <a:lstStyle/>
          <a:p>
            <a:endParaRPr lang="pt-BR"/>
          </a:p>
        </p:txBody>
      </p:sp>
      <p:sp>
        <p:nvSpPr>
          <p:cNvPr id="93186" name="Text Box 2"/>
          <p:cNvSpPr txBox="1">
            <a:spLocks noChangeArrowheads="1"/>
          </p:cNvSpPr>
          <p:nvPr/>
        </p:nvSpPr>
        <p:spPr bwMode="auto">
          <a:xfrm>
            <a:off x="685800" y="6248400"/>
            <a:ext cx="1901825" cy="454025"/>
          </a:xfrm>
          <a:prstGeom prst="rect">
            <a:avLst/>
          </a:prstGeom>
          <a:noFill/>
          <a:ln w="9525">
            <a:noFill/>
            <a:round/>
            <a:headEnd/>
            <a:tailEnd/>
          </a:ln>
          <a:effectLst/>
        </p:spPr>
        <p:txBody>
          <a:bodyPr wrap="none" anchor="ctr"/>
          <a:lstStyle/>
          <a:p>
            <a:endParaRPr lang="pt-BR"/>
          </a:p>
        </p:txBody>
      </p:sp>
      <p:sp>
        <p:nvSpPr>
          <p:cNvPr id="93187" name="Text Box 3"/>
          <p:cNvSpPr txBox="1">
            <a:spLocks noChangeArrowheads="1"/>
          </p:cNvSpPr>
          <p:nvPr/>
        </p:nvSpPr>
        <p:spPr bwMode="auto">
          <a:xfrm>
            <a:off x="1508125" y="955675"/>
            <a:ext cx="184150" cy="457200"/>
          </a:xfrm>
          <a:prstGeom prst="rect">
            <a:avLst/>
          </a:prstGeom>
          <a:noFill/>
          <a:ln w="9525">
            <a:noFill/>
            <a:round/>
            <a:headEnd/>
            <a:tailEnd/>
          </a:ln>
          <a:effectLst/>
        </p:spPr>
        <p:txBody>
          <a:bodyPr wrap="none" anchor="ctr"/>
          <a:lstStyle/>
          <a:p>
            <a:endParaRPr lang="pt-BR"/>
          </a:p>
        </p:txBody>
      </p:sp>
      <p:sp>
        <p:nvSpPr>
          <p:cNvPr id="93188" name="Text Box 4"/>
          <p:cNvSpPr txBox="1">
            <a:spLocks noChangeArrowheads="1"/>
          </p:cNvSpPr>
          <p:nvPr/>
        </p:nvSpPr>
        <p:spPr bwMode="auto">
          <a:xfrm>
            <a:off x="1490663" y="2781300"/>
            <a:ext cx="6437312" cy="3851275"/>
          </a:xfrm>
          <a:prstGeom prst="rect">
            <a:avLst/>
          </a:prstGeom>
          <a:noFill/>
          <a:ln w="9525">
            <a:noFill/>
            <a:round/>
            <a:headEnd/>
            <a:tailEnd/>
          </a:ln>
          <a:effectLst/>
        </p:spPr>
        <p:txBody>
          <a:bodyPr wrap="none" lIns="90000" tIns="46800" rIns="90000" bIns="46800">
            <a:spAutoFit/>
          </a:bodyPr>
          <a:lstStyle/>
          <a:p>
            <a:pPr algn="ctr">
              <a:lnSpc>
                <a:spcPct val="93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4400" b="1">
                <a:solidFill>
                  <a:srgbClr val="008080"/>
                </a:solidFill>
                <a:latin typeface="Times New Roman" pitchFamily="16" charset="0"/>
              </a:rPr>
              <a:t>DESAPROPRIAÇÃO</a:t>
            </a:r>
          </a:p>
          <a:p>
            <a:pPr algn="ctr">
              <a:lnSpc>
                <a:spcPct val="93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GB" sz="4400" b="1">
              <a:solidFill>
                <a:srgbClr val="008080"/>
              </a:solidFill>
              <a:latin typeface="Times New Roman" pitchFamily="16" charset="0"/>
            </a:endParaRPr>
          </a:p>
          <a:p>
            <a:pPr algn="ctr">
              <a:lnSpc>
                <a:spcPct val="93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GB" sz="4400" b="1">
              <a:solidFill>
                <a:srgbClr val="008080"/>
              </a:solidFill>
              <a:latin typeface="Times New Roman" pitchFamily="16" charset="0"/>
            </a:endParaRPr>
          </a:p>
          <a:p>
            <a:pPr algn="ctr">
              <a:lnSpc>
                <a:spcPct val="93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GB" sz="4400" b="1">
              <a:solidFill>
                <a:srgbClr val="008080"/>
              </a:solidFill>
              <a:latin typeface="Times New Roman" pitchFamily="16" charset="0"/>
            </a:endParaRPr>
          </a:p>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GB" sz="4400" b="1">
              <a:solidFill>
                <a:srgbClr val="008080"/>
              </a:solidFill>
              <a:latin typeface="Times New Roman" pitchFamily="16" charset="0"/>
            </a:endParaRPr>
          </a:p>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1300" b="1">
                <a:solidFill>
                  <a:srgbClr val="008080"/>
                </a:solidFill>
                <a:latin typeface="Times New Roman" pitchFamily="16" charset="0"/>
              </a:rPr>
              <a:t>Principal fonte:</a:t>
            </a:r>
          </a:p>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1300" b="1">
                <a:solidFill>
                  <a:srgbClr val="008080"/>
                </a:solidFill>
                <a:latin typeface="Times New Roman" pitchFamily="16" charset="0"/>
              </a:rPr>
              <a:t>DI PIETRO, Maria Sylvia Zanella. Direito administrativo, 25 ed. São Paulo : Atlas, 2012.</a:t>
            </a:r>
          </a:p>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GB" sz="1300" b="1">
              <a:solidFill>
                <a:srgbClr val="008080"/>
              </a:solidFill>
              <a:latin typeface="Times New Roman" pitchFamily="16" charset="0"/>
            </a:endParaRP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Text Box 1"/>
          <p:cNvSpPr txBox="1">
            <a:spLocks noChangeArrowheads="1"/>
          </p:cNvSpPr>
          <p:nvPr/>
        </p:nvSpPr>
        <p:spPr bwMode="auto">
          <a:xfrm>
            <a:off x="1508125" y="955675"/>
            <a:ext cx="184150" cy="457200"/>
          </a:xfrm>
          <a:prstGeom prst="rect">
            <a:avLst/>
          </a:prstGeom>
          <a:noFill/>
          <a:ln w="9525">
            <a:noFill/>
            <a:round/>
            <a:headEnd/>
            <a:tailEnd/>
          </a:ln>
          <a:effectLst/>
        </p:spPr>
        <p:txBody>
          <a:bodyPr wrap="none" anchor="ctr"/>
          <a:lstStyle/>
          <a:p>
            <a:endParaRPr lang="pt-BR"/>
          </a:p>
        </p:txBody>
      </p:sp>
      <p:sp>
        <p:nvSpPr>
          <p:cNvPr id="94210" name="Text Box 2"/>
          <p:cNvSpPr txBox="1">
            <a:spLocks noChangeArrowheads="1"/>
          </p:cNvSpPr>
          <p:nvPr/>
        </p:nvSpPr>
        <p:spPr bwMode="auto">
          <a:xfrm>
            <a:off x="250825" y="549275"/>
            <a:ext cx="8713788" cy="4722813"/>
          </a:xfrm>
          <a:prstGeom prst="rect">
            <a:avLst/>
          </a:prstGeom>
          <a:noFill/>
          <a:ln w="9525">
            <a:noFill/>
            <a:round/>
            <a:headEnd/>
            <a:tailEnd/>
          </a:ln>
          <a:effectLst/>
        </p:spPr>
        <p:txBody>
          <a:bodyPr lIns="90000" tIns="46800" rIns="90000" bIns="46800">
            <a:spAutoFit/>
          </a:bodyPr>
          <a:lstStyle/>
          <a:p>
            <a:pPr marL="457200" indent="-441325"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600" b="1" u="sng">
                <a:solidFill>
                  <a:srgbClr val="000000"/>
                </a:solidFill>
                <a:latin typeface="Times New Roman" pitchFamily="16" charset="0"/>
              </a:rPr>
              <a:t>Evolução no Direito Brasileiro</a:t>
            </a:r>
          </a:p>
          <a:p>
            <a:pPr marL="457200" indent="-441325"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endParaRPr lang="pt-BR" sz="2600" b="1">
              <a:solidFill>
                <a:srgbClr val="000000"/>
              </a:solidFill>
              <a:latin typeface="Times New Roman" pitchFamily="16" charset="0"/>
            </a:endParaRPr>
          </a:p>
          <a:p>
            <a:pPr marL="457200" indent="-441325"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500">
                <a:solidFill>
                  <a:srgbClr val="000000"/>
                </a:solidFill>
                <a:latin typeface="Times New Roman" pitchFamily="16" charset="0"/>
              </a:rPr>
              <a:t>Uma lei de 21/05/1821 prescreveu que a ninguém se tirasse a propriedade, quaisquer que fosse as necessidades do Estado, sem que previamente se ajustasse o preço a pagar ao interessado pelo erário, no momento da entrega.</a:t>
            </a:r>
          </a:p>
          <a:p>
            <a:pPr marL="457200" indent="-441325"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endParaRPr lang="pt-BR" sz="2500">
              <a:solidFill>
                <a:srgbClr val="000000"/>
              </a:solidFill>
              <a:latin typeface="Times New Roman" pitchFamily="16" charset="0"/>
            </a:endParaRPr>
          </a:p>
          <a:p>
            <a:pPr marL="457200" indent="-441325"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500">
                <a:solidFill>
                  <a:srgbClr val="000000"/>
                </a:solidFill>
                <a:latin typeface="Times New Roman" pitchFamily="16" charset="0"/>
              </a:rPr>
              <a:t>Constituição de 1824: no seu art. 179, inciso XXII, garantiu o direito de propriedade “em toda a sua plenitude”, aditando, porém, que “se o bem público, legalmente verificado, exigir o uso e emprego da propriedade do cidadão, ele será previamente indenizado do valor dela”.</a:t>
            </a:r>
          </a:p>
          <a:p>
            <a:pPr marL="457200" indent="-441325"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endParaRPr lang="pt-BR" sz="2500">
              <a:solidFill>
                <a:srgbClr val="000000"/>
              </a:solidFill>
              <a:latin typeface="Times New Roman" pitchFamily="16" charset="0"/>
            </a:endParaRP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Text Box 1"/>
          <p:cNvSpPr txBox="1">
            <a:spLocks noChangeArrowheads="1"/>
          </p:cNvSpPr>
          <p:nvPr/>
        </p:nvSpPr>
        <p:spPr bwMode="auto">
          <a:xfrm>
            <a:off x="1508125" y="955675"/>
            <a:ext cx="184150" cy="457200"/>
          </a:xfrm>
          <a:prstGeom prst="rect">
            <a:avLst/>
          </a:prstGeom>
          <a:noFill/>
          <a:ln w="9525">
            <a:noFill/>
            <a:round/>
            <a:headEnd/>
            <a:tailEnd/>
          </a:ln>
          <a:effectLst/>
        </p:spPr>
        <p:txBody>
          <a:bodyPr wrap="none" anchor="ctr"/>
          <a:lstStyle/>
          <a:p>
            <a:endParaRPr lang="pt-BR"/>
          </a:p>
        </p:txBody>
      </p:sp>
      <p:sp>
        <p:nvSpPr>
          <p:cNvPr id="95234" name="Text Box 2"/>
          <p:cNvSpPr txBox="1">
            <a:spLocks noChangeArrowheads="1"/>
          </p:cNvSpPr>
          <p:nvPr/>
        </p:nvSpPr>
        <p:spPr bwMode="auto">
          <a:xfrm>
            <a:off x="323850" y="549275"/>
            <a:ext cx="8496300" cy="4014788"/>
          </a:xfrm>
          <a:prstGeom prst="rect">
            <a:avLst/>
          </a:prstGeom>
          <a:noFill/>
          <a:ln w="9525">
            <a:noFill/>
            <a:round/>
            <a:headEnd/>
            <a:tailEnd/>
          </a:ln>
          <a:effectLst/>
        </p:spPr>
        <p:txBody>
          <a:bodyPr lIns="90000" tIns="46800" rIns="90000" bIns="46800">
            <a:spAutoFit/>
          </a:bodyPr>
          <a:lstStyle/>
          <a:p>
            <a:pPr marL="457200" indent="-441325"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600" b="1" u="sng">
                <a:solidFill>
                  <a:srgbClr val="000000"/>
                </a:solidFill>
                <a:latin typeface="Times New Roman" pitchFamily="16" charset="0"/>
              </a:rPr>
              <a:t>Evolução no Direito Brasileiro</a:t>
            </a:r>
          </a:p>
          <a:p>
            <a:pPr marL="457200" indent="-441325"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endParaRPr lang="pt-BR" sz="2600" b="1">
              <a:solidFill>
                <a:srgbClr val="000000"/>
              </a:solidFill>
              <a:latin typeface="Times New Roman" pitchFamily="16" charset="0"/>
            </a:endParaRPr>
          </a:p>
          <a:p>
            <a:pPr marL="457200" indent="-441325"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500">
                <a:solidFill>
                  <a:srgbClr val="000000"/>
                </a:solidFill>
                <a:latin typeface="Times New Roman" pitchFamily="16" charset="0"/>
              </a:rPr>
              <a:t>Lei nº 422, de 1826, especificou as hipóteses de necessidade pública e utilidade pública mantidas em todas as Constituições posteriores e definidas pelo art. 590 do Código Civil de 1916 (não repetido no Código atual).</a:t>
            </a:r>
          </a:p>
          <a:p>
            <a:pPr marL="457200" indent="-441325"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endParaRPr lang="pt-BR" sz="2500">
              <a:solidFill>
                <a:srgbClr val="000000"/>
              </a:solidFill>
              <a:latin typeface="Times New Roman" pitchFamily="16" charset="0"/>
            </a:endParaRPr>
          </a:p>
          <a:p>
            <a:pPr marL="457200" indent="-441325"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500">
                <a:solidFill>
                  <a:srgbClr val="000000"/>
                </a:solidFill>
                <a:latin typeface="Times New Roman" pitchFamily="16" charset="0"/>
              </a:rPr>
              <a:t>Constituição de 1891, no seu art. 72, §17, assegurou o direito de propriedade em toda a plenitude, “salvo desapropriação por necessidade ou utilidade pública mediante indenização prévia”.</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Text Box 1"/>
          <p:cNvSpPr txBox="1">
            <a:spLocks noChangeArrowheads="1"/>
          </p:cNvSpPr>
          <p:nvPr/>
        </p:nvSpPr>
        <p:spPr bwMode="auto">
          <a:xfrm>
            <a:off x="1508125" y="955675"/>
            <a:ext cx="184150" cy="457200"/>
          </a:xfrm>
          <a:prstGeom prst="rect">
            <a:avLst/>
          </a:prstGeom>
          <a:noFill/>
          <a:ln w="9525">
            <a:noFill/>
            <a:round/>
            <a:headEnd/>
            <a:tailEnd/>
          </a:ln>
          <a:effectLst/>
        </p:spPr>
        <p:txBody>
          <a:bodyPr wrap="none" anchor="ctr"/>
          <a:lstStyle/>
          <a:p>
            <a:endParaRPr lang="pt-BR"/>
          </a:p>
        </p:txBody>
      </p:sp>
      <p:sp>
        <p:nvSpPr>
          <p:cNvPr id="96258" name="Text Box 2"/>
          <p:cNvSpPr txBox="1">
            <a:spLocks noChangeArrowheads="1"/>
          </p:cNvSpPr>
          <p:nvPr/>
        </p:nvSpPr>
        <p:spPr bwMode="auto">
          <a:xfrm>
            <a:off x="323850" y="549275"/>
            <a:ext cx="8496300" cy="4368800"/>
          </a:xfrm>
          <a:prstGeom prst="rect">
            <a:avLst/>
          </a:prstGeom>
          <a:noFill/>
          <a:ln w="9525">
            <a:noFill/>
            <a:round/>
            <a:headEnd/>
            <a:tailEnd/>
          </a:ln>
          <a:effectLst/>
        </p:spPr>
        <p:txBody>
          <a:bodyPr lIns="90000" tIns="46800" rIns="90000" bIns="46800">
            <a:spAutoFit/>
          </a:bodyPr>
          <a:lstStyle/>
          <a:p>
            <a:pPr marL="457200" indent="-441325"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600" b="1" u="sng">
                <a:solidFill>
                  <a:srgbClr val="000000"/>
                </a:solidFill>
                <a:latin typeface="Times New Roman" pitchFamily="16" charset="0"/>
              </a:rPr>
              <a:t>Evolução no Direito Brasileiro</a:t>
            </a:r>
          </a:p>
          <a:p>
            <a:pPr marL="457200" indent="-441325"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endParaRPr lang="pt-BR" sz="2600" b="1">
              <a:solidFill>
                <a:srgbClr val="000000"/>
              </a:solidFill>
              <a:latin typeface="Times New Roman" pitchFamily="16" charset="0"/>
            </a:endParaRPr>
          </a:p>
          <a:p>
            <a:pPr marL="457200" indent="-441325"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500">
                <a:solidFill>
                  <a:srgbClr val="000000"/>
                </a:solidFill>
                <a:latin typeface="Times New Roman" pitchFamily="16" charset="0"/>
              </a:rPr>
              <a:t>Constituição de 1934, é excluída a expressão “em toda a sua plenitude”, não podendo ser exercido contra o interesse social ou coletivo. À exigência de indenização prévia acrescentou-se a de indenização justa (art. 113, item 17), excluída na Carta de 1937 (art. 122, item 14).</a:t>
            </a:r>
          </a:p>
          <a:p>
            <a:pPr marL="457200" indent="-441325"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endParaRPr lang="pt-BR" sz="2500">
              <a:solidFill>
                <a:srgbClr val="000000"/>
              </a:solidFill>
              <a:latin typeface="Times New Roman" pitchFamily="16" charset="0"/>
            </a:endParaRPr>
          </a:p>
          <a:p>
            <a:pPr marL="457200" indent="-441325"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500">
                <a:solidFill>
                  <a:srgbClr val="000000"/>
                </a:solidFill>
                <a:latin typeface="Times New Roman" pitchFamily="16" charset="0"/>
              </a:rPr>
              <a:t>Decreto-lei nº 3.365, de 21/06/1941, que fundiu em uma única modalidade – utilidade pública – as hipóteses de utilidade e necessidade pública referidas no Código Civil de 1916 e na própria Constituição</a:t>
            </a:r>
            <a:r>
              <a:rPr lang="pt-BR" sz="2500" b="1">
                <a:solidFill>
                  <a:srgbClr val="000000"/>
                </a:solidFill>
                <a:latin typeface="Times New Roman" pitchFamily="16" charset="0"/>
              </a:rPr>
              <a:t>.</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ext Box 1"/>
          <p:cNvSpPr txBox="1">
            <a:spLocks noChangeArrowheads="1"/>
          </p:cNvSpPr>
          <p:nvPr/>
        </p:nvSpPr>
        <p:spPr bwMode="auto">
          <a:xfrm>
            <a:off x="1508125" y="955675"/>
            <a:ext cx="184150" cy="457200"/>
          </a:xfrm>
          <a:prstGeom prst="rect">
            <a:avLst/>
          </a:prstGeom>
          <a:noFill/>
          <a:ln w="9525">
            <a:noFill/>
            <a:round/>
            <a:headEnd/>
            <a:tailEnd/>
          </a:ln>
          <a:effectLst/>
        </p:spPr>
        <p:txBody>
          <a:bodyPr wrap="none" anchor="ctr"/>
          <a:lstStyle/>
          <a:p>
            <a:endParaRPr lang="pt-BR"/>
          </a:p>
        </p:txBody>
      </p:sp>
      <p:sp>
        <p:nvSpPr>
          <p:cNvPr id="14338" name="Text Box 2"/>
          <p:cNvSpPr txBox="1">
            <a:spLocks noChangeArrowheads="1"/>
          </p:cNvSpPr>
          <p:nvPr/>
        </p:nvSpPr>
        <p:spPr bwMode="auto">
          <a:xfrm>
            <a:off x="395288" y="981075"/>
            <a:ext cx="8208962" cy="3776663"/>
          </a:xfrm>
          <a:prstGeom prst="rect">
            <a:avLst/>
          </a:prstGeom>
          <a:noFill/>
          <a:ln w="9525">
            <a:noFill/>
            <a:round/>
            <a:headEnd/>
            <a:tailEnd/>
          </a:ln>
          <a:effectLst/>
        </p:spPr>
        <p:txBody>
          <a:bodyPr lIns="90000" tIns="46800" rIns="90000" bIns="46800">
            <a:spAutoFit/>
          </a:bodyPr>
          <a:lstStyle/>
          <a:p>
            <a:pPr marL="457200" indent="-442913"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600" b="1" u="sng">
                <a:solidFill>
                  <a:srgbClr val="000000"/>
                </a:solidFill>
                <a:latin typeface="Times New Roman" pitchFamily="16" charset="0"/>
              </a:rPr>
              <a:t>Função Social da Propriedade</a:t>
            </a:r>
          </a:p>
          <a:p>
            <a:pPr marL="457200" indent="-442913"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endParaRPr lang="pt-BR" sz="2600" b="1">
              <a:solidFill>
                <a:srgbClr val="000000"/>
              </a:solidFill>
              <a:latin typeface="Times New Roman" pitchFamily="16" charset="0"/>
            </a:endParaRPr>
          </a:p>
          <a:p>
            <a:pPr marL="457200" indent="-442913"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600" b="1">
                <a:solidFill>
                  <a:srgbClr val="000000"/>
                </a:solidFill>
                <a:latin typeface="Times New Roman" pitchFamily="16" charset="0"/>
              </a:rPr>
              <a:t>Quanto à propriedade urbana, o artigo 182, § 2.º, diz que ela “cumpre a sua função social quando atende às exigências fundamentais de ordenação da cidade expressas no Plano-diretor”, este é obrigatório para cidades com mais de 200.000 habitantes, sendo considerado o instrumento básico da política de desenvolvimento e de expansão urbana (§ 2.º).</a:t>
            </a:r>
          </a:p>
          <a:p>
            <a:pPr marL="457200" indent="-442913"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endParaRPr lang="pt-BR" sz="2600" b="1">
              <a:solidFill>
                <a:srgbClr val="000000"/>
              </a:solidFill>
              <a:latin typeface="Times New Roman" pitchFamily="16" charset="0"/>
            </a:endParaRP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Text Box 1"/>
          <p:cNvSpPr txBox="1">
            <a:spLocks noChangeArrowheads="1"/>
          </p:cNvSpPr>
          <p:nvPr/>
        </p:nvSpPr>
        <p:spPr bwMode="auto">
          <a:xfrm>
            <a:off x="1508125" y="955675"/>
            <a:ext cx="184150" cy="457200"/>
          </a:xfrm>
          <a:prstGeom prst="rect">
            <a:avLst/>
          </a:prstGeom>
          <a:noFill/>
          <a:ln w="9525">
            <a:noFill/>
            <a:round/>
            <a:headEnd/>
            <a:tailEnd/>
          </a:ln>
          <a:effectLst/>
        </p:spPr>
        <p:txBody>
          <a:bodyPr wrap="none" anchor="ctr"/>
          <a:lstStyle/>
          <a:p>
            <a:endParaRPr lang="pt-BR"/>
          </a:p>
        </p:txBody>
      </p:sp>
      <p:sp>
        <p:nvSpPr>
          <p:cNvPr id="97282" name="Text Box 2"/>
          <p:cNvSpPr txBox="1">
            <a:spLocks noChangeArrowheads="1"/>
          </p:cNvSpPr>
          <p:nvPr/>
        </p:nvSpPr>
        <p:spPr bwMode="auto">
          <a:xfrm>
            <a:off x="323850" y="549275"/>
            <a:ext cx="8496300" cy="5076825"/>
          </a:xfrm>
          <a:prstGeom prst="rect">
            <a:avLst/>
          </a:prstGeom>
          <a:noFill/>
          <a:ln w="9525">
            <a:noFill/>
            <a:round/>
            <a:headEnd/>
            <a:tailEnd/>
          </a:ln>
          <a:effectLst/>
        </p:spPr>
        <p:txBody>
          <a:bodyPr lIns="90000" tIns="46800" rIns="90000" bIns="46800">
            <a:spAutoFit/>
          </a:bodyPr>
          <a:lstStyle/>
          <a:p>
            <a:pPr marL="457200" indent="-441325"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600" b="1" u="sng">
                <a:solidFill>
                  <a:srgbClr val="000000"/>
                </a:solidFill>
                <a:latin typeface="Times New Roman" pitchFamily="16" charset="0"/>
              </a:rPr>
              <a:t>Evolução no Direito Brasileiro</a:t>
            </a:r>
          </a:p>
          <a:p>
            <a:pPr marL="457200" indent="-441325"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endParaRPr lang="pt-BR" sz="2600" b="1">
              <a:solidFill>
                <a:srgbClr val="000000"/>
              </a:solidFill>
              <a:latin typeface="Times New Roman" pitchFamily="16" charset="0"/>
            </a:endParaRPr>
          </a:p>
          <a:p>
            <a:pPr marL="457200" indent="-441325"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500">
                <a:solidFill>
                  <a:srgbClr val="000000"/>
                </a:solidFill>
                <a:latin typeface="Times New Roman" pitchFamily="16" charset="0"/>
              </a:rPr>
              <a:t>Constituição de 1946 exigiu que a indenização fosse prévia, justa e em dinheiro. Também instituiu a desapropriação por interesse social, que foi prevista na Lei nº 4.132, de 10/06/1962.</a:t>
            </a:r>
          </a:p>
          <a:p>
            <a:pPr marL="457200" indent="-441325"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500">
                <a:solidFill>
                  <a:srgbClr val="000000"/>
                </a:solidFill>
                <a:latin typeface="Times New Roman" pitchFamily="16" charset="0"/>
              </a:rPr>
              <a:t>Emenda Constituição nº 10, de 09/11/1964, foi instituída a desapropriação por interesse social para fins de reforma agrária, permitindo a indenização em títulos da dívida pública do latifúndio, excetuadas as benfeitorias úteis e necessárias, que seriam pagas em dinheiro.</a:t>
            </a:r>
          </a:p>
          <a:p>
            <a:pPr marL="457200" indent="-441325"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500">
                <a:solidFill>
                  <a:srgbClr val="000000"/>
                </a:solidFill>
                <a:latin typeface="Times New Roman" pitchFamily="16" charset="0"/>
              </a:rPr>
              <a:t>Ato Institucional nº 9, de 25/04/1969, não mais exigiu que a indenização fosse prévia na desapropriação para reforma agrária.</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Text Box 1"/>
          <p:cNvSpPr txBox="1">
            <a:spLocks noChangeArrowheads="1"/>
          </p:cNvSpPr>
          <p:nvPr/>
        </p:nvSpPr>
        <p:spPr bwMode="auto">
          <a:xfrm>
            <a:off x="1508125" y="955675"/>
            <a:ext cx="184150" cy="457200"/>
          </a:xfrm>
          <a:prstGeom prst="rect">
            <a:avLst/>
          </a:prstGeom>
          <a:noFill/>
          <a:ln w="9525">
            <a:noFill/>
            <a:round/>
            <a:headEnd/>
            <a:tailEnd/>
          </a:ln>
          <a:effectLst/>
        </p:spPr>
        <p:txBody>
          <a:bodyPr wrap="none" anchor="ctr"/>
          <a:lstStyle/>
          <a:p>
            <a:endParaRPr lang="pt-BR"/>
          </a:p>
        </p:txBody>
      </p:sp>
      <p:sp>
        <p:nvSpPr>
          <p:cNvPr id="98306" name="Text Box 2"/>
          <p:cNvSpPr txBox="1">
            <a:spLocks noChangeArrowheads="1"/>
          </p:cNvSpPr>
          <p:nvPr/>
        </p:nvSpPr>
        <p:spPr bwMode="auto">
          <a:xfrm>
            <a:off x="323850" y="549275"/>
            <a:ext cx="8496300" cy="4722813"/>
          </a:xfrm>
          <a:prstGeom prst="rect">
            <a:avLst/>
          </a:prstGeom>
          <a:noFill/>
          <a:ln w="9525">
            <a:noFill/>
            <a:round/>
            <a:headEnd/>
            <a:tailEnd/>
          </a:ln>
          <a:effectLst/>
        </p:spPr>
        <p:txBody>
          <a:bodyPr lIns="90000" tIns="46800" rIns="90000" bIns="46800">
            <a:spAutoFit/>
          </a:bodyPr>
          <a:lstStyle/>
          <a:p>
            <a:pPr marL="457200" indent="-441325"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600" b="1" u="sng">
                <a:solidFill>
                  <a:srgbClr val="000000"/>
                </a:solidFill>
                <a:latin typeface="Times New Roman" pitchFamily="16" charset="0"/>
              </a:rPr>
              <a:t>Evolução no Direito Brasileiro</a:t>
            </a:r>
          </a:p>
          <a:p>
            <a:pPr marL="457200" indent="-441325"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endParaRPr lang="pt-BR" sz="2600" b="1">
              <a:solidFill>
                <a:srgbClr val="000000"/>
              </a:solidFill>
              <a:latin typeface="Times New Roman" pitchFamily="16" charset="0"/>
            </a:endParaRPr>
          </a:p>
          <a:p>
            <a:pPr marL="457200" indent="-441325"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500">
                <a:solidFill>
                  <a:srgbClr val="000000"/>
                </a:solidFill>
                <a:latin typeface="Times New Roman" pitchFamily="16" charset="0"/>
              </a:rPr>
              <a:t>A desapropriação para reforma agrária foi regulamentada pelo Decreto-lei nº 554, de 25/04/1969, depois revogado pela Lei Complementar nº 76, de 06/07/1993, que hoje disciplina a matéria, com as alterações trazidas pela Lei Complementar nº 88, de 23/12/1996.</a:t>
            </a:r>
          </a:p>
          <a:p>
            <a:pPr marL="457200" indent="-441325"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500">
                <a:solidFill>
                  <a:srgbClr val="000000"/>
                </a:solidFill>
                <a:latin typeface="Times New Roman" pitchFamily="16" charset="0"/>
              </a:rPr>
              <a:t>A Constituição de 1967 manteve as mesmas hipóteses de desapropriação, às quais a Constituição de 1988 acrescentou a modalidade prevista no art. 182, §4º, inciso III (desapropriação de imóvel urbano que não cumpra a sua função social), que foi disciplinada pelo Estatuto da Cidade (Lei nº 10.257, de 10/07/2001, art. 8º).</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Text Box 1"/>
          <p:cNvSpPr txBox="1">
            <a:spLocks noChangeArrowheads="1"/>
          </p:cNvSpPr>
          <p:nvPr/>
        </p:nvSpPr>
        <p:spPr bwMode="auto">
          <a:xfrm>
            <a:off x="1508125" y="955675"/>
            <a:ext cx="184150" cy="457200"/>
          </a:xfrm>
          <a:prstGeom prst="rect">
            <a:avLst/>
          </a:prstGeom>
          <a:noFill/>
          <a:ln w="9525">
            <a:noFill/>
            <a:round/>
            <a:headEnd/>
            <a:tailEnd/>
          </a:ln>
          <a:effectLst/>
        </p:spPr>
        <p:txBody>
          <a:bodyPr wrap="none" anchor="ctr"/>
          <a:lstStyle/>
          <a:p>
            <a:endParaRPr lang="pt-BR"/>
          </a:p>
        </p:txBody>
      </p:sp>
      <p:sp>
        <p:nvSpPr>
          <p:cNvPr id="99330" name="Text Box 2"/>
          <p:cNvSpPr txBox="1">
            <a:spLocks noChangeArrowheads="1"/>
          </p:cNvSpPr>
          <p:nvPr/>
        </p:nvSpPr>
        <p:spPr bwMode="auto">
          <a:xfrm>
            <a:off x="323850" y="549275"/>
            <a:ext cx="8496300" cy="2246313"/>
          </a:xfrm>
          <a:prstGeom prst="rect">
            <a:avLst/>
          </a:prstGeom>
          <a:noFill/>
          <a:ln w="9525">
            <a:noFill/>
            <a:round/>
            <a:headEnd/>
            <a:tailEnd/>
          </a:ln>
          <a:effectLst/>
        </p:spPr>
        <p:txBody>
          <a:bodyPr lIns="90000" tIns="46800" rIns="90000" bIns="46800">
            <a:spAutoFit/>
          </a:bodyPr>
          <a:lstStyle/>
          <a:p>
            <a:pPr marL="457200" indent="-441325"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600" b="1" u="sng">
                <a:solidFill>
                  <a:srgbClr val="000000"/>
                </a:solidFill>
                <a:latin typeface="Times New Roman" pitchFamily="16" charset="0"/>
              </a:rPr>
              <a:t>Evolução no Direito Brasileiro</a:t>
            </a:r>
          </a:p>
          <a:p>
            <a:pPr marL="457200" indent="-441325"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endParaRPr lang="pt-BR" sz="2600" b="1">
              <a:solidFill>
                <a:srgbClr val="000000"/>
              </a:solidFill>
              <a:latin typeface="Times New Roman" pitchFamily="16" charset="0"/>
            </a:endParaRPr>
          </a:p>
          <a:p>
            <a:pPr marL="457200" indent="-441325"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500">
                <a:solidFill>
                  <a:srgbClr val="000000"/>
                </a:solidFill>
                <a:latin typeface="Times New Roman" pitchFamily="16" charset="0"/>
              </a:rPr>
              <a:t>A atual Constituição ainda prevê uma hipótese de desapropriação sem indenização (art. 243), disciplinada na Lei nº 8.257, de 26/11/1991, que na verdade não é desapropriação, mas sim confisco.</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Text Box 1"/>
          <p:cNvSpPr txBox="1">
            <a:spLocks noChangeArrowheads="1"/>
          </p:cNvSpPr>
          <p:nvPr/>
        </p:nvSpPr>
        <p:spPr bwMode="auto">
          <a:xfrm>
            <a:off x="1508125" y="955675"/>
            <a:ext cx="184150" cy="457200"/>
          </a:xfrm>
          <a:prstGeom prst="rect">
            <a:avLst/>
          </a:prstGeom>
          <a:noFill/>
          <a:ln w="9525">
            <a:noFill/>
            <a:round/>
            <a:headEnd/>
            <a:tailEnd/>
          </a:ln>
          <a:effectLst/>
        </p:spPr>
        <p:txBody>
          <a:bodyPr wrap="none" anchor="ctr"/>
          <a:lstStyle/>
          <a:p>
            <a:endParaRPr lang="pt-BR"/>
          </a:p>
        </p:txBody>
      </p:sp>
      <p:sp>
        <p:nvSpPr>
          <p:cNvPr id="100354" name="Text Box 2"/>
          <p:cNvSpPr txBox="1">
            <a:spLocks noChangeArrowheads="1"/>
          </p:cNvSpPr>
          <p:nvPr/>
        </p:nvSpPr>
        <p:spPr bwMode="auto">
          <a:xfrm>
            <a:off x="323850" y="549275"/>
            <a:ext cx="8496300" cy="2671763"/>
          </a:xfrm>
          <a:prstGeom prst="rect">
            <a:avLst/>
          </a:prstGeom>
          <a:noFill/>
          <a:ln w="9525">
            <a:noFill/>
            <a:round/>
            <a:headEnd/>
            <a:tailEnd/>
          </a:ln>
          <a:effectLst/>
        </p:spPr>
        <p:txBody>
          <a:bodyPr lIns="90000" tIns="46800" rIns="90000" bIns="46800">
            <a:spAutoFit/>
          </a:bodyPr>
          <a:lstStyle/>
          <a:p>
            <a:pPr marL="457200" indent="-441325"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600" b="1" u="sng">
                <a:solidFill>
                  <a:srgbClr val="000000"/>
                </a:solidFill>
                <a:latin typeface="Times New Roman" pitchFamily="16" charset="0"/>
              </a:rPr>
              <a:t>Conceito</a:t>
            </a:r>
          </a:p>
          <a:p>
            <a:pPr marL="457200" indent="-441325"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endParaRPr lang="pt-BR" sz="2600" b="1" u="sng">
              <a:solidFill>
                <a:srgbClr val="000000"/>
              </a:solidFill>
              <a:latin typeface="Times New Roman" pitchFamily="16" charset="0"/>
            </a:endParaRPr>
          </a:p>
          <a:p>
            <a:pPr marL="457200" indent="-441325"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600">
                <a:solidFill>
                  <a:srgbClr val="000000"/>
                </a:solidFill>
                <a:latin typeface="Times New Roman" pitchFamily="16" charset="0"/>
              </a:rPr>
              <a:t>É o procedimento administrativo pelo qual o poder público ou seus delegados, mediante prévia declaração de necessidade pública, utilidade pública ou interesse social, impõe ao proprietário a perda de um bem, substituindo-o em seu patrimônio por justa indenização.</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Text Box 1"/>
          <p:cNvSpPr txBox="1">
            <a:spLocks noChangeArrowheads="1"/>
          </p:cNvSpPr>
          <p:nvPr/>
        </p:nvSpPr>
        <p:spPr bwMode="auto">
          <a:xfrm>
            <a:off x="1508125" y="955675"/>
            <a:ext cx="184150" cy="457200"/>
          </a:xfrm>
          <a:prstGeom prst="rect">
            <a:avLst/>
          </a:prstGeom>
          <a:noFill/>
          <a:ln w="9525">
            <a:noFill/>
            <a:round/>
            <a:headEnd/>
            <a:tailEnd/>
          </a:ln>
          <a:effectLst/>
        </p:spPr>
        <p:txBody>
          <a:bodyPr wrap="none" anchor="ctr"/>
          <a:lstStyle/>
          <a:p>
            <a:endParaRPr lang="pt-BR"/>
          </a:p>
        </p:txBody>
      </p:sp>
      <p:sp>
        <p:nvSpPr>
          <p:cNvPr id="101378" name="Text Box 2"/>
          <p:cNvSpPr txBox="1">
            <a:spLocks noChangeArrowheads="1"/>
          </p:cNvSpPr>
          <p:nvPr/>
        </p:nvSpPr>
        <p:spPr bwMode="auto">
          <a:xfrm>
            <a:off x="323850" y="549275"/>
            <a:ext cx="8496300" cy="4144963"/>
          </a:xfrm>
          <a:prstGeom prst="rect">
            <a:avLst/>
          </a:prstGeom>
          <a:noFill/>
          <a:ln w="9525">
            <a:noFill/>
            <a:round/>
            <a:headEnd/>
            <a:tailEnd/>
          </a:ln>
          <a:effectLst/>
        </p:spPr>
        <p:txBody>
          <a:bodyPr lIns="90000" tIns="46800" rIns="90000" bIns="46800">
            <a:spAutoFit/>
          </a:bodyPr>
          <a:lstStyle/>
          <a:p>
            <a:pPr marL="457200" indent="-441325"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600" b="1" u="sng">
                <a:solidFill>
                  <a:srgbClr val="000000"/>
                </a:solidFill>
                <a:latin typeface="Times New Roman" pitchFamily="16" charset="0"/>
              </a:rPr>
              <a:t>Modalidades de desapropriação sancionatória</a:t>
            </a:r>
          </a:p>
          <a:p>
            <a:pPr marL="457200" indent="-441325"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endParaRPr lang="pt-BR" sz="2600" b="1" u="sng">
              <a:solidFill>
                <a:srgbClr val="000000"/>
              </a:solidFill>
              <a:latin typeface="Times New Roman" pitchFamily="16" charset="0"/>
            </a:endParaRPr>
          </a:p>
          <a:p>
            <a:pPr marL="457200" indent="-441325"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600">
                <a:solidFill>
                  <a:srgbClr val="000000"/>
                </a:solidFill>
                <a:latin typeface="Times New Roman" pitchFamily="16" charset="0"/>
              </a:rPr>
              <a:t>I) </a:t>
            </a:r>
            <a:r>
              <a:rPr lang="pt-BR" sz="2600" b="1">
                <a:solidFill>
                  <a:srgbClr val="000000"/>
                </a:solidFill>
                <a:latin typeface="Times New Roman" pitchFamily="16" charset="0"/>
              </a:rPr>
              <a:t>Desapropriação por descumprimento da função social da propriedade urbana, disciplinada pela Lei nº 10.257, de 10/07/2001 (Estatuto da Cidade), que regulamenta os arts. 182 e 183, da Constituição:</a:t>
            </a:r>
          </a:p>
          <a:p>
            <a:pPr marL="457200" indent="-441325"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endParaRPr lang="pt-BR" sz="2600" b="1">
              <a:solidFill>
                <a:srgbClr val="000000"/>
              </a:solidFill>
              <a:latin typeface="Times New Roman" pitchFamily="16" charset="0"/>
            </a:endParaRPr>
          </a:p>
          <a:p>
            <a:pPr marL="457200" indent="-441325"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600">
                <a:solidFill>
                  <a:srgbClr val="000000"/>
                </a:solidFill>
                <a:latin typeface="Times New Roman" pitchFamily="16" charset="0"/>
              </a:rPr>
              <a:t>a)	é de competência exclusiva dos Municípios;</a:t>
            </a:r>
          </a:p>
          <a:p>
            <a:pPr marL="457200" indent="-441325"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600">
                <a:solidFill>
                  <a:srgbClr val="000000"/>
                </a:solidFill>
                <a:latin typeface="Times New Roman" pitchFamily="16" charset="0"/>
              </a:rPr>
              <a:t>b)	depende da existência de um plano diretor que defina as exigências fundamentais de ordenação da cidade (art. 182, §§ 1º e 2º da Constituição);</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Text Box 1"/>
          <p:cNvSpPr txBox="1">
            <a:spLocks noChangeArrowheads="1"/>
          </p:cNvSpPr>
          <p:nvPr/>
        </p:nvSpPr>
        <p:spPr bwMode="auto">
          <a:xfrm>
            <a:off x="1508125" y="955675"/>
            <a:ext cx="184150" cy="457200"/>
          </a:xfrm>
          <a:prstGeom prst="rect">
            <a:avLst/>
          </a:prstGeom>
          <a:noFill/>
          <a:ln w="9525">
            <a:noFill/>
            <a:round/>
            <a:headEnd/>
            <a:tailEnd/>
          </a:ln>
          <a:effectLst/>
        </p:spPr>
        <p:txBody>
          <a:bodyPr wrap="none" anchor="ctr"/>
          <a:lstStyle/>
          <a:p>
            <a:endParaRPr lang="pt-BR"/>
          </a:p>
        </p:txBody>
      </p:sp>
      <p:sp>
        <p:nvSpPr>
          <p:cNvPr id="102402" name="Text Box 2"/>
          <p:cNvSpPr txBox="1">
            <a:spLocks noChangeArrowheads="1"/>
          </p:cNvSpPr>
          <p:nvPr/>
        </p:nvSpPr>
        <p:spPr bwMode="auto">
          <a:xfrm>
            <a:off x="323850" y="549275"/>
            <a:ext cx="8496300" cy="3776663"/>
          </a:xfrm>
          <a:prstGeom prst="rect">
            <a:avLst/>
          </a:prstGeom>
          <a:noFill/>
          <a:ln w="9525">
            <a:noFill/>
            <a:round/>
            <a:headEnd/>
            <a:tailEnd/>
          </a:ln>
          <a:effectLst/>
        </p:spPr>
        <p:txBody>
          <a:bodyPr lIns="90000" tIns="46800" rIns="90000" bIns="46800">
            <a:spAutoFit/>
          </a:bodyPr>
          <a:lstStyle/>
          <a:p>
            <a:pPr marL="457200" indent="-441325"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endParaRPr lang="pt-BR" sz="2600">
              <a:solidFill>
                <a:srgbClr val="000000"/>
              </a:solidFill>
              <a:latin typeface="Times New Roman" pitchFamily="16" charset="0"/>
            </a:endParaRPr>
          </a:p>
          <a:p>
            <a:pPr marL="457200" indent="-441325"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600">
                <a:solidFill>
                  <a:srgbClr val="000000"/>
                </a:solidFill>
                <a:latin typeface="Times New Roman" pitchFamily="16" charset="0"/>
              </a:rPr>
              <a:t>c)	tem de ser precedida de lei municipal específica para área incluída no plano diretor, determinando o parcelamento, a edificação ou a utilização compulsórios do solo urbano não edificado, subutilizado ou não utilizado, devendo fixar as condições e os prazos para implementação da referida obrigação (art. 5º, caput, do Estatuto da Cidade);</a:t>
            </a:r>
          </a:p>
          <a:p>
            <a:pPr marL="457200" indent="-441325"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600">
                <a:solidFill>
                  <a:srgbClr val="000000"/>
                </a:solidFill>
                <a:latin typeface="Times New Roman" pitchFamily="16" charset="0"/>
              </a:rPr>
              <a:t>d)	o imóvel deve estar subutilizado, ou seja, com aproveitamento inferior ao mínimo definido no plano diretor ou em legislação dele decorrente (art. 5º, § 1º);</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Text Box 1"/>
          <p:cNvSpPr txBox="1">
            <a:spLocks noChangeArrowheads="1"/>
          </p:cNvSpPr>
          <p:nvPr/>
        </p:nvSpPr>
        <p:spPr bwMode="auto">
          <a:xfrm>
            <a:off x="1508125" y="955675"/>
            <a:ext cx="184150" cy="457200"/>
          </a:xfrm>
          <a:prstGeom prst="rect">
            <a:avLst/>
          </a:prstGeom>
          <a:noFill/>
          <a:ln w="9525">
            <a:noFill/>
            <a:round/>
            <a:headEnd/>
            <a:tailEnd/>
          </a:ln>
          <a:effectLst/>
        </p:spPr>
        <p:txBody>
          <a:bodyPr wrap="none" anchor="ctr"/>
          <a:lstStyle/>
          <a:p>
            <a:endParaRPr lang="pt-BR"/>
          </a:p>
        </p:txBody>
      </p:sp>
      <p:sp>
        <p:nvSpPr>
          <p:cNvPr id="103426" name="Text Box 2"/>
          <p:cNvSpPr txBox="1">
            <a:spLocks noChangeArrowheads="1"/>
          </p:cNvSpPr>
          <p:nvPr/>
        </p:nvSpPr>
        <p:spPr bwMode="auto">
          <a:xfrm>
            <a:off x="323850" y="549275"/>
            <a:ext cx="8496300" cy="3776663"/>
          </a:xfrm>
          <a:prstGeom prst="rect">
            <a:avLst/>
          </a:prstGeom>
          <a:noFill/>
          <a:ln w="9525">
            <a:noFill/>
            <a:round/>
            <a:headEnd/>
            <a:tailEnd/>
          </a:ln>
          <a:effectLst/>
        </p:spPr>
        <p:txBody>
          <a:bodyPr lIns="90000" tIns="46800" rIns="90000" bIns="46800">
            <a:spAutoFit/>
          </a:bodyPr>
          <a:lstStyle/>
          <a:p>
            <a:pPr marL="457200" indent="-441325"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endParaRPr lang="pt-BR" sz="2600">
              <a:solidFill>
                <a:srgbClr val="000000"/>
              </a:solidFill>
              <a:latin typeface="Times New Roman" pitchFamily="16" charset="0"/>
            </a:endParaRPr>
          </a:p>
          <a:p>
            <a:pPr marL="457200" indent="-441325"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600">
                <a:solidFill>
                  <a:srgbClr val="000000"/>
                </a:solidFill>
                <a:latin typeface="Times New Roman" pitchFamily="16" charset="0"/>
              </a:rPr>
              <a:t>e)	o proprietário deve ser notificado para cumprimento da obrigação, devendo a notificação ser averbada no cartório do registro de imóveis (art. 5º, § 2º); recebida a notificação, o proprietário tem o prazo mínimo de um ano para protocolar o projeto no órgão municipal competente e dois anos, a partir da aprovação do projeto, para iniciar as obras do empreendimento (§ 4º), mas poderá ser especificada a conclusão em etapas, no caso de grandes empreendimentos (§ 5º);</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Text Box 1"/>
          <p:cNvSpPr txBox="1">
            <a:spLocks noChangeArrowheads="1"/>
          </p:cNvSpPr>
          <p:nvPr/>
        </p:nvSpPr>
        <p:spPr bwMode="auto">
          <a:xfrm>
            <a:off x="1508125" y="955675"/>
            <a:ext cx="184150" cy="457200"/>
          </a:xfrm>
          <a:prstGeom prst="rect">
            <a:avLst/>
          </a:prstGeom>
          <a:noFill/>
          <a:ln w="9525">
            <a:noFill/>
            <a:round/>
            <a:headEnd/>
            <a:tailEnd/>
          </a:ln>
          <a:effectLst/>
        </p:spPr>
        <p:txBody>
          <a:bodyPr wrap="none" anchor="ctr"/>
          <a:lstStyle/>
          <a:p>
            <a:endParaRPr lang="pt-BR"/>
          </a:p>
        </p:txBody>
      </p:sp>
      <p:sp>
        <p:nvSpPr>
          <p:cNvPr id="104450" name="Text Box 2"/>
          <p:cNvSpPr txBox="1">
            <a:spLocks noChangeArrowheads="1"/>
          </p:cNvSpPr>
          <p:nvPr/>
        </p:nvSpPr>
        <p:spPr bwMode="auto">
          <a:xfrm>
            <a:off x="323850" y="549275"/>
            <a:ext cx="8496300" cy="3408363"/>
          </a:xfrm>
          <a:prstGeom prst="rect">
            <a:avLst/>
          </a:prstGeom>
          <a:noFill/>
          <a:ln w="9525">
            <a:noFill/>
            <a:round/>
            <a:headEnd/>
            <a:tailEnd/>
          </a:ln>
          <a:effectLst/>
        </p:spPr>
        <p:txBody>
          <a:bodyPr lIns="90000" tIns="46800" rIns="90000" bIns="46800">
            <a:spAutoFit/>
          </a:bodyPr>
          <a:lstStyle/>
          <a:p>
            <a:pPr marL="457200" indent="-441325"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endParaRPr lang="pt-BR" sz="2600">
              <a:solidFill>
                <a:srgbClr val="000000"/>
              </a:solidFill>
              <a:latin typeface="Times New Roman" pitchFamily="16" charset="0"/>
            </a:endParaRPr>
          </a:p>
          <a:p>
            <a:pPr marL="457200" indent="-441325"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600">
                <a:solidFill>
                  <a:srgbClr val="000000"/>
                </a:solidFill>
                <a:latin typeface="Times New Roman" pitchFamily="16" charset="0"/>
              </a:rPr>
              <a:t>f)	desatendidos a notificação e os prazos estabelecidos, o Município aplicará IPTU progressivo no tempo, mediante a majoração da alíquota pelo prazo de cinco anos consecutivos (art. 7º) ou até que se cumpra a obrigação (art. 7º, § 2º); o valor da alíquota a ser aplicada a cada ano será fixado em lei e não excederá a duas vezes o valor referente ao ano anterior, respeitada a alíquota máxima de 15%;</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Text Box 1"/>
          <p:cNvSpPr txBox="1">
            <a:spLocks noChangeArrowheads="1"/>
          </p:cNvSpPr>
          <p:nvPr/>
        </p:nvSpPr>
        <p:spPr bwMode="auto">
          <a:xfrm>
            <a:off x="1508125" y="955675"/>
            <a:ext cx="184150" cy="457200"/>
          </a:xfrm>
          <a:prstGeom prst="rect">
            <a:avLst/>
          </a:prstGeom>
          <a:noFill/>
          <a:ln w="9525">
            <a:noFill/>
            <a:round/>
            <a:headEnd/>
            <a:tailEnd/>
          </a:ln>
          <a:effectLst/>
        </p:spPr>
        <p:txBody>
          <a:bodyPr wrap="none" anchor="ctr"/>
          <a:lstStyle/>
          <a:p>
            <a:endParaRPr lang="pt-BR"/>
          </a:p>
        </p:txBody>
      </p:sp>
      <p:sp>
        <p:nvSpPr>
          <p:cNvPr id="105474" name="Text Box 2"/>
          <p:cNvSpPr txBox="1">
            <a:spLocks noChangeArrowheads="1"/>
          </p:cNvSpPr>
          <p:nvPr/>
        </p:nvSpPr>
        <p:spPr bwMode="auto">
          <a:xfrm>
            <a:off x="323850" y="549275"/>
            <a:ext cx="8496300" cy="4881563"/>
          </a:xfrm>
          <a:prstGeom prst="rect">
            <a:avLst/>
          </a:prstGeom>
          <a:noFill/>
          <a:ln w="9525">
            <a:noFill/>
            <a:round/>
            <a:headEnd/>
            <a:tailEnd/>
          </a:ln>
          <a:effectLst/>
        </p:spPr>
        <p:txBody>
          <a:bodyPr lIns="90000" tIns="46800" rIns="90000" bIns="46800">
            <a:spAutoFit/>
          </a:bodyPr>
          <a:lstStyle/>
          <a:p>
            <a:pPr marL="457200" indent="-441325"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endParaRPr lang="pt-BR" sz="2600">
              <a:solidFill>
                <a:srgbClr val="000000"/>
              </a:solidFill>
              <a:latin typeface="Times New Roman" pitchFamily="16" charset="0"/>
            </a:endParaRPr>
          </a:p>
          <a:p>
            <a:pPr marL="457200" indent="-441325"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600">
                <a:solidFill>
                  <a:srgbClr val="000000"/>
                </a:solidFill>
                <a:latin typeface="Times New Roman" pitchFamily="16" charset="0"/>
              </a:rPr>
              <a:t>g)	só após decorridos cinco anos de aplicação do IPTU progressivo sem que o proprietário tenha cumprido a obrigação é que o Município poderá desapropriar com pagamento em títulos da dívida pública (art. 8º, § 1º) aprovados pelo Senado e resgatáveis em até dez anos (art. 182, § 4º, III, da Constituição).</a:t>
            </a:r>
          </a:p>
          <a:p>
            <a:pPr marL="457200" indent="-441325"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endParaRPr lang="pt-BR" sz="2600">
              <a:solidFill>
                <a:srgbClr val="000000"/>
              </a:solidFill>
              <a:latin typeface="Times New Roman" pitchFamily="16" charset="0"/>
            </a:endParaRPr>
          </a:p>
          <a:p>
            <a:pPr marL="457200" indent="-441325"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600">
                <a:solidFill>
                  <a:srgbClr val="000000"/>
                </a:solidFill>
                <a:latin typeface="Times New Roman" pitchFamily="16" charset="0"/>
              </a:rPr>
              <a:t>Obs.: sem contar o prazo para a aprovação das leis, todo o procedimento demandará aproximadamente 08 anos, ou seja, passará por três mandatos de Prefeito, no mínimo, o que torna o instituto difícil de ser aplicado, ainda que juridicamente possível.</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Text Box 1"/>
          <p:cNvSpPr txBox="1">
            <a:spLocks noChangeArrowheads="1"/>
          </p:cNvSpPr>
          <p:nvPr/>
        </p:nvSpPr>
        <p:spPr bwMode="auto">
          <a:xfrm>
            <a:off x="1508125" y="955675"/>
            <a:ext cx="184150" cy="457200"/>
          </a:xfrm>
          <a:prstGeom prst="rect">
            <a:avLst/>
          </a:prstGeom>
          <a:noFill/>
          <a:ln w="9525">
            <a:noFill/>
            <a:round/>
            <a:headEnd/>
            <a:tailEnd/>
          </a:ln>
          <a:effectLst/>
        </p:spPr>
        <p:txBody>
          <a:bodyPr wrap="none" anchor="ctr"/>
          <a:lstStyle/>
          <a:p>
            <a:endParaRPr lang="pt-BR"/>
          </a:p>
        </p:txBody>
      </p:sp>
      <p:sp>
        <p:nvSpPr>
          <p:cNvPr id="106498" name="Text Box 2"/>
          <p:cNvSpPr txBox="1">
            <a:spLocks noChangeArrowheads="1"/>
          </p:cNvSpPr>
          <p:nvPr/>
        </p:nvSpPr>
        <p:spPr bwMode="auto">
          <a:xfrm>
            <a:off x="323850" y="549275"/>
            <a:ext cx="8496300" cy="4513263"/>
          </a:xfrm>
          <a:prstGeom prst="rect">
            <a:avLst/>
          </a:prstGeom>
          <a:noFill/>
          <a:ln w="9525">
            <a:noFill/>
            <a:round/>
            <a:headEnd/>
            <a:tailEnd/>
          </a:ln>
          <a:effectLst/>
        </p:spPr>
        <p:txBody>
          <a:bodyPr lIns="90000" tIns="46800" rIns="90000" bIns="46800">
            <a:spAutoFit/>
          </a:bodyPr>
          <a:lstStyle/>
          <a:p>
            <a:pPr marL="457200" indent="-441325"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600" b="1">
                <a:solidFill>
                  <a:srgbClr val="000000"/>
                </a:solidFill>
                <a:latin typeface="Times New Roman" pitchFamily="16" charset="0"/>
              </a:rPr>
              <a:t>II) Desapropriação por descumprimento da função social da propriedade rural, disciplinada pela Lei Complementar nº 88, de 23/12/1996</a:t>
            </a:r>
            <a:r>
              <a:rPr lang="pt-BR" sz="2600">
                <a:solidFill>
                  <a:srgbClr val="000000"/>
                </a:solidFill>
                <a:latin typeface="Times New Roman" pitchFamily="16" charset="0"/>
              </a:rPr>
              <a:t> </a:t>
            </a:r>
          </a:p>
          <a:p>
            <a:pPr marL="457200" indent="-441325"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600">
                <a:solidFill>
                  <a:srgbClr val="000000"/>
                </a:solidFill>
                <a:latin typeface="Times New Roman" pitchFamily="16" charset="0"/>
              </a:rPr>
              <a:t>a)	é de competência exclusiva da União;</a:t>
            </a:r>
          </a:p>
          <a:p>
            <a:pPr marL="457200" indent="-441325" algn="ctr">
              <a:lnSpc>
                <a:spcPct val="93000"/>
              </a:lnSpc>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pt-BR" sz="2600">
                <a:solidFill>
                  <a:srgbClr val="000000"/>
                </a:solidFill>
                <a:latin typeface="Times New Roman" pitchFamily="16" charset="0"/>
              </a:rPr>
              <a:t>b)	o imóvel deve estar descumprindo a sua função social, ou seja, seu uso deve estar inobservando os seguintes requisitos previstos no art. 186, da Constituição: I – aproveitamento racional e adequado; II – utilização adequada dos recursos naturais disponíveis e preservação do meio ambiente; III – observância das disposições que regulam as relações de trabalho; IV – exploração que favoreça o bem-estar dos proprietários e dos trabalhadores;</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ema do Office">
  <a:themeElements>
    <a:clrScheme name="Tema do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Tema do Office">
      <a:majorFont>
        <a:latin typeface="Calibri"/>
        <a:ea typeface="SimSun"/>
        <a:cs typeface=""/>
      </a:majorFont>
      <a:minorFont>
        <a:latin typeface="Calibri"/>
        <a:ea typeface="SimSun"/>
        <a:cs typeface=""/>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ea typeface="SimSun" charset="-122"/>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ea typeface="SimSun" charset="-122"/>
          </a:defRPr>
        </a:defPPr>
      </a:lstStyle>
    </a:lnDef>
  </a:objectDefaults>
  <a:extraClrSchemeLst>
    <a:extraClrScheme>
      <a:clrScheme name="Tema do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ma do 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ma do 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ma do 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ma do 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ma do 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ma do 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o Office">
  <a:themeElements>
    <a:clrScheme name="Tema do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Tema do Office">
      <a:majorFont>
        <a:latin typeface="Calibri"/>
        <a:ea typeface="SimSun"/>
        <a:cs typeface=""/>
      </a:majorFont>
      <a:minorFont>
        <a:latin typeface="Calibri"/>
        <a:ea typeface="SimSun"/>
        <a:cs typeface=""/>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ea typeface="SimSun" charset="-122"/>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ea typeface="SimSun" charset="-122"/>
          </a:defRPr>
        </a:defPPr>
      </a:lstStyle>
    </a:lnDef>
  </a:objectDefaults>
  <a:extraClrSchemeLst>
    <a:extraClrScheme>
      <a:clrScheme name="Tema do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ma do 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ma do 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ma do 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ma do 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ma do 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ma do 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Tema do Office">
  <a:themeElements>
    <a:clrScheme name="Tema do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Tema do Office">
      <a:majorFont>
        <a:latin typeface="Arial"/>
        <a:ea typeface="Microsoft YaHei"/>
        <a:cs typeface=""/>
      </a:majorFont>
      <a:minorFont>
        <a:latin typeface="Arial"/>
        <a:ea typeface="Microsoft YaHei"/>
        <a:cs typeface=""/>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ea typeface="SimSun" charset="-122"/>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ea typeface="SimSun" charset="-122"/>
          </a:defRPr>
        </a:defPPr>
      </a:lstStyle>
    </a:lnDef>
  </a:objectDefaults>
  <a:extraClrSchemeLst>
    <a:extraClrScheme>
      <a:clrScheme name="Tema do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ma do 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ma do 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ma do 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ma do 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ma do 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ma do 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Tema do Office">
  <a:themeElements>
    <a:clrScheme name="Tema do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Tema do Office">
      <a:majorFont>
        <a:latin typeface="Arial"/>
        <a:ea typeface=""/>
        <a:cs typeface="Arial Unicode MS"/>
      </a:majorFont>
      <a:minorFont>
        <a:latin typeface="Times New Roman"/>
        <a:ea typeface=""/>
        <a:cs typeface="Arial Unicode MS"/>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ea typeface="SimSun" charset="-122"/>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ea typeface="SimSun" charset="-122"/>
          </a:defRPr>
        </a:defPPr>
      </a:lstStyle>
    </a:lnDef>
  </a:objectDefaults>
  <a:extraClrSchemeLst>
    <a:extraClrScheme>
      <a:clrScheme name="Tema do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ma do 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ma do 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ma do 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ma do 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ma do 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ma do 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Tema do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9656</Words>
  <Application>Microsoft Office PowerPoint</Application>
  <PresentationFormat>Apresentação na tela (4:3)</PresentationFormat>
  <Paragraphs>1115</Paragraphs>
  <Slides>175</Slides>
  <Notes>175</Notes>
  <HiddenSlides>0</HiddenSlides>
  <MMClips>0</MMClips>
  <ScaleCrop>false</ScaleCrop>
  <HeadingPairs>
    <vt:vector size="6" baseType="variant">
      <vt:variant>
        <vt:lpstr>Fontes usadas</vt:lpstr>
      </vt:variant>
      <vt:variant>
        <vt:i4>7</vt:i4>
      </vt:variant>
      <vt:variant>
        <vt:lpstr>Tema</vt:lpstr>
      </vt:variant>
      <vt:variant>
        <vt:i4>4</vt:i4>
      </vt:variant>
      <vt:variant>
        <vt:lpstr>Títulos de slides</vt:lpstr>
      </vt:variant>
      <vt:variant>
        <vt:i4>175</vt:i4>
      </vt:variant>
    </vt:vector>
  </HeadingPairs>
  <TitlesOfParts>
    <vt:vector size="186" baseType="lpstr">
      <vt:lpstr>Times New Roman</vt:lpstr>
      <vt:lpstr>Calibri</vt:lpstr>
      <vt:lpstr>SimSun</vt:lpstr>
      <vt:lpstr>Arial</vt:lpstr>
      <vt:lpstr>Microsoft YaHei</vt:lpstr>
      <vt:lpstr>Arial Unicode MS</vt:lpstr>
      <vt:lpstr>Lucida Sans Unicode</vt:lpstr>
      <vt:lpstr>Tema do Office</vt:lpstr>
      <vt:lpstr>Tema do Office</vt:lpstr>
      <vt:lpstr>Tema do Office</vt:lpstr>
      <vt:lpstr>Tema do Office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FG - Secretária 03</dc:creator>
  <cp:lastModifiedBy>usuario</cp:lastModifiedBy>
  <cp:revision>1</cp:revision>
  <cp:lastPrinted>2013-08-06T18:50:39Z</cp:lastPrinted>
  <dcterms:created xsi:type="dcterms:W3CDTF">2012-06-22T23:08:39Z</dcterms:created>
  <dcterms:modified xsi:type="dcterms:W3CDTF">2014-04-23T12:52:29Z</dcterms:modified>
</cp:coreProperties>
</file>