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9"/>
  </p:notesMasterIdLst>
  <p:handoutMasterIdLst>
    <p:handoutMasterId r:id="rId70"/>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ço Reservado para Cabeçalho 1"/>
          <p:cNvSpPr txBox="1">
            <a:spLocks noGrp="1"/>
          </p:cNvSpPr>
          <p:nvPr>
            <p:ph type="hdr" sz="quarter"/>
          </p:nvPr>
        </p:nvSpPr>
        <p:spPr>
          <a:xfrm>
            <a:off x="0" y="0"/>
            <a:ext cx="2975760" cy="456839"/>
          </a:xfrm>
          <a:prstGeom prst="rect">
            <a:avLst/>
          </a:prstGeom>
          <a:noFill/>
          <a:ln>
            <a:noFill/>
          </a:ln>
        </p:spPr>
        <p:txBody>
          <a:bodyPr vert="horz" lIns="90000" tIns="45000" rIns="90000" bIns="4500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1">
              <a:lnSpc>
                <a:spcPct val="102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pt-BR" sz="1400" b="0" i="0" u="none" strike="noStrike" baseline="0">
              <a:ln>
                <a:noFill/>
              </a:ln>
              <a:solidFill>
                <a:srgbClr val="000000"/>
              </a:solidFill>
              <a:latin typeface="Tahoma" pitchFamily="34"/>
              <a:ea typeface="Lucida Sans Unicode" pitchFamily="2"/>
              <a:cs typeface="Lucida Sans Unicode" pitchFamily="2"/>
            </a:endParaRPr>
          </a:p>
        </p:txBody>
      </p:sp>
      <p:sp>
        <p:nvSpPr>
          <p:cNvPr id="3" name="Espaço Reservado para Data 2"/>
          <p:cNvSpPr txBox="1">
            <a:spLocks noGrp="1"/>
          </p:cNvSpPr>
          <p:nvPr>
            <p:ph type="dt" sz="quarter" idx="1"/>
          </p:nvPr>
        </p:nvSpPr>
        <p:spPr>
          <a:xfrm>
            <a:off x="3881880" y="0"/>
            <a:ext cx="2975760" cy="456839"/>
          </a:xfrm>
          <a:prstGeom prst="rect">
            <a:avLst/>
          </a:prstGeom>
          <a:noFill/>
          <a:ln>
            <a:noFill/>
          </a:ln>
        </p:spPr>
        <p:txBody>
          <a:bodyPr vert="horz" lIns="90000" tIns="45000" rIns="90000" bIns="4500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1">
              <a:lnSpc>
                <a:spcPct val="102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fld id="{2C15EFCC-373D-4398-B273-29EF7CDE46E5}" type="datetimeFigureOut">
              <a:t>27/03/2014</a:t>
            </a:fld>
            <a:endParaRPr lang="pt-BR" sz="1400" b="0" i="0" u="none" strike="noStrike" baseline="0">
              <a:ln>
                <a:noFill/>
              </a:ln>
              <a:solidFill>
                <a:srgbClr val="000000"/>
              </a:solidFill>
              <a:latin typeface="Tahoma" pitchFamily="34"/>
              <a:ea typeface="Lucida Sans Unicode" pitchFamily="2"/>
              <a:cs typeface="Lucida Sans Unicode" pitchFamily="2"/>
            </a:endParaRPr>
          </a:p>
        </p:txBody>
      </p:sp>
      <p:sp>
        <p:nvSpPr>
          <p:cNvPr id="4" name="Espaço Reservado para Rodapé 3"/>
          <p:cNvSpPr txBox="1">
            <a:spLocks noGrp="1"/>
          </p:cNvSpPr>
          <p:nvPr>
            <p:ph type="ftr" sz="quarter" idx="2"/>
          </p:nvPr>
        </p:nvSpPr>
        <p:spPr>
          <a:xfrm>
            <a:off x="0" y="8686800"/>
            <a:ext cx="2975760" cy="456839"/>
          </a:xfrm>
          <a:prstGeom prst="rect">
            <a:avLst/>
          </a:prstGeom>
          <a:noFill/>
          <a:ln>
            <a:noFill/>
          </a:ln>
        </p:spPr>
        <p:txBody>
          <a:bodyPr vert="horz" lIns="90000" tIns="45000" rIns="90000" bIns="45000" anchor="b"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l" rtl="0" hangingPunct="1">
              <a:lnSpc>
                <a:spcPct val="102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pt-BR" sz="1400" b="0" i="0" u="none" strike="noStrike" baseline="0">
              <a:ln>
                <a:noFill/>
              </a:ln>
              <a:solidFill>
                <a:srgbClr val="000000"/>
              </a:solidFill>
              <a:latin typeface="Tahoma" pitchFamily="34"/>
              <a:ea typeface="Lucida Sans Unicode" pitchFamily="2"/>
              <a:cs typeface="Lucida Sans Unicode" pitchFamily="2"/>
            </a:endParaRPr>
          </a:p>
        </p:txBody>
      </p:sp>
      <p:sp>
        <p:nvSpPr>
          <p:cNvPr id="5" name="Espaço Reservado para Número de Slide 4"/>
          <p:cNvSpPr txBox="1">
            <a:spLocks noGrp="1"/>
          </p:cNvSpPr>
          <p:nvPr>
            <p:ph type="sldNum" sz="quarter" idx="3"/>
          </p:nvPr>
        </p:nvSpPr>
        <p:spPr>
          <a:xfrm>
            <a:off x="3881880" y="8686800"/>
            <a:ext cx="2975760" cy="456839"/>
          </a:xfrm>
          <a:prstGeom prst="rect">
            <a:avLst/>
          </a:prstGeom>
          <a:noFill/>
          <a:ln>
            <a:noFill/>
          </a:ln>
        </p:spPr>
        <p:txBody>
          <a:bodyPr vert="horz" lIns="90000" tIns="45000" rIns="90000" bIns="45000" anchor="b"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pPr marL="0" marR="0" lvl="0" indent="0" algn="r" rtl="0" hangingPunct="1">
              <a:lnSpc>
                <a:spcPct val="102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fld id="{A8D867F8-4949-4F0F-9003-5D6479532A5B}" type="slidenum">
              <a:t>‹nº›</a:t>
            </a:fld>
            <a:endParaRPr lang="pt-BR" sz="1400" b="0" i="0" u="none" strike="noStrike" baseline="0">
              <a:ln>
                <a:noFill/>
              </a:ln>
              <a:solidFill>
                <a:srgbClr val="000000"/>
              </a:solidFill>
              <a:latin typeface="Tahoma" pitchFamily="34"/>
              <a:ea typeface="Lucida Sans Unicode" pitchFamily="2"/>
              <a:cs typeface="Lucida Sans Unicode"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tângulo 1"/>
          <p:cNvSpPr>
            <a:spLocks noMove="1" noResize="1"/>
          </p:cNvSpPr>
          <p:nvPr/>
        </p:nvSpPr>
        <p:spPr>
          <a:xfrm>
            <a:off x="0" y="0"/>
            <a:ext cx="6858000" cy="9144000"/>
          </a:xfrm>
          <a:prstGeom prst="rect">
            <a:avLst/>
          </a:prstGeom>
          <a:solidFill>
            <a:srgbClr val="FFFFFF"/>
          </a:solidFill>
          <a:ln>
            <a:noFill/>
            <a:prstDash val="solid"/>
          </a:ln>
        </p:spPr>
        <p:txBody>
          <a:bodyPr vert="horz" lIns="0" tIns="0" rIns="0" bIns="0" anchor="ctr" anchorCtr="1"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4" name="Forma livre 3"/>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5" name="Forma livre 4"/>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6" name="Forma livre 5"/>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7" name="Forma livre 6"/>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8" name="Forma livre 7"/>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9" name="Forma livre 8"/>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0" name="Forma livre 9"/>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1" name="Forma livre 10"/>
          <p:cNvSpPr/>
          <p:nvPr/>
        </p:nvSpPr>
        <p:spPr>
          <a:xfrm>
            <a:off x="0" y="0"/>
            <a:ext cx="6858000" cy="9144000"/>
          </a:xfrm>
          <a:custGeom>
            <a:avLst>
              <a:gd name="f0" fmla="val 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2" name="Forma livre 11"/>
          <p:cNvSpPr/>
          <p:nvPr/>
        </p:nvSpPr>
        <p:spPr>
          <a:xfrm>
            <a:off x="0" y="0"/>
            <a:ext cx="2971800" cy="4604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3" name="Forma livre 12"/>
          <p:cNvSpPr/>
          <p:nvPr/>
        </p:nvSpPr>
        <p:spPr>
          <a:xfrm>
            <a:off x="3884759" y="0"/>
            <a:ext cx="2971800" cy="4604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4" name="Espaço Reservado para Imagem de Slide 13"/>
          <p:cNvSpPr>
            <a:spLocks noGrp="1" noRot="1" noChangeAspect="1"/>
          </p:cNvSpPr>
          <p:nvPr>
            <p:ph type="sldImg" idx="2"/>
          </p:nvPr>
        </p:nvSpPr>
        <p:spPr>
          <a:xfrm>
            <a:off x="1143000" y="685799"/>
            <a:ext cx="4557600" cy="3416760"/>
          </a:xfrm>
          <a:prstGeom prst="rect">
            <a:avLst/>
          </a:prstGeom>
          <a:noFill/>
          <a:ln>
            <a:noFill/>
            <a:prstDash val="solid"/>
          </a:ln>
        </p:spPr>
      </p:sp>
      <p:sp>
        <p:nvSpPr>
          <p:cNvPr id="15" name="Espaço Reservado para Anotações 14"/>
          <p:cNvSpPr txBox="1">
            <a:spLocks noGrp="1"/>
          </p:cNvSpPr>
          <p:nvPr>
            <p:ph type="body" sz="quarter" idx="3"/>
          </p:nvPr>
        </p:nvSpPr>
        <p:spPr>
          <a:xfrm>
            <a:off x="685799" y="4343040"/>
            <a:ext cx="5472000" cy="4102560"/>
          </a:xfrm>
          <a:prstGeom prst="rect">
            <a:avLst/>
          </a:prstGeom>
          <a:noFill/>
          <a:ln>
            <a:noFill/>
          </a:ln>
        </p:spPr>
        <p:txBody>
          <a:bodyPr vert="horz" lIns="0" tIns="0" rIns="0" bIns="0" compatLnSpc="1"/>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a:p>
        </p:txBody>
      </p:sp>
      <p:sp>
        <p:nvSpPr>
          <p:cNvPr id="16" name="Forma livre 15"/>
          <p:cNvSpPr/>
          <p:nvPr/>
        </p:nvSpPr>
        <p:spPr>
          <a:xfrm>
            <a:off x="0" y="8683560"/>
            <a:ext cx="2971800" cy="4604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7" name="Espaço Reservado para Número de Slide 16"/>
          <p:cNvSpPr txBox="1">
            <a:spLocks noGrp="1"/>
          </p:cNvSpPr>
          <p:nvPr>
            <p:ph type="sldNum" sz="quarter" idx="5"/>
          </p:nvPr>
        </p:nvSpPr>
        <p:spPr>
          <a:xfrm>
            <a:off x="3884399" y="8685000"/>
            <a:ext cx="2957400" cy="443159"/>
          </a:xfrm>
          <a:prstGeom prst="rect">
            <a:avLst/>
          </a:prstGeom>
          <a:noFill/>
          <a:ln>
            <a:noFill/>
          </a:ln>
        </p:spPr>
        <p:txBody>
          <a:bodyPr vert="horz" wrap="square" lIns="90000" tIns="46800" rIns="90000" bIns="46800" anchor="b" anchorCtr="0" compatLnSpc="0"/>
          <a:lstStyle>
            <a:lvl1pPr marL="0" marR="0" lvl="0" indent="0" algn="r" rtl="0" hangingPunct="0">
              <a:lnSpc>
                <a:spcPct val="100000"/>
              </a:lnSpc>
              <a:buNone/>
              <a:tabLst/>
              <a:defRPr lang="en-GB" sz="1200">
                <a:latin typeface="Arial" pitchFamily="18"/>
                <a:ea typeface="Lucida Sans Unicode" pitchFamily="2"/>
                <a:cs typeface="Tahoma" pitchFamily="2"/>
              </a:defRPr>
            </a:lvl1pPr>
          </a:lstStyle>
          <a:p>
            <a:pPr lvl="0"/>
            <a:fld id="{60C00FC5-D8CE-4239-B7C4-D2D6C2B8D5DD}" type="slidenum">
              <a:t>‹nº›</a:t>
            </a:fld>
            <a:endParaRPr lang="en-GB"/>
          </a:p>
        </p:txBody>
      </p:sp>
    </p:spTree>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pt-BR" sz="1200" b="0" i="0" u="none" strike="noStrike" baseline="0">
        <a:ln>
          <a:noFill/>
        </a:ln>
        <a:solidFill>
          <a:srgbClr val="000000"/>
        </a:solidFill>
        <a:latin typeface="Times New Roman" pitchFamily="18"/>
        <a:ea typeface="SimSun"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lstStyle/>
          <a:p>
            <a:pPr marL="0" marR="0" lvl="0" indent="0" algn="r" rtl="0" hangingPunct="1">
              <a:lnSpc>
                <a:spcPct val="100000"/>
              </a:lnSpc>
              <a:buNone/>
              <a:tabLst/>
            </a:pPr>
            <a:fld id="{8A0F0EDD-33ED-4DEE-8EF6-3E5D271FDBFF}" type="slidenum">
              <a:t>1</a:t>
            </a:fld>
            <a:endParaRPr lang="en-GB" sz="1200">
              <a:latin typeface="Arial" pitchFamily="18"/>
              <a:ea typeface="Lucida Sans Unicode" pitchFamily="2"/>
              <a:cs typeface="Tahoma" pitchFamily="2"/>
            </a:endParaRPr>
          </a:p>
        </p:txBody>
      </p:sp>
      <p:sp>
        <p:nvSpPr>
          <p:cNvPr id="3" name="Forma livre 2"/>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4" name="Espaço Reservado para Anotações 3"/>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lstStyle/>
          <a:p>
            <a:pPr marL="0" marR="0" lvl="0" indent="0" algn="r" rtl="0" hangingPunct="1">
              <a:lnSpc>
                <a:spcPct val="100000"/>
              </a:lnSpc>
              <a:buNone/>
              <a:tabLst/>
            </a:pPr>
            <a:fld id="{7DA05589-D329-469A-97D7-69B64FC1FCA0}" type="slidenum">
              <a:t>66</a:t>
            </a:fld>
            <a:endParaRPr lang="en-GB" sz="1200">
              <a:latin typeface="Arial" pitchFamily="18"/>
              <a:ea typeface="Lucida Sans Unicode" pitchFamily="2"/>
              <a:cs typeface="Tahoma" pitchFamily="2"/>
            </a:endParaRPr>
          </a:p>
        </p:txBody>
      </p:sp>
      <p:sp>
        <p:nvSpPr>
          <p:cNvPr id="3" name="Forma livre 2"/>
          <p:cNvSpPr/>
          <p:nvPr/>
        </p:nvSpPr>
        <p:spPr>
          <a:xfrm>
            <a:off x="1143000" y="685799"/>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4" name="Espaço Reservado para Anotações 3"/>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vre 1"/>
          <p:cNvSpPr/>
          <p:nvPr/>
        </p:nvSpPr>
        <p:spPr>
          <a:xfrm>
            <a:off x="2143080" y="695159"/>
            <a:ext cx="2571839"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Espaço Reservado para Anotações 2"/>
          <p:cNvSpPr txBox="1">
            <a:spLocks noGrp="1"/>
          </p:cNvSpPr>
          <p:nvPr>
            <p:ph type="body" sz="quarter" idx="1"/>
          </p:nvPr>
        </p:nvSpPr>
        <p:spPr>
          <a:xfrm>
            <a:off x="685799" y="4343040"/>
            <a:ext cx="5472000" cy="4102920"/>
          </a:xfrm>
        </p:spPr>
        <p:txBody>
          <a:bodyPr>
            <a:spAutoFit/>
          </a:bodyPr>
          <a:lstStyle>
            <a:defPPr lvl="0">
              <a:buNone/>
            </a:defPPr>
            <a:lvl1pPr lvl="0">
              <a:buNone/>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pt-BR" kern="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Número de Slide 3"/>
          <p:cNvSpPr>
            <a:spLocks noGrp="1"/>
          </p:cNvSpPr>
          <p:nvPr>
            <p:ph type="sldNum" sz="quarter" idx="10"/>
          </p:nvPr>
        </p:nvSpPr>
        <p:spPr/>
        <p:txBody>
          <a:bodyPr/>
          <a:lstStyle/>
          <a:p>
            <a:pPr lvl="0"/>
            <a:fld id="{5B17A4B4-A11F-4856-819B-83A1B6BA76EF}" type="slidenum">
              <a:t>‹nº›</a:t>
            </a:fld>
            <a:endParaRPr lang="en-GB"/>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Número de Slide 3"/>
          <p:cNvSpPr>
            <a:spLocks noGrp="1"/>
          </p:cNvSpPr>
          <p:nvPr>
            <p:ph type="sldNum" sz="quarter" idx="10"/>
          </p:nvPr>
        </p:nvSpPr>
        <p:spPr/>
        <p:txBody>
          <a:bodyPr/>
          <a:lstStyle/>
          <a:p>
            <a:pPr lvl="0"/>
            <a:fld id="{CF71DA89-615A-4C07-8652-F3C78E05A10C}" type="slidenum">
              <a:t>‹nº›</a:t>
            </a:fld>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19875" y="131763"/>
            <a:ext cx="2052638" cy="6138862"/>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131763"/>
            <a:ext cx="6010275" cy="6138862"/>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Número de Slide 3"/>
          <p:cNvSpPr>
            <a:spLocks noGrp="1"/>
          </p:cNvSpPr>
          <p:nvPr>
            <p:ph type="sldNum" sz="quarter" idx="10"/>
          </p:nvPr>
        </p:nvSpPr>
        <p:spPr/>
        <p:txBody>
          <a:bodyPr/>
          <a:lstStyle/>
          <a:p>
            <a:pPr lvl="0"/>
            <a:fld id="{1F9132BC-EE9F-4C1A-9A99-863B876AFB4D}" type="slidenum">
              <a:t>‹nº›</a:t>
            </a:fld>
            <a:endParaRPr lang="en-GB"/>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Número de Slide 3"/>
          <p:cNvSpPr>
            <a:spLocks noGrp="1"/>
          </p:cNvSpPr>
          <p:nvPr>
            <p:ph type="sldNum" sz="quarter" idx="10"/>
          </p:nvPr>
        </p:nvSpPr>
        <p:spPr/>
        <p:txBody>
          <a:bodyPr/>
          <a:lstStyle/>
          <a:p>
            <a:pPr lvl="0"/>
            <a:fld id="{9F04D8E9-6275-4F43-8363-9F554A298C6B}" type="slidenum">
              <a:t>‹nº›</a:t>
            </a:fld>
            <a:endParaRPr lang="en-GB"/>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Número de Slide 3"/>
          <p:cNvSpPr>
            <a:spLocks noGrp="1"/>
          </p:cNvSpPr>
          <p:nvPr>
            <p:ph type="sldNum" sz="quarter" idx="10"/>
          </p:nvPr>
        </p:nvSpPr>
        <p:spPr/>
        <p:txBody>
          <a:bodyPr/>
          <a:lstStyle/>
          <a:p>
            <a:pPr lvl="0"/>
            <a:fld id="{DBC89058-FEFD-4435-8A14-DCCD132B71F7}" type="slidenum">
              <a:t>‹nº›</a:t>
            </a:fld>
            <a:endParaRPr lang="en-GB"/>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Número de Slide 3"/>
          <p:cNvSpPr>
            <a:spLocks noGrp="1"/>
          </p:cNvSpPr>
          <p:nvPr>
            <p:ph type="sldNum" sz="quarter" idx="10"/>
          </p:nvPr>
        </p:nvSpPr>
        <p:spPr/>
        <p:txBody>
          <a:bodyPr/>
          <a:lstStyle/>
          <a:p>
            <a:pPr lvl="0"/>
            <a:fld id="{C34C1174-1BAF-4136-B2EE-C6BDC876B5D4}" type="slidenum">
              <a:t>‹nº›</a:t>
            </a:fld>
            <a:endParaRPr lang="en-GB"/>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0663" cy="467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0263" y="1600200"/>
            <a:ext cx="4032250" cy="467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Número de Slide 4"/>
          <p:cNvSpPr>
            <a:spLocks noGrp="1"/>
          </p:cNvSpPr>
          <p:nvPr>
            <p:ph type="sldNum" sz="quarter" idx="10"/>
          </p:nvPr>
        </p:nvSpPr>
        <p:spPr/>
        <p:txBody>
          <a:bodyPr/>
          <a:lstStyle/>
          <a:p>
            <a:pPr lvl="0"/>
            <a:fld id="{8C055410-906F-4242-8AD5-BE49C6FDEC02}" type="slidenum">
              <a:t>‹nº›</a:t>
            </a:fld>
            <a:endParaRPr lang="en-GB"/>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Número de Slide 6"/>
          <p:cNvSpPr>
            <a:spLocks noGrp="1"/>
          </p:cNvSpPr>
          <p:nvPr>
            <p:ph type="sldNum" sz="quarter" idx="10"/>
          </p:nvPr>
        </p:nvSpPr>
        <p:spPr/>
        <p:txBody>
          <a:bodyPr/>
          <a:lstStyle/>
          <a:p>
            <a:pPr lvl="0"/>
            <a:fld id="{1B5ACD2A-BBF7-44C6-9FB0-517A2F7B70D9}" type="slidenum">
              <a:t>‹nº›</a:t>
            </a:fld>
            <a:endParaRPr lang="en-GB"/>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Número de Slide 2"/>
          <p:cNvSpPr>
            <a:spLocks noGrp="1"/>
          </p:cNvSpPr>
          <p:nvPr>
            <p:ph type="sldNum" sz="quarter" idx="10"/>
          </p:nvPr>
        </p:nvSpPr>
        <p:spPr/>
        <p:txBody>
          <a:bodyPr/>
          <a:lstStyle/>
          <a:p>
            <a:pPr lvl="0"/>
            <a:fld id="{6385E84A-3A41-4A83-BA23-6CDC1A795A34}" type="slidenum">
              <a:t>‹nº›</a:t>
            </a:fld>
            <a:endParaRPr lang="en-GB"/>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0"/>
          </p:nvPr>
        </p:nvSpPr>
        <p:spPr/>
        <p:txBody>
          <a:bodyPr/>
          <a:lstStyle/>
          <a:p>
            <a:pPr lvl="0"/>
            <a:fld id="{40397052-DB11-4173-90F9-DBA96C2B91E2}" type="slidenum">
              <a:t>‹nº›</a:t>
            </a:fld>
            <a:endParaRPr lang="en-GB"/>
          </a:p>
        </p:txBody>
      </p:sp>
    </p:spTree>
  </p:cSld>
  <p:clrMapOvr>
    <a:masterClrMapping/>
  </p:clrMapOvr>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Número de Slide 4"/>
          <p:cNvSpPr>
            <a:spLocks noGrp="1"/>
          </p:cNvSpPr>
          <p:nvPr>
            <p:ph type="sldNum" sz="quarter" idx="10"/>
          </p:nvPr>
        </p:nvSpPr>
        <p:spPr/>
        <p:txBody>
          <a:bodyPr/>
          <a:lstStyle/>
          <a:p>
            <a:pPr lvl="0"/>
            <a:fld id="{7F3A3598-C470-423F-9701-F931A2F21875}" type="slidenum">
              <a:t>‹nº›</a:t>
            </a:fld>
            <a:endParaRPr lang="en-GB"/>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Número de Slide 3"/>
          <p:cNvSpPr>
            <a:spLocks noGrp="1"/>
          </p:cNvSpPr>
          <p:nvPr>
            <p:ph type="sldNum" sz="quarter" idx="10"/>
          </p:nvPr>
        </p:nvSpPr>
        <p:spPr/>
        <p:txBody>
          <a:bodyPr/>
          <a:lstStyle/>
          <a:p>
            <a:pPr lvl="0"/>
            <a:fld id="{425266B0-043A-4B51-9ECC-B78DF2DD1F3B}" type="slidenum">
              <a:t>‹nº›</a:t>
            </a:fld>
            <a:endParaRPr lang="en-GB"/>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Número de Slide 4"/>
          <p:cNvSpPr>
            <a:spLocks noGrp="1"/>
          </p:cNvSpPr>
          <p:nvPr>
            <p:ph type="sldNum" sz="quarter" idx="10"/>
          </p:nvPr>
        </p:nvSpPr>
        <p:spPr/>
        <p:txBody>
          <a:bodyPr/>
          <a:lstStyle/>
          <a:p>
            <a:pPr lvl="0"/>
            <a:fld id="{DB1389BB-F4A3-4721-84A5-B075149EF902}" type="slidenum">
              <a:t>‹nº›</a:t>
            </a:fld>
            <a:endParaRPr lang="en-GB"/>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Número de Slide 3"/>
          <p:cNvSpPr>
            <a:spLocks noGrp="1"/>
          </p:cNvSpPr>
          <p:nvPr>
            <p:ph type="sldNum" sz="quarter" idx="10"/>
          </p:nvPr>
        </p:nvSpPr>
        <p:spPr/>
        <p:txBody>
          <a:bodyPr/>
          <a:lstStyle/>
          <a:p>
            <a:pPr lvl="0"/>
            <a:fld id="{10719649-36C7-410E-9E19-45EF0EE5074A}" type="slidenum">
              <a:t>‹nº›</a:t>
            </a:fld>
            <a:endParaRPr lang="en-GB"/>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19875" y="131763"/>
            <a:ext cx="2052638" cy="6138862"/>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131763"/>
            <a:ext cx="6010275" cy="6138862"/>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Número de Slide 3"/>
          <p:cNvSpPr>
            <a:spLocks noGrp="1"/>
          </p:cNvSpPr>
          <p:nvPr>
            <p:ph type="sldNum" sz="quarter" idx="10"/>
          </p:nvPr>
        </p:nvSpPr>
        <p:spPr/>
        <p:txBody>
          <a:bodyPr/>
          <a:lstStyle/>
          <a:p>
            <a:pPr lvl="0"/>
            <a:fld id="{AC342993-0CF2-4641-A69C-226F55B5F772}" type="slidenum">
              <a:t>‹nº›</a:t>
            </a:fld>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Número de Slide 3"/>
          <p:cNvSpPr>
            <a:spLocks noGrp="1"/>
          </p:cNvSpPr>
          <p:nvPr>
            <p:ph type="sldNum" sz="quarter" idx="10"/>
          </p:nvPr>
        </p:nvSpPr>
        <p:spPr/>
        <p:txBody>
          <a:bodyPr/>
          <a:lstStyle/>
          <a:p>
            <a:pPr lvl="0"/>
            <a:fld id="{09BD4B5B-B9C4-4D68-B144-EC51DF73717C}" type="slidenum">
              <a:t>‹nº›</a:t>
            </a:fld>
            <a:endParaRPr lang="en-GB"/>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0663" cy="467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0263" y="1600200"/>
            <a:ext cx="4032250" cy="467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Número de Slide 4"/>
          <p:cNvSpPr>
            <a:spLocks noGrp="1"/>
          </p:cNvSpPr>
          <p:nvPr>
            <p:ph type="sldNum" sz="quarter" idx="10"/>
          </p:nvPr>
        </p:nvSpPr>
        <p:spPr/>
        <p:txBody>
          <a:bodyPr/>
          <a:lstStyle/>
          <a:p>
            <a:pPr lvl="0"/>
            <a:fld id="{FF8F6411-9EB8-4831-946D-BFF561CF1A3F}" type="slidenum">
              <a:t>‹nº›</a:t>
            </a:fld>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Número de Slide 6"/>
          <p:cNvSpPr>
            <a:spLocks noGrp="1"/>
          </p:cNvSpPr>
          <p:nvPr>
            <p:ph type="sldNum" sz="quarter" idx="10"/>
          </p:nvPr>
        </p:nvSpPr>
        <p:spPr/>
        <p:txBody>
          <a:bodyPr/>
          <a:lstStyle/>
          <a:p>
            <a:pPr lvl="0"/>
            <a:fld id="{A22E2312-158F-4EC8-A5D5-35E28E907802}" type="slidenum">
              <a:t>‹nº›</a:t>
            </a:fld>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Número de Slide 2"/>
          <p:cNvSpPr>
            <a:spLocks noGrp="1"/>
          </p:cNvSpPr>
          <p:nvPr>
            <p:ph type="sldNum" sz="quarter" idx="10"/>
          </p:nvPr>
        </p:nvSpPr>
        <p:spPr/>
        <p:txBody>
          <a:bodyPr/>
          <a:lstStyle/>
          <a:p>
            <a:pPr lvl="0"/>
            <a:fld id="{CE0D6D2A-E042-454F-9E41-AB1F0CDC15A7}" type="slidenum">
              <a:t>‹nº›</a:t>
            </a:fld>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0"/>
          </p:nvPr>
        </p:nvSpPr>
        <p:spPr/>
        <p:txBody>
          <a:bodyPr/>
          <a:lstStyle/>
          <a:p>
            <a:pPr lvl="0"/>
            <a:fld id="{9881C56B-78BB-4AED-9D8F-F1AC0F9F9F5B}" type="slidenum">
              <a:t>‹nº›</a:t>
            </a:fld>
            <a:endParaRPr lang="en-GB"/>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Número de Slide 4"/>
          <p:cNvSpPr>
            <a:spLocks noGrp="1"/>
          </p:cNvSpPr>
          <p:nvPr>
            <p:ph type="sldNum" sz="quarter" idx="10"/>
          </p:nvPr>
        </p:nvSpPr>
        <p:spPr/>
        <p:txBody>
          <a:bodyPr/>
          <a:lstStyle/>
          <a:p>
            <a:pPr lvl="0"/>
            <a:fld id="{826FA207-9AD7-4940-8D50-96A77EA9847A}" type="slidenum">
              <a:t>‹nº›</a:t>
            </a:fld>
            <a:endParaRPr lang="en-GB"/>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Número de Slide 4"/>
          <p:cNvSpPr>
            <a:spLocks noGrp="1"/>
          </p:cNvSpPr>
          <p:nvPr>
            <p:ph type="sldNum" sz="quarter" idx="10"/>
          </p:nvPr>
        </p:nvSpPr>
        <p:spPr/>
        <p:txBody>
          <a:bodyPr/>
          <a:lstStyle/>
          <a:p>
            <a:pPr lvl="0"/>
            <a:fld id="{C23A8F96-FC1F-4F44-9E79-B82DAC7D7D5A}" type="slidenum">
              <a:t>‹nº›</a:t>
            </a:fld>
            <a:endParaRPr lang="en-GB"/>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BCBCB"/>
            </a:gs>
            <a:gs pos="50000">
              <a:srgbClr val="FFFFFF"/>
            </a:gs>
            <a:gs pos="100000">
              <a:srgbClr val="CBCBCB"/>
            </a:gs>
          </a:gsLst>
          <a:lin ang="5400000"/>
        </a:gradFill>
        <a:effectLst/>
      </p:bgPr>
    </p:bg>
    <p:spTree>
      <p:nvGrpSpPr>
        <p:cNvPr id="1" name=""/>
        <p:cNvGrpSpPr/>
        <p:nvPr/>
      </p:nvGrpSpPr>
      <p:grpSpPr>
        <a:xfrm>
          <a:off x="0" y="0"/>
          <a:ext cx="0" cy="0"/>
          <a:chOff x="0" y="0"/>
          <a:chExt cx="0" cy="0"/>
        </a:xfrm>
      </p:grpSpPr>
      <p:grpSp>
        <p:nvGrpSpPr>
          <p:cNvPr id="2" name="Grupo 1"/>
          <p:cNvGrpSpPr/>
          <p:nvPr/>
        </p:nvGrpSpPr>
        <p:grpSpPr>
          <a:xfrm>
            <a:off x="3800520" y="1789200"/>
            <a:ext cx="5352840" cy="5054400"/>
            <a:chOff x="3800520" y="1789200"/>
            <a:chExt cx="5352840" cy="5054400"/>
          </a:xfrm>
        </p:grpSpPr>
        <p:sp>
          <p:nvSpPr>
            <p:cNvPr id="3" name="Forma livre 2"/>
            <p:cNvSpPr/>
            <p:nvPr/>
          </p:nvSpPr>
          <p:spPr>
            <a:xfrm>
              <a:off x="6723000" y="2166840"/>
              <a:ext cx="311040" cy="16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4" name="Forma livre 3"/>
            <p:cNvSpPr/>
            <p:nvPr/>
          </p:nvSpPr>
          <p:spPr>
            <a:xfrm>
              <a:off x="6832440" y="1881360"/>
              <a:ext cx="73080" cy="727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5" name="Forma livre 4"/>
            <p:cNvSpPr/>
            <p:nvPr/>
          </p:nvSpPr>
          <p:spPr>
            <a:xfrm rot="1020000">
              <a:off x="8283535" y="2374774"/>
              <a:ext cx="7920" cy="3289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6" name="Forma livre 5"/>
            <p:cNvSpPr/>
            <p:nvPr/>
          </p:nvSpPr>
          <p:spPr>
            <a:xfrm>
              <a:off x="7742160" y="5568840"/>
              <a:ext cx="103320" cy="150840"/>
            </a:xfrm>
            <a:custGeom>
              <a:avLst/>
              <a:gdLst>
                <a:gd name="f0" fmla="val 10800000"/>
                <a:gd name="f1" fmla="val 5400000"/>
                <a:gd name="f2" fmla="val 180"/>
                <a:gd name="f3" fmla="val w"/>
                <a:gd name="f4" fmla="val h"/>
                <a:gd name="f5" fmla="val 0"/>
                <a:gd name="f6" fmla="val 66"/>
                <a:gd name="f7" fmla="val 96"/>
                <a:gd name="f8" fmla="val 18"/>
                <a:gd name="f9" fmla="val 42"/>
                <a:gd name="f10" fmla="val 78"/>
                <a:gd name="f11" fmla="val 60"/>
                <a:gd name="f12" fmla="val 36"/>
                <a:gd name="f13" fmla="val 12"/>
                <a:gd name="f14" fmla="val 24"/>
                <a:gd name="f15" fmla="val 6"/>
                <a:gd name="f16" fmla="val 84"/>
                <a:gd name="f17" fmla="val 54"/>
                <a:gd name="f18" fmla="val 48"/>
                <a:gd name="f19" fmla="val 72"/>
                <a:gd name="f20" fmla="val 30"/>
                <a:gd name="f21" fmla="+- 0 0 0"/>
                <a:gd name="f22" fmla="*/ f3 1 66"/>
                <a:gd name="f23" fmla="*/ f4 1 96"/>
                <a:gd name="f24" fmla="*/ f21 f0 1"/>
                <a:gd name="f25" fmla="*/ 0 f22 1"/>
                <a:gd name="f26" fmla="*/ 66 f22 1"/>
                <a:gd name="f27" fmla="*/ 96 f23 1"/>
                <a:gd name="f28" fmla="*/ 0 f23 1"/>
                <a:gd name="f29" fmla="*/ 18 f22 1"/>
                <a:gd name="f30" fmla="*/ f24 1 f2"/>
                <a:gd name="f31" fmla="*/ 42 f22 1"/>
                <a:gd name="f32" fmla="*/ 78 f23 1"/>
                <a:gd name="f33" fmla="*/ 60 f22 1"/>
                <a:gd name="f34" fmla="*/ 60 f23 1"/>
                <a:gd name="f35" fmla="*/ 36 f23 1"/>
                <a:gd name="f36" fmla="*/ 12 f23 1"/>
                <a:gd name="f37" fmla="*/ 36 f22 1"/>
                <a:gd name="f38" fmla="*/ 24 f22 1"/>
                <a:gd name="f39" fmla="*/ 6 f23 1"/>
                <a:gd name="f40" fmla="*/ 12 f22 1"/>
                <a:gd name="f41" fmla="*/ 84 f23 1"/>
                <a:gd name="f42" fmla="*/ 18 f23 1"/>
                <a:gd name="f43" fmla="*/ 54 f22 1"/>
                <a:gd name="f44" fmla="*/ 24 f23 1"/>
                <a:gd name="f45" fmla="*/ 48 f23 1"/>
                <a:gd name="f46" fmla="*/ 54 f23 1"/>
                <a:gd name="f47" fmla="*/ 72 f23 1"/>
                <a:gd name="f48" fmla="*/ 30 f22 1"/>
                <a:gd name="f49" fmla="+- f30 0 f1"/>
              </a:gdLst>
              <a:ahLst/>
              <a:cxnLst>
                <a:cxn ang="3cd4">
                  <a:pos x="hc" y="t"/>
                </a:cxn>
                <a:cxn ang="0">
                  <a:pos x="r" y="vc"/>
                </a:cxn>
                <a:cxn ang="cd4">
                  <a:pos x="hc" y="b"/>
                </a:cxn>
                <a:cxn ang="cd2">
                  <a:pos x="l" y="vc"/>
                </a:cxn>
                <a:cxn ang="f49">
                  <a:pos x="f29" y="f27"/>
                </a:cxn>
                <a:cxn ang="f49">
                  <a:pos x="f31" y="f32"/>
                </a:cxn>
                <a:cxn ang="f49">
                  <a:pos x="f33" y="f34"/>
                </a:cxn>
                <a:cxn ang="f49">
                  <a:pos x="f26" y="f35"/>
                </a:cxn>
                <a:cxn ang="f49">
                  <a:pos x="f33" y="f36"/>
                </a:cxn>
                <a:cxn ang="f49">
                  <a:pos x="f37" y="f28"/>
                </a:cxn>
                <a:cxn ang="f49">
                  <a:pos x="f38" y="f39"/>
                </a:cxn>
                <a:cxn ang="f49">
                  <a:pos x="f40" y="f36"/>
                </a:cxn>
                <a:cxn ang="f49">
                  <a:pos x="f25" y="f35"/>
                </a:cxn>
                <a:cxn ang="f49">
                  <a:pos x="f25" y="f34"/>
                </a:cxn>
                <a:cxn ang="f49">
                  <a:pos x="f40" y="f41"/>
                </a:cxn>
                <a:cxn ang="f49">
                  <a:pos x="f29" y="f27"/>
                </a:cxn>
                <a:cxn ang="f49">
                  <a:pos x="f29" y="f27"/>
                </a:cxn>
                <a:cxn ang="f49">
                  <a:pos x="f31" y="f42"/>
                </a:cxn>
                <a:cxn ang="f49">
                  <a:pos x="f43" y="f44"/>
                </a:cxn>
                <a:cxn ang="f49">
                  <a:pos x="f33" y="f35"/>
                </a:cxn>
                <a:cxn ang="f49">
                  <a:pos x="f33" y="f45"/>
                </a:cxn>
                <a:cxn ang="f49">
                  <a:pos x="f43" y="f46"/>
                </a:cxn>
                <a:cxn ang="f49">
                  <a:pos x="f37" y="f47"/>
                </a:cxn>
                <a:cxn ang="f49">
                  <a:pos x="f38" y="f32"/>
                </a:cxn>
                <a:cxn ang="f49">
                  <a:pos x="f38" y="f32"/>
                </a:cxn>
                <a:cxn ang="f49">
                  <a:pos x="f40" y="f45"/>
                </a:cxn>
                <a:cxn ang="f49">
                  <a:pos x="f29" y="f44"/>
                </a:cxn>
                <a:cxn ang="f49">
                  <a:pos x="f48" y="f42"/>
                </a:cxn>
                <a:cxn ang="f49">
                  <a:pos x="f31" y="f42"/>
                </a:cxn>
                <a:cxn ang="f49">
                  <a:pos x="f31" y="f42"/>
                </a:cxn>
              </a:cxnLst>
              <a:rect l="f25" t="f28" r="f26" b="f27"/>
              <a:pathLst>
                <a:path w="66" h="96">
                  <a:moveTo>
                    <a:pt x="f8" y="f7"/>
                  </a:moveTo>
                  <a:lnTo>
                    <a:pt x="f9" y="f10"/>
                  </a:lnTo>
                  <a:lnTo>
                    <a:pt x="f11" y="f11"/>
                  </a:lnTo>
                  <a:lnTo>
                    <a:pt x="f6" y="f12"/>
                  </a:lnTo>
                  <a:lnTo>
                    <a:pt x="f11" y="f13"/>
                  </a:lnTo>
                  <a:lnTo>
                    <a:pt x="f12" y="f5"/>
                  </a:lnTo>
                  <a:lnTo>
                    <a:pt x="f14" y="f15"/>
                  </a:lnTo>
                  <a:lnTo>
                    <a:pt x="f13" y="f13"/>
                  </a:lnTo>
                  <a:lnTo>
                    <a:pt x="f5" y="f12"/>
                  </a:lnTo>
                  <a:lnTo>
                    <a:pt x="f5" y="f11"/>
                  </a:lnTo>
                  <a:lnTo>
                    <a:pt x="f13" y="f16"/>
                  </a:lnTo>
                  <a:lnTo>
                    <a:pt x="f8" y="f7"/>
                  </a:lnTo>
                  <a:lnTo>
                    <a:pt x="f8" y="f7"/>
                  </a:lnTo>
                  <a:close/>
                  <a:moveTo>
                    <a:pt x="f9" y="f8"/>
                  </a:moveTo>
                  <a:lnTo>
                    <a:pt x="f17" y="f14"/>
                  </a:lnTo>
                  <a:lnTo>
                    <a:pt x="f11" y="f12"/>
                  </a:lnTo>
                  <a:lnTo>
                    <a:pt x="f11" y="f18"/>
                  </a:lnTo>
                  <a:lnTo>
                    <a:pt x="f17" y="f17"/>
                  </a:lnTo>
                  <a:lnTo>
                    <a:pt x="f12" y="f19"/>
                  </a:lnTo>
                  <a:lnTo>
                    <a:pt x="f14" y="f10"/>
                  </a:lnTo>
                  <a:lnTo>
                    <a:pt x="f14" y="f10"/>
                  </a:lnTo>
                  <a:lnTo>
                    <a:pt x="f13" y="f18"/>
                  </a:lnTo>
                  <a:lnTo>
                    <a:pt x="f8" y="f14"/>
                  </a:lnTo>
                  <a:lnTo>
                    <a:pt x="f20" y="f8"/>
                  </a:lnTo>
                  <a:lnTo>
                    <a:pt x="f9" y="f8"/>
                  </a:lnTo>
                  <a:lnTo>
                    <a:pt x="f9" y="f8"/>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7" name="Forma livre 6"/>
            <p:cNvSpPr/>
            <p:nvPr/>
          </p:nvSpPr>
          <p:spPr>
            <a:xfrm rot="120000">
              <a:off x="8736239" y="2436733"/>
              <a:ext cx="7920" cy="3170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8" name="Forma livre 7"/>
            <p:cNvSpPr/>
            <p:nvPr/>
          </p:nvSpPr>
          <p:spPr>
            <a:xfrm rot="960000">
              <a:off x="8581261" y="2431036"/>
              <a:ext cx="7920" cy="139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9" name="Forma livre 8"/>
            <p:cNvSpPr/>
            <p:nvPr/>
          </p:nvSpPr>
          <p:spPr>
            <a:xfrm rot="1140000">
              <a:off x="4407729" y="2885572"/>
              <a:ext cx="7920" cy="322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0" name="Forma livre 9"/>
            <p:cNvSpPr/>
            <p:nvPr/>
          </p:nvSpPr>
          <p:spPr>
            <a:xfrm rot="1140000">
              <a:off x="4392719" y="2895534"/>
              <a:ext cx="7920" cy="3362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1" name="Forma livre 10"/>
            <p:cNvSpPr/>
            <p:nvPr/>
          </p:nvSpPr>
          <p:spPr>
            <a:xfrm rot="240000">
              <a:off x="4824346" y="2968393"/>
              <a:ext cx="7920" cy="3024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2" name="Forma livre 11"/>
            <p:cNvSpPr/>
            <p:nvPr/>
          </p:nvSpPr>
          <p:spPr>
            <a:xfrm>
              <a:off x="6367320" y="4795920"/>
              <a:ext cx="990719" cy="245880"/>
            </a:xfrm>
            <a:custGeom>
              <a:avLst/>
              <a:gdLst>
                <a:gd name="f0" fmla="val 10800000"/>
                <a:gd name="f1" fmla="val 5400000"/>
                <a:gd name="f2" fmla="val 180"/>
                <a:gd name="f3" fmla="val w"/>
                <a:gd name="f4" fmla="val h"/>
                <a:gd name="f5" fmla="val 0"/>
                <a:gd name="f6" fmla="val 623"/>
                <a:gd name="f7" fmla="val 156"/>
                <a:gd name="f8" fmla="val 6"/>
                <a:gd name="f9" fmla="val 18"/>
                <a:gd name="f10" fmla="val 162"/>
                <a:gd name="f11" fmla="val 36"/>
                <a:gd name="f12" fmla="val 251"/>
                <a:gd name="f13" fmla="val 354"/>
                <a:gd name="f14" fmla="val 30"/>
                <a:gd name="f15" fmla="val 473"/>
                <a:gd name="f16" fmla="val 611"/>
                <a:gd name="f17" fmla="val 114"/>
                <a:gd name="f18" fmla="val 497"/>
                <a:gd name="f19" fmla="val 138"/>
                <a:gd name="f20" fmla="val 414"/>
                <a:gd name="f21" fmla="val 150"/>
                <a:gd name="f22" fmla="val 318"/>
                <a:gd name="f23" fmla="val 215"/>
                <a:gd name="f24" fmla="val 108"/>
                <a:gd name="f25" fmla="val 132"/>
                <a:gd name="f26" fmla="+- 0 0 0"/>
                <a:gd name="f27" fmla="*/ f3 1 623"/>
                <a:gd name="f28" fmla="*/ f4 1 156"/>
                <a:gd name="f29" fmla="*/ f26 f0 1"/>
                <a:gd name="f30" fmla="*/ 0 f27 1"/>
                <a:gd name="f31" fmla="*/ 623 f27 1"/>
                <a:gd name="f32" fmla="*/ 156 f28 1"/>
                <a:gd name="f33" fmla="*/ 0 f28 1"/>
                <a:gd name="f34" fmla="*/ 6 f27 1"/>
                <a:gd name="f35" fmla="*/ 18 f28 1"/>
                <a:gd name="f36" fmla="*/ f29 1 f2"/>
                <a:gd name="f37" fmla="*/ 162 f27 1"/>
                <a:gd name="f38" fmla="*/ 36 f28 1"/>
                <a:gd name="f39" fmla="*/ 251 f27 1"/>
                <a:gd name="f40" fmla="*/ 354 f27 1"/>
                <a:gd name="f41" fmla="*/ 30 f28 1"/>
                <a:gd name="f42" fmla="*/ 473 f27 1"/>
                <a:gd name="f43" fmla="*/ 611 f27 1"/>
                <a:gd name="f44" fmla="*/ 114 f28 1"/>
                <a:gd name="f45" fmla="*/ 497 f27 1"/>
                <a:gd name="f46" fmla="*/ 138 f28 1"/>
                <a:gd name="f47" fmla="*/ 414 f27 1"/>
                <a:gd name="f48" fmla="*/ 150 f28 1"/>
                <a:gd name="f49" fmla="*/ 318 f27 1"/>
                <a:gd name="f50" fmla="*/ 215 f27 1"/>
                <a:gd name="f51" fmla="*/ 108 f27 1"/>
                <a:gd name="f52" fmla="*/ 132 f28 1"/>
                <a:gd name="f53" fmla="+- f36 0 f1"/>
              </a:gdLst>
              <a:ahLst/>
              <a:cxnLst>
                <a:cxn ang="3cd4">
                  <a:pos x="hc" y="t"/>
                </a:cxn>
                <a:cxn ang="0">
                  <a:pos x="r" y="vc"/>
                </a:cxn>
                <a:cxn ang="cd4">
                  <a:pos x="hc" y="b"/>
                </a:cxn>
                <a:cxn ang="cd2">
                  <a:pos x="l" y="vc"/>
                </a:cxn>
                <a:cxn ang="f53">
                  <a:pos x="f34" y="f35"/>
                </a:cxn>
                <a:cxn ang="f53">
                  <a:pos x="f37" y="f38"/>
                </a:cxn>
                <a:cxn ang="f53">
                  <a:pos x="f39" y="f38"/>
                </a:cxn>
                <a:cxn ang="f53">
                  <a:pos x="f40" y="f41"/>
                </a:cxn>
                <a:cxn ang="f53">
                  <a:pos x="f42" y="f35"/>
                </a:cxn>
                <a:cxn ang="f53">
                  <a:pos x="f43" y="f33"/>
                </a:cxn>
                <a:cxn ang="f53">
                  <a:pos x="f31" y="f44"/>
                </a:cxn>
                <a:cxn ang="f53">
                  <a:pos x="f45" y="f46"/>
                </a:cxn>
                <a:cxn ang="f53">
                  <a:pos x="f47" y="f48"/>
                </a:cxn>
                <a:cxn ang="f53">
                  <a:pos x="f49" y="f32"/>
                </a:cxn>
                <a:cxn ang="f53">
                  <a:pos x="f50" y="f32"/>
                </a:cxn>
                <a:cxn ang="f53">
                  <a:pos x="f51" y="f48"/>
                </a:cxn>
                <a:cxn ang="f53">
                  <a:pos x="f30" y="f52"/>
                </a:cxn>
                <a:cxn ang="f53">
                  <a:pos x="f34" y="f35"/>
                </a:cxn>
                <a:cxn ang="f53">
                  <a:pos x="f34" y="f35"/>
                </a:cxn>
              </a:cxnLst>
              <a:rect l="f30" t="f33" r="f31" b="f32"/>
              <a:pathLst>
                <a:path w="623" h="156">
                  <a:moveTo>
                    <a:pt x="f8" y="f9"/>
                  </a:moveTo>
                  <a:lnTo>
                    <a:pt x="f10" y="f11"/>
                  </a:lnTo>
                  <a:lnTo>
                    <a:pt x="f12" y="f11"/>
                  </a:lnTo>
                  <a:lnTo>
                    <a:pt x="f13" y="f14"/>
                  </a:lnTo>
                  <a:lnTo>
                    <a:pt x="f15" y="f9"/>
                  </a:lnTo>
                  <a:lnTo>
                    <a:pt x="f16" y="f5"/>
                  </a:lnTo>
                  <a:lnTo>
                    <a:pt x="f6" y="f17"/>
                  </a:lnTo>
                  <a:lnTo>
                    <a:pt x="f18" y="f19"/>
                  </a:lnTo>
                  <a:lnTo>
                    <a:pt x="f20" y="f21"/>
                  </a:lnTo>
                  <a:lnTo>
                    <a:pt x="f22" y="f7"/>
                  </a:lnTo>
                  <a:lnTo>
                    <a:pt x="f23" y="f7"/>
                  </a:lnTo>
                  <a:lnTo>
                    <a:pt x="f24" y="f21"/>
                  </a:lnTo>
                  <a:lnTo>
                    <a:pt x="f5" y="f25"/>
                  </a:lnTo>
                  <a:lnTo>
                    <a:pt x="f8" y="f9"/>
                  </a:lnTo>
                  <a:lnTo>
                    <a:pt x="f8" y="f9"/>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3" name="Forma livre 12"/>
            <p:cNvSpPr/>
            <p:nvPr/>
          </p:nvSpPr>
          <p:spPr>
            <a:xfrm>
              <a:off x="7569360" y="5700600"/>
              <a:ext cx="1584000" cy="198720"/>
            </a:xfrm>
            <a:custGeom>
              <a:avLst/>
              <a:gdLst>
                <a:gd name="f0" fmla="val 10800000"/>
                <a:gd name="f1" fmla="val 5400000"/>
                <a:gd name="f2" fmla="val 180"/>
                <a:gd name="f3" fmla="val w"/>
                <a:gd name="f4" fmla="val h"/>
                <a:gd name="f5" fmla="val 0"/>
                <a:gd name="f6" fmla="val 993"/>
                <a:gd name="f7" fmla="val 126"/>
                <a:gd name="f8" fmla="val 754"/>
                <a:gd name="f9" fmla="val 6"/>
                <a:gd name="f10" fmla="val 652"/>
                <a:gd name="f11" fmla="val 563"/>
                <a:gd name="f12" fmla="val 479"/>
                <a:gd name="f13" fmla="val 401"/>
                <a:gd name="f14" fmla="val 335"/>
                <a:gd name="f15" fmla="val 276"/>
                <a:gd name="f16" fmla="val 222"/>
                <a:gd name="f17" fmla="val 138"/>
                <a:gd name="f18" fmla="val 108"/>
                <a:gd name="f19" fmla="val 54"/>
                <a:gd name="f20" fmla="val 24"/>
                <a:gd name="f21" fmla="val 12"/>
                <a:gd name="f22" fmla="val 18"/>
                <a:gd name="f23" fmla="val 42"/>
                <a:gd name="f24" fmla="val 48"/>
                <a:gd name="f25" fmla="val 30"/>
                <a:gd name="f26" fmla="val 60"/>
                <a:gd name="f27" fmla="val 90"/>
                <a:gd name="f28" fmla="val 72"/>
                <a:gd name="f29" fmla="val 144"/>
                <a:gd name="f30" fmla="val 84"/>
                <a:gd name="f31" fmla="val 210"/>
                <a:gd name="f32" fmla="val 293"/>
                <a:gd name="f33" fmla="val 102"/>
                <a:gd name="f34" fmla="val 389"/>
                <a:gd name="f35" fmla="val 503"/>
                <a:gd name="f36" fmla="val 120"/>
                <a:gd name="f37" fmla="val 622"/>
                <a:gd name="f38" fmla="val 873"/>
                <a:gd name="f39" fmla="val 879"/>
                <a:gd name="f40" fmla="+- 0 0 0"/>
                <a:gd name="f41" fmla="*/ f3 1 993"/>
                <a:gd name="f42" fmla="*/ f4 1 126"/>
                <a:gd name="f43" fmla="*/ f40 f0 1"/>
                <a:gd name="f44" fmla="*/ 0 f41 1"/>
                <a:gd name="f45" fmla="*/ 993 f41 1"/>
                <a:gd name="f46" fmla="*/ 126 f42 1"/>
                <a:gd name="f47" fmla="*/ 0 f42 1"/>
                <a:gd name="f48" fmla="*/ 754 f41 1"/>
                <a:gd name="f49" fmla="*/ 6 f42 1"/>
                <a:gd name="f50" fmla="*/ f43 1 f2"/>
                <a:gd name="f51" fmla="*/ 652 f41 1"/>
                <a:gd name="f52" fmla="*/ 563 f41 1"/>
                <a:gd name="f53" fmla="*/ 479 f41 1"/>
                <a:gd name="f54" fmla="*/ 401 f41 1"/>
                <a:gd name="f55" fmla="*/ 335 f41 1"/>
                <a:gd name="f56" fmla="*/ 276 f41 1"/>
                <a:gd name="f57" fmla="*/ 222 f41 1"/>
                <a:gd name="f58" fmla="*/ 180 f41 1"/>
                <a:gd name="f59" fmla="*/ 138 f41 1"/>
                <a:gd name="f60" fmla="*/ 108 f41 1"/>
                <a:gd name="f61" fmla="*/ 54 f41 1"/>
                <a:gd name="f62" fmla="*/ 24 f41 1"/>
                <a:gd name="f63" fmla="*/ 12 f42 1"/>
                <a:gd name="f64" fmla="*/ 6 f41 1"/>
                <a:gd name="f65" fmla="*/ 18 f42 1"/>
                <a:gd name="f66" fmla="*/ 24 f42 1"/>
                <a:gd name="f67" fmla="*/ 12 f41 1"/>
                <a:gd name="f68" fmla="*/ 42 f42 1"/>
                <a:gd name="f69" fmla="*/ 18 f41 1"/>
                <a:gd name="f70" fmla="*/ 48 f42 1"/>
                <a:gd name="f71" fmla="*/ 30 f41 1"/>
                <a:gd name="f72" fmla="*/ 54 f42 1"/>
                <a:gd name="f73" fmla="*/ 60 f41 1"/>
                <a:gd name="f74" fmla="*/ 60 f42 1"/>
                <a:gd name="f75" fmla="*/ 90 f41 1"/>
                <a:gd name="f76" fmla="*/ 72 f42 1"/>
                <a:gd name="f77" fmla="*/ 144 f41 1"/>
                <a:gd name="f78" fmla="*/ 84 f42 1"/>
                <a:gd name="f79" fmla="*/ 210 f41 1"/>
                <a:gd name="f80" fmla="*/ 90 f42 1"/>
                <a:gd name="f81" fmla="*/ 293 f41 1"/>
                <a:gd name="f82" fmla="*/ 102 f42 1"/>
                <a:gd name="f83" fmla="*/ 389 f41 1"/>
                <a:gd name="f84" fmla="*/ 108 f42 1"/>
                <a:gd name="f85" fmla="*/ 503 f41 1"/>
                <a:gd name="f86" fmla="*/ 120 f42 1"/>
                <a:gd name="f87" fmla="*/ 622 f41 1"/>
                <a:gd name="f88" fmla="*/ 873 f41 1"/>
                <a:gd name="f89" fmla="*/ 879 f41 1"/>
                <a:gd name="f90" fmla="+- f50 0 f1"/>
              </a:gdLst>
              <a:ahLst/>
              <a:cxnLst>
                <a:cxn ang="3cd4">
                  <a:pos x="hc" y="t"/>
                </a:cxn>
                <a:cxn ang="0">
                  <a:pos x="r" y="vc"/>
                </a:cxn>
                <a:cxn ang="cd4">
                  <a:pos x="hc" y="b"/>
                </a:cxn>
                <a:cxn ang="cd2">
                  <a:pos x="l" y="vc"/>
                </a:cxn>
                <a:cxn ang="f90">
                  <a:pos x="f48" y="f49"/>
                </a:cxn>
                <a:cxn ang="f90">
                  <a:pos x="f51" y="f49"/>
                </a:cxn>
                <a:cxn ang="f90">
                  <a:pos x="f52" y="f49"/>
                </a:cxn>
                <a:cxn ang="f90">
                  <a:pos x="f53" y="f49"/>
                </a:cxn>
                <a:cxn ang="f90">
                  <a:pos x="f54" y="f49"/>
                </a:cxn>
                <a:cxn ang="f90">
                  <a:pos x="f55" y="f47"/>
                </a:cxn>
                <a:cxn ang="f90">
                  <a:pos x="f56" y="f47"/>
                </a:cxn>
                <a:cxn ang="f90">
                  <a:pos x="f57" y="f47"/>
                </a:cxn>
                <a:cxn ang="f90">
                  <a:pos x="f58" y="f49"/>
                </a:cxn>
                <a:cxn ang="f90">
                  <a:pos x="f59" y="f49"/>
                </a:cxn>
                <a:cxn ang="f90">
                  <a:pos x="f60" y="f49"/>
                </a:cxn>
                <a:cxn ang="f90">
                  <a:pos x="f61" y="f49"/>
                </a:cxn>
                <a:cxn ang="f90">
                  <a:pos x="f62" y="f63"/>
                </a:cxn>
                <a:cxn ang="f90">
                  <a:pos x="f64" y="f65"/>
                </a:cxn>
                <a:cxn ang="f90">
                  <a:pos x="f44" y="f66"/>
                </a:cxn>
                <a:cxn ang="f90">
                  <a:pos x="f67" y="f68"/>
                </a:cxn>
                <a:cxn ang="f90">
                  <a:pos x="f69" y="f70"/>
                </a:cxn>
                <a:cxn ang="f90">
                  <a:pos x="f71" y="f72"/>
                </a:cxn>
                <a:cxn ang="f90">
                  <a:pos x="f73" y="f74"/>
                </a:cxn>
                <a:cxn ang="f90">
                  <a:pos x="f75" y="f76"/>
                </a:cxn>
                <a:cxn ang="f90">
                  <a:pos x="f77" y="f78"/>
                </a:cxn>
                <a:cxn ang="f90">
                  <a:pos x="f79" y="f80"/>
                </a:cxn>
                <a:cxn ang="f90">
                  <a:pos x="f81" y="f82"/>
                </a:cxn>
                <a:cxn ang="f90">
                  <a:pos x="f83" y="f84"/>
                </a:cxn>
                <a:cxn ang="f90">
                  <a:pos x="f85" y="f86"/>
                </a:cxn>
                <a:cxn ang="f90">
                  <a:pos x="f87" y="f86"/>
                </a:cxn>
                <a:cxn ang="f90">
                  <a:pos x="f48" y="f46"/>
                </a:cxn>
                <a:cxn ang="f90">
                  <a:pos x="f88" y="f46"/>
                </a:cxn>
                <a:cxn ang="f90">
                  <a:pos x="f45" y="f46"/>
                </a:cxn>
                <a:cxn ang="f90">
                  <a:pos x="f45" y="f63"/>
                </a:cxn>
                <a:cxn ang="f90">
                  <a:pos x="f89" y="f63"/>
                </a:cxn>
                <a:cxn ang="f90">
                  <a:pos x="f48" y="f49"/>
                </a:cxn>
                <a:cxn ang="f90">
                  <a:pos x="f48" y="f49"/>
                </a:cxn>
              </a:cxnLst>
              <a:rect l="f44" t="f47" r="f45" b="f46"/>
              <a:pathLst>
                <a:path w="993" h="126">
                  <a:moveTo>
                    <a:pt x="f8" y="f9"/>
                  </a:moveTo>
                  <a:lnTo>
                    <a:pt x="f10" y="f9"/>
                  </a:lnTo>
                  <a:lnTo>
                    <a:pt x="f11" y="f9"/>
                  </a:lnTo>
                  <a:lnTo>
                    <a:pt x="f12" y="f9"/>
                  </a:lnTo>
                  <a:lnTo>
                    <a:pt x="f13" y="f9"/>
                  </a:lnTo>
                  <a:lnTo>
                    <a:pt x="f14" y="f5"/>
                  </a:lnTo>
                  <a:lnTo>
                    <a:pt x="f15" y="f5"/>
                  </a:lnTo>
                  <a:lnTo>
                    <a:pt x="f16" y="f5"/>
                  </a:lnTo>
                  <a:lnTo>
                    <a:pt x="f2" y="f9"/>
                  </a:lnTo>
                  <a:lnTo>
                    <a:pt x="f17" y="f9"/>
                  </a:lnTo>
                  <a:lnTo>
                    <a:pt x="f18" y="f9"/>
                  </a:lnTo>
                  <a:lnTo>
                    <a:pt x="f19" y="f9"/>
                  </a:lnTo>
                  <a:lnTo>
                    <a:pt x="f20" y="f21"/>
                  </a:lnTo>
                  <a:lnTo>
                    <a:pt x="f9" y="f22"/>
                  </a:lnTo>
                  <a:lnTo>
                    <a:pt x="f5" y="f20"/>
                  </a:lnTo>
                  <a:lnTo>
                    <a:pt x="f21" y="f23"/>
                  </a:lnTo>
                  <a:lnTo>
                    <a:pt x="f22" y="f24"/>
                  </a:lnTo>
                  <a:lnTo>
                    <a:pt x="f25" y="f19"/>
                  </a:lnTo>
                  <a:lnTo>
                    <a:pt x="f26" y="f26"/>
                  </a:lnTo>
                  <a:lnTo>
                    <a:pt x="f27" y="f28"/>
                  </a:lnTo>
                  <a:lnTo>
                    <a:pt x="f29" y="f30"/>
                  </a:lnTo>
                  <a:lnTo>
                    <a:pt x="f31" y="f27"/>
                  </a:lnTo>
                  <a:lnTo>
                    <a:pt x="f32" y="f33"/>
                  </a:lnTo>
                  <a:lnTo>
                    <a:pt x="f34" y="f18"/>
                  </a:lnTo>
                  <a:lnTo>
                    <a:pt x="f35" y="f36"/>
                  </a:lnTo>
                  <a:lnTo>
                    <a:pt x="f37" y="f36"/>
                  </a:lnTo>
                  <a:lnTo>
                    <a:pt x="f8" y="f7"/>
                  </a:lnTo>
                  <a:lnTo>
                    <a:pt x="f38" y="f7"/>
                  </a:lnTo>
                  <a:lnTo>
                    <a:pt x="f6" y="f7"/>
                  </a:lnTo>
                  <a:lnTo>
                    <a:pt x="f6" y="f21"/>
                  </a:lnTo>
                  <a:lnTo>
                    <a:pt x="f39" y="f21"/>
                  </a:lnTo>
                  <a:lnTo>
                    <a:pt x="f8" y="f9"/>
                  </a:lnTo>
                  <a:lnTo>
                    <a:pt x="f8" y="f9"/>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4" name="Forma livre 13"/>
            <p:cNvSpPr/>
            <p:nvPr/>
          </p:nvSpPr>
          <p:spPr>
            <a:xfrm>
              <a:off x="7607160" y="5786280"/>
              <a:ext cx="1546200" cy="387360"/>
            </a:xfrm>
            <a:custGeom>
              <a:avLst/>
              <a:gdLst>
                <a:gd name="f0" fmla="val 10800000"/>
                <a:gd name="f1" fmla="val 5400000"/>
                <a:gd name="f2" fmla="val 180"/>
                <a:gd name="f3" fmla="val w"/>
                <a:gd name="f4" fmla="val h"/>
                <a:gd name="f5" fmla="val 0"/>
                <a:gd name="f6" fmla="val 969"/>
                <a:gd name="f7" fmla="val 245"/>
                <a:gd name="f8" fmla="val 24"/>
                <a:gd name="f9" fmla="val 54"/>
                <a:gd name="f10" fmla="val 66"/>
                <a:gd name="f11" fmla="val 96"/>
                <a:gd name="f12" fmla="val 120"/>
                <a:gd name="f13" fmla="val 137"/>
                <a:gd name="f14" fmla="val 198"/>
                <a:gd name="f15" fmla="val 173"/>
                <a:gd name="f16" fmla="val 293"/>
                <a:gd name="f17" fmla="val 203"/>
                <a:gd name="f18" fmla="val 353"/>
                <a:gd name="f19" fmla="val 215"/>
                <a:gd name="f20" fmla="val 413"/>
                <a:gd name="f21" fmla="val 227"/>
                <a:gd name="f22" fmla="val 479"/>
                <a:gd name="f23" fmla="val 233"/>
                <a:gd name="f24" fmla="val 556"/>
                <a:gd name="f25" fmla="val 239"/>
                <a:gd name="f26" fmla="val 634"/>
                <a:gd name="f27" fmla="val 724"/>
                <a:gd name="f28" fmla="val 855"/>
                <a:gd name="f29" fmla="val 60"/>
                <a:gd name="f30" fmla="val 700"/>
                <a:gd name="f31" fmla="val 503"/>
                <a:gd name="f32" fmla="val 317"/>
                <a:gd name="f33" fmla="val 42"/>
                <a:gd name="f34" fmla="val 150"/>
                <a:gd name="f35" fmla="val 72"/>
                <a:gd name="f36" fmla="val 12"/>
                <a:gd name="f37" fmla="+- 0 0 0"/>
                <a:gd name="f38" fmla="*/ f3 1 969"/>
                <a:gd name="f39" fmla="*/ f4 1 245"/>
                <a:gd name="f40" fmla="*/ f37 f0 1"/>
                <a:gd name="f41" fmla="*/ 0 f38 1"/>
                <a:gd name="f42" fmla="*/ 969 f38 1"/>
                <a:gd name="f43" fmla="*/ 245 f39 1"/>
                <a:gd name="f44" fmla="*/ 0 f39 1"/>
                <a:gd name="f45" fmla="*/ f40 1 f2"/>
                <a:gd name="f46" fmla="*/ 24 f38 1"/>
                <a:gd name="f47" fmla="*/ 54 f39 1"/>
                <a:gd name="f48" fmla="*/ 66 f38 1"/>
                <a:gd name="f49" fmla="*/ 96 f39 1"/>
                <a:gd name="f50" fmla="*/ 120 f38 1"/>
                <a:gd name="f51" fmla="*/ 137 f39 1"/>
                <a:gd name="f52" fmla="*/ 198 f38 1"/>
                <a:gd name="f53" fmla="*/ 173 f39 1"/>
                <a:gd name="f54" fmla="*/ 293 f38 1"/>
                <a:gd name="f55" fmla="*/ 203 f39 1"/>
                <a:gd name="f56" fmla="*/ 353 f38 1"/>
                <a:gd name="f57" fmla="*/ 215 f39 1"/>
                <a:gd name="f58" fmla="*/ 413 f38 1"/>
                <a:gd name="f59" fmla="*/ 227 f39 1"/>
                <a:gd name="f60" fmla="*/ 479 f38 1"/>
                <a:gd name="f61" fmla="*/ 233 f39 1"/>
                <a:gd name="f62" fmla="*/ 556 f38 1"/>
                <a:gd name="f63" fmla="*/ 239 f39 1"/>
                <a:gd name="f64" fmla="*/ 634 f38 1"/>
                <a:gd name="f65" fmla="*/ 724 f38 1"/>
                <a:gd name="f66" fmla="*/ 855 f38 1"/>
                <a:gd name="f67" fmla="*/ 60 f39 1"/>
                <a:gd name="f68" fmla="*/ 700 f38 1"/>
                <a:gd name="f69" fmla="*/ 503 f38 1"/>
                <a:gd name="f70" fmla="*/ 317 f38 1"/>
                <a:gd name="f71" fmla="*/ 42 f39 1"/>
                <a:gd name="f72" fmla="*/ 150 f38 1"/>
                <a:gd name="f73" fmla="*/ 24 f39 1"/>
                <a:gd name="f74" fmla="*/ 72 f38 1"/>
                <a:gd name="f75" fmla="*/ 12 f39 1"/>
                <a:gd name="f76" fmla="+- f45 0 f1"/>
              </a:gdLst>
              <a:ahLst/>
              <a:cxnLst>
                <a:cxn ang="3cd4">
                  <a:pos x="hc" y="t"/>
                </a:cxn>
                <a:cxn ang="0">
                  <a:pos x="r" y="vc"/>
                </a:cxn>
                <a:cxn ang="cd4">
                  <a:pos x="hc" y="b"/>
                </a:cxn>
                <a:cxn ang="cd2">
                  <a:pos x="l" y="vc"/>
                </a:cxn>
                <a:cxn ang="f76">
                  <a:pos x="f41" y="f44"/>
                </a:cxn>
                <a:cxn ang="f76">
                  <a:pos x="f46" y="f47"/>
                </a:cxn>
                <a:cxn ang="f76">
                  <a:pos x="f48" y="f49"/>
                </a:cxn>
                <a:cxn ang="f76">
                  <a:pos x="f50" y="f51"/>
                </a:cxn>
                <a:cxn ang="f76">
                  <a:pos x="f52" y="f53"/>
                </a:cxn>
                <a:cxn ang="f76">
                  <a:pos x="f54" y="f55"/>
                </a:cxn>
                <a:cxn ang="f76">
                  <a:pos x="f56" y="f57"/>
                </a:cxn>
                <a:cxn ang="f76">
                  <a:pos x="f58" y="f59"/>
                </a:cxn>
                <a:cxn ang="f76">
                  <a:pos x="f60" y="f61"/>
                </a:cxn>
                <a:cxn ang="f76">
                  <a:pos x="f62" y="f63"/>
                </a:cxn>
                <a:cxn ang="f76">
                  <a:pos x="f64" y="f43"/>
                </a:cxn>
                <a:cxn ang="f76">
                  <a:pos x="f65" y="f43"/>
                </a:cxn>
                <a:cxn ang="f76">
                  <a:pos x="f66" y="f43"/>
                </a:cxn>
                <a:cxn ang="f76">
                  <a:pos x="f42" y="f63"/>
                </a:cxn>
                <a:cxn ang="f76">
                  <a:pos x="f42" y="f67"/>
                </a:cxn>
                <a:cxn ang="f76">
                  <a:pos x="f68" y="f67"/>
                </a:cxn>
                <a:cxn ang="f76">
                  <a:pos x="f69" y="f47"/>
                </a:cxn>
                <a:cxn ang="f76">
                  <a:pos x="f70" y="f71"/>
                </a:cxn>
                <a:cxn ang="f76">
                  <a:pos x="f72" y="f73"/>
                </a:cxn>
                <a:cxn ang="f76">
                  <a:pos x="f74" y="f75"/>
                </a:cxn>
                <a:cxn ang="f76">
                  <a:pos x="f41" y="f44"/>
                </a:cxn>
                <a:cxn ang="f76">
                  <a:pos x="f41" y="f44"/>
                </a:cxn>
              </a:cxnLst>
              <a:rect l="f41" t="f44" r="f42" b="f43"/>
              <a:pathLst>
                <a:path w="969" h="245">
                  <a:moveTo>
                    <a:pt x="f5" y="f5"/>
                  </a:moveTo>
                  <a:lnTo>
                    <a:pt x="f8" y="f9"/>
                  </a:lnTo>
                  <a:lnTo>
                    <a:pt x="f10" y="f11"/>
                  </a:lnTo>
                  <a:lnTo>
                    <a:pt x="f12" y="f13"/>
                  </a:lnTo>
                  <a:lnTo>
                    <a:pt x="f14" y="f15"/>
                  </a:lnTo>
                  <a:lnTo>
                    <a:pt x="f16" y="f17"/>
                  </a:lnTo>
                  <a:lnTo>
                    <a:pt x="f18" y="f19"/>
                  </a:lnTo>
                  <a:lnTo>
                    <a:pt x="f20" y="f21"/>
                  </a:lnTo>
                  <a:lnTo>
                    <a:pt x="f22" y="f23"/>
                  </a:lnTo>
                  <a:lnTo>
                    <a:pt x="f24" y="f25"/>
                  </a:lnTo>
                  <a:lnTo>
                    <a:pt x="f26" y="f7"/>
                  </a:lnTo>
                  <a:lnTo>
                    <a:pt x="f27" y="f7"/>
                  </a:lnTo>
                  <a:lnTo>
                    <a:pt x="f28" y="f7"/>
                  </a:lnTo>
                  <a:lnTo>
                    <a:pt x="f6" y="f25"/>
                  </a:lnTo>
                  <a:lnTo>
                    <a:pt x="f6" y="f29"/>
                  </a:lnTo>
                  <a:lnTo>
                    <a:pt x="f30" y="f29"/>
                  </a:lnTo>
                  <a:lnTo>
                    <a:pt x="f31" y="f9"/>
                  </a:lnTo>
                  <a:lnTo>
                    <a:pt x="f32" y="f33"/>
                  </a:lnTo>
                  <a:lnTo>
                    <a:pt x="f34" y="f8"/>
                  </a:lnTo>
                  <a:lnTo>
                    <a:pt x="f35" y="f36"/>
                  </a:lnTo>
                  <a:lnTo>
                    <a:pt x="f5" y="f5"/>
                  </a:lnTo>
                  <a:lnTo>
                    <a:pt x="f5" y="f5"/>
                  </a:lnTo>
                  <a:close/>
                </a:path>
              </a:pathLst>
            </a:custGeom>
            <a:gradFill>
              <a:gsLst>
                <a:gs pos="0">
                  <a:srgbClr val="CBCBCB"/>
                </a:gs>
                <a:gs pos="100000">
                  <a:srgbClr val="D4D4D4"/>
                </a:gs>
              </a:gsLst>
              <a:lin ang="189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5" name="Forma livre 14"/>
            <p:cNvSpPr/>
            <p:nvPr/>
          </p:nvSpPr>
          <p:spPr>
            <a:xfrm>
              <a:off x="7635960" y="5700600"/>
              <a:ext cx="1517400" cy="141480"/>
            </a:xfrm>
            <a:custGeom>
              <a:avLst/>
              <a:gdLst>
                <a:gd name="f0" fmla="val 10800000"/>
                <a:gd name="f1" fmla="val 5400000"/>
                <a:gd name="f2" fmla="val 180"/>
                <a:gd name="f3" fmla="val w"/>
                <a:gd name="f4" fmla="val h"/>
                <a:gd name="f5" fmla="val 0"/>
                <a:gd name="f6" fmla="val 951"/>
                <a:gd name="f7" fmla="val 90"/>
                <a:gd name="f8" fmla="val 700"/>
                <a:gd name="f9" fmla="val 598"/>
                <a:gd name="f10" fmla="val 515"/>
                <a:gd name="f11" fmla="val 431"/>
                <a:gd name="f12" fmla="val 365"/>
                <a:gd name="f13" fmla="val 299"/>
                <a:gd name="f14" fmla="val 245"/>
                <a:gd name="f15" fmla="val 198"/>
                <a:gd name="f16" fmla="val 162"/>
                <a:gd name="f17" fmla="val 126"/>
                <a:gd name="f18" fmla="val 6"/>
                <a:gd name="f19" fmla="val 96"/>
                <a:gd name="f20" fmla="val 54"/>
                <a:gd name="f21" fmla="val 12"/>
                <a:gd name="f22" fmla="val 30"/>
                <a:gd name="f23" fmla="val 18"/>
                <a:gd name="f24" fmla="val 24"/>
                <a:gd name="f25" fmla="val 36"/>
                <a:gd name="f26" fmla="val 42"/>
                <a:gd name="f27" fmla="val 102"/>
                <a:gd name="f28" fmla="val 168"/>
                <a:gd name="f29" fmla="val 60"/>
                <a:gd name="f30" fmla="val 251"/>
                <a:gd name="f31" fmla="val 66"/>
                <a:gd name="f32" fmla="val 341"/>
                <a:gd name="f33" fmla="val 78"/>
                <a:gd name="f34" fmla="val 449"/>
                <a:gd name="f35" fmla="val 84"/>
                <a:gd name="f36" fmla="val 568"/>
                <a:gd name="f37" fmla="val 694"/>
                <a:gd name="f38" fmla="val 825"/>
                <a:gd name="f39" fmla="val 831"/>
                <a:gd name="f40" fmla="val 772"/>
                <a:gd name="f41" fmla="+- 0 0 0"/>
                <a:gd name="f42" fmla="*/ f3 1 951"/>
                <a:gd name="f43" fmla="*/ f4 1 90"/>
                <a:gd name="f44" fmla="*/ f41 f0 1"/>
                <a:gd name="f45" fmla="*/ 0 f42 1"/>
                <a:gd name="f46" fmla="*/ 951 f42 1"/>
                <a:gd name="f47" fmla="*/ 90 f43 1"/>
                <a:gd name="f48" fmla="*/ 0 f43 1"/>
                <a:gd name="f49" fmla="*/ 700 f42 1"/>
                <a:gd name="f50" fmla="*/ f44 1 f2"/>
                <a:gd name="f51" fmla="*/ 598 f42 1"/>
                <a:gd name="f52" fmla="*/ 515 f42 1"/>
                <a:gd name="f53" fmla="*/ 431 f42 1"/>
                <a:gd name="f54" fmla="*/ 365 f42 1"/>
                <a:gd name="f55" fmla="*/ 299 f42 1"/>
                <a:gd name="f56" fmla="*/ 245 f42 1"/>
                <a:gd name="f57" fmla="*/ 198 f42 1"/>
                <a:gd name="f58" fmla="*/ 162 f42 1"/>
                <a:gd name="f59" fmla="*/ 126 f42 1"/>
                <a:gd name="f60" fmla="*/ 6 f43 1"/>
                <a:gd name="f61" fmla="*/ 96 f42 1"/>
                <a:gd name="f62" fmla="*/ 54 f42 1"/>
                <a:gd name="f63" fmla="*/ 12 f43 1"/>
                <a:gd name="f64" fmla="*/ 30 f42 1"/>
                <a:gd name="f65" fmla="*/ 12 f42 1"/>
                <a:gd name="f66" fmla="*/ 18 f43 1"/>
                <a:gd name="f67" fmla="*/ 6 f42 1"/>
                <a:gd name="f68" fmla="*/ 24 f43 1"/>
                <a:gd name="f69" fmla="*/ 30 f43 1"/>
                <a:gd name="f70" fmla="*/ 24 f42 1"/>
                <a:gd name="f71" fmla="*/ 36 f43 1"/>
                <a:gd name="f72" fmla="*/ 42 f43 1"/>
                <a:gd name="f73" fmla="*/ 102 f42 1"/>
                <a:gd name="f74" fmla="*/ 54 f43 1"/>
                <a:gd name="f75" fmla="*/ 168 f42 1"/>
                <a:gd name="f76" fmla="*/ 60 f43 1"/>
                <a:gd name="f77" fmla="*/ 251 f42 1"/>
                <a:gd name="f78" fmla="*/ 66 f43 1"/>
                <a:gd name="f79" fmla="*/ 341 f42 1"/>
                <a:gd name="f80" fmla="*/ 78 f43 1"/>
                <a:gd name="f81" fmla="*/ 449 f42 1"/>
                <a:gd name="f82" fmla="*/ 84 f43 1"/>
                <a:gd name="f83" fmla="*/ 568 f42 1"/>
                <a:gd name="f84" fmla="*/ 694 f42 1"/>
                <a:gd name="f85" fmla="*/ 825 f42 1"/>
                <a:gd name="f86" fmla="*/ 831 f42 1"/>
                <a:gd name="f87" fmla="*/ 772 f42 1"/>
                <a:gd name="f88" fmla="+- f50 0 f1"/>
              </a:gdLst>
              <a:ahLst/>
              <a:cxnLst>
                <a:cxn ang="3cd4">
                  <a:pos x="hc" y="t"/>
                </a:cxn>
                <a:cxn ang="0">
                  <a:pos x="r" y="vc"/>
                </a:cxn>
                <a:cxn ang="cd4">
                  <a:pos x="hc" y="b"/>
                </a:cxn>
                <a:cxn ang="cd2">
                  <a:pos x="l" y="vc"/>
                </a:cxn>
                <a:cxn ang="f88">
                  <a:pos x="f49" y="f48"/>
                </a:cxn>
                <a:cxn ang="f88">
                  <a:pos x="f51" y="f48"/>
                </a:cxn>
                <a:cxn ang="f88">
                  <a:pos x="f52" y="f48"/>
                </a:cxn>
                <a:cxn ang="f88">
                  <a:pos x="f53" y="f48"/>
                </a:cxn>
                <a:cxn ang="f88">
                  <a:pos x="f54" y="f48"/>
                </a:cxn>
                <a:cxn ang="f88">
                  <a:pos x="f55" y="f48"/>
                </a:cxn>
                <a:cxn ang="f88">
                  <a:pos x="f56" y="f48"/>
                </a:cxn>
                <a:cxn ang="f88">
                  <a:pos x="f57" y="f48"/>
                </a:cxn>
                <a:cxn ang="f88">
                  <a:pos x="f58" y="f48"/>
                </a:cxn>
                <a:cxn ang="f88">
                  <a:pos x="f59" y="f60"/>
                </a:cxn>
                <a:cxn ang="f88">
                  <a:pos x="f61" y="f60"/>
                </a:cxn>
                <a:cxn ang="f88">
                  <a:pos x="f62" y="f63"/>
                </a:cxn>
                <a:cxn ang="f88">
                  <a:pos x="f64" y="f63"/>
                </a:cxn>
                <a:cxn ang="f88">
                  <a:pos x="f65" y="f66"/>
                </a:cxn>
                <a:cxn ang="f88">
                  <a:pos x="f67" y="f66"/>
                </a:cxn>
                <a:cxn ang="f88">
                  <a:pos x="f45" y="f68"/>
                </a:cxn>
                <a:cxn ang="f88">
                  <a:pos x="f67" y="f69"/>
                </a:cxn>
                <a:cxn ang="f88">
                  <a:pos x="f70" y="f71"/>
                </a:cxn>
                <a:cxn ang="f88">
                  <a:pos x="f62" y="f72"/>
                </a:cxn>
                <a:cxn ang="f88">
                  <a:pos x="f73" y="f74"/>
                </a:cxn>
                <a:cxn ang="f88">
                  <a:pos x="f75" y="f76"/>
                </a:cxn>
                <a:cxn ang="f88">
                  <a:pos x="f77" y="f78"/>
                </a:cxn>
                <a:cxn ang="f88">
                  <a:pos x="f79" y="f80"/>
                </a:cxn>
                <a:cxn ang="f88">
                  <a:pos x="f81" y="f82"/>
                </a:cxn>
                <a:cxn ang="f88">
                  <a:pos x="f83" y="f82"/>
                </a:cxn>
                <a:cxn ang="f88">
                  <a:pos x="f84" y="f47"/>
                </a:cxn>
                <a:cxn ang="f88">
                  <a:pos x="f85" y="f47"/>
                </a:cxn>
                <a:cxn ang="f88">
                  <a:pos x="f46" y="f47"/>
                </a:cxn>
                <a:cxn ang="f88">
                  <a:pos x="f46" y="f60"/>
                </a:cxn>
                <a:cxn ang="f88">
                  <a:pos x="f86" y="f60"/>
                </a:cxn>
                <a:cxn ang="f88">
                  <a:pos x="f87" y="f60"/>
                </a:cxn>
                <a:cxn ang="f88">
                  <a:pos x="f49" y="f48"/>
                </a:cxn>
                <a:cxn ang="f88">
                  <a:pos x="f49" y="f48"/>
                </a:cxn>
              </a:cxnLst>
              <a:rect l="f45" t="f48" r="f46" b="f47"/>
              <a:pathLst>
                <a:path w="951" h="90">
                  <a:moveTo>
                    <a:pt x="f8" y="f5"/>
                  </a:moveTo>
                  <a:lnTo>
                    <a:pt x="f9" y="f5"/>
                  </a:lnTo>
                  <a:lnTo>
                    <a:pt x="f10" y="f5"/>
                  </a:lnTo>
                  <a:lnTo>
                    <a:pt x="f11" y="f5"/>
                  </a:lnTo>
                  <a:lnTo>
                    <a:pt x="f12" y="f5"/>
                  </a:lnTo>
                  <a:lnTo>
                    <a:pt x="f13" y="f5"/>
                  </a:lnTo>
                  <a:lnTo>
                    <a:pt x="f14" y="f5"/>
                  </a:lnTo>
                  <a:lnTo>
                    <a:pt x="f15" y="f5"/>
                  </a:lnTo>
                  <a:lnTo>
                    <a:pt x="f16" y="f5"/>
                  </a:lnTo>
                  <a:lnTo>
                    <a:pt x="f17" y="f18"/>
                  </a:lnTo>
                  <a:lnTo>
                    <a:pt x="f19" y="f18"/>
                  </a:lnTo>
                  <a:lnTo>
                    <a:pt x="f20" y="f21"/>
                  </a:lnTo>
                  <a:lnTo>
                    <a:pt x="f22" y="f21"/>
                  </a:lnTo>
                  <a:lnTo>
                    <a:pt x="f21" y="f23"/>
                  </a:lnTo>
                  <a:lnTo>
                    <a:pt x="f18" y="f23"/>
                  </a:lnTo>
                  <a:lnTo>
                    <a:pt x="f5" y="f24"/>
                  </a:lnTo>
                  <a:lnTo>
                    <a:pt x="f18" y="f22"/>
                  </a:lnTo>
                  <a:lnTo>
                    <a:pt x="f24" y="f25"/>
                  </a:lnTo>
                  <a:lnTo>
                    <a:pt x="f20" y="f26"/>
                  </a:lnTo>
                  <a:lnTo>
                    <a:pt x="f27" y="f20"/>
                  </a:lnTo>
                  <a:lnTo>
                    <a:pt x="f28" y="f29"/>
                  </a:lnTo>
                  <a:lnTo>
                    <a:pt x="f30" y="f31"/>
                  </a:lnTo>
                  <a:lnTo>
                    <a:pt x="f32" y="f33"/>
                  </a:lnTo>
                  <a:lnTo>
                    <a:pt x="f34" y="f35"/>
                  </a:lnTo>
                  <a:lnTo>
                    <a:pt x="f36" y="f35"/>
                  </a:lnTo>
                  <a:lnTo>
                    <a:pt x="f37" y="f7"/>
                  </a:lnTo>
                  <a:lnTo>
                    <a:pt x="f38" y="f7"/>
                  </a:lnTo>
                  <a:lnTo>
                    <a:pt x="f6" y="f7"/>
                  </a:lnTo>
                  <a:lnTo>
                    <a:pt x="f6" y="f18"/>
                  </a:lnTo>
                  <a:lnTo>
                    <a:pt x="f39" y="f18"/>
                  </a:lnTo>
                  <a:lnTo>
                    <a:pt x="f40" y="f18"/>
                  </a:lnTo>
                  <a:lnTo>
                    <a:pt x="f8" y="f5"/>
                  </a:lnTo>
                  <a:lnTo>
                    <a:pt x="f8" y="f5"/>
                  </a:lnTo>
                  <a:close/>
                </a:path>
              </a:pathLst>
            </a:custGeom>
            <a:gradFill>
              <a:gsLst>
                <a:gs pos="0">
                  <a:srgbClr val="D4D4D4"/>
                </a:gs>
                <a:gs pos="100000">
                  <a:srgbClr val="CBCBCB"/>
                </a:gs>
              </a:gsLst>
              <a:lin ang="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6" name="Forma livre 15"/>
            <p:cNvSpPr/>
            <p:nvPr/>
          </p:nvSpPr>
          <p:spPr>
            <a:xfrm>
              <a:off x="4859280" y="2446200"/>
              <a:ext cx="160560" cy="244440"/>
            </a:xfrm>
            <a:custGeom>
              <a:avLst/>
              <a:gdLst>
                <a:gd name="f0" fmla="val 10800000"/>
                <a:gd name="f1" fmla="val 5400000"/>
                <a:gd name="f2" fmla="val 180"/>
                <a:gd name="f3" fmla="val w"/>
                <a:gd name="f4" fmla="val h"/>
                <a:gd name="f5" fmla="val 0"/>
                <a:gd name="f6" fmla="val 102"/>
                <a:gd name="f7" fmla="val 155"/>
                <a:gd name="f8" fmla="val 12"/>
                <a:gd name="f9" fmla="val 30"/>
                <a:gd name="f10" fmla="val 72"/>
                <a:gd name="f11" fmla="val 66"/>
                <a:gd name="f12" fmla="+- 0 0 0"/>
                <a:gd name="f13" fmla="*/ f3 1 102"/>
                <a:gd name="f14" fmla="*/ f4 1 155"/>
                <a:gd name="f15" fmla="*/ f12 f0 1"/>
                <a:gd name="f16" fmla="*/ 0 f13 1"/>
                <a:gd name="f17" fmla="*/ 102 f13 1"/>
                <a:gd name="f18" fmla="*/ 155 f14 1"/>
                <a:gd name="f19" fmla="*/ 0 f14 1"/>
                <a:gd name="f20" fmla="*/ f15 1 f2"/>
                <a:gd name="f21" fmla="*/ 12 f14 1"/>
                <a:gd name="f22" fmla="*/ 30 f13 1"/>
                <a:gd name="f23" fmla="*/ 72 f14 1"/>
                <a:gd name="f24" fmla="*/ 72 f13 1"/>
                <a:gd name="f25" fmla="*/ 66 f14 1"/>
                <a:gd name="f26" fmla="+- f20 0 f1"/>
              </a:gdLst>
              <a:ahLst/>
              <a:cxnLst>
                <a:cxn ang="3cd4">
                  <a:pos x="hc" y="t"/>
                </a:cxn>
                <a:cxn ang="0">
                  <a:pos x="r" y="vc"/>
                </a:cxn>
                <a:cxn ang="cd4">
                  <a:pos x="hc" y="b"/>
                </a:cxn>
                <a:cxn ang="cd2">
                  <a:pos x="l" y="vc"/>
                </a:cxn>
                <a:cxn ang="f26">
                  <a:pos x="f17" y="f19"/>
                </a:cxn>
                <a:cxn ang="f26">
                  <a:pos x="f16" y="f21"/>
                </a:cxn>
                <a:cxn ang="f26">
                  <a:pos x="f22" y="f23"/>
                </a:cxn>
                <a:cxn ang="f26">
                  <a:pos x="f22" y="f18"/>
                </a:cxn>
                <a:cxn ang="f26">
                  <a:pos x="f24" y="f18"/>
                </a:cxn>
                <a:cxn ang="f26">
                  <a:pos x="f24" y="f25"/>
                </a:cxn>
                <a:cxn ang="f26">
                  <a:pos x="f17" y="f19"/>
                </a:cxn>
                <a:cxn ang="f26">
                  <a:pos x="f17" y="f19"/>
                </a:cxn>
              </a:cxnLst>
              <a:rect l="f16" t="f19" r="f17" b="f18"/>
              <a:pathLst>
                <a:path w="102" h="155">
                  <a:moveTo>
                    <a:pt x="f6" y="f5"/>
                  </a:moveTo>
                  <a:lnTo>
                    <a:pt x="f5" y="f8"/>
                  </a:lnTo>
                  <a:lnTo>
                    <a:pt x="f9" y="f10"/>
                  </a:lnTo>
                  <a:lnTo>
                    <a:pt x="f9" y="f7"/>
                  </a:lnTo>
                  <a:lnTo>
                    <a:pt x="f10" y="f7"/>
                  </a:lnTo>
                  <a:lnTo>
                    <a:pt x="f10" y="f11"/>
                  </a:lnTo>
                  <a:lnTo>
                    <a:pt x="f6" y="f5"/>
                  </a:lnTo>
                  <a:lnTo>
                    <a:pt x="f6" y="f5"/>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7" name="Forma livre 16"/>
            <p:cNvSpPr/>
            <p:nvPr/>
          </p:nvSpPr>
          <p:spPr>
            <a:xfrm>
              <a:off x="4859280" y="2682720"/>
              <a:ext cx="141480" cy="150840"/>
            </a:xfrm>
            <a:custGeom>
              <a:avLst/>
              <a:gdLst>
                <a:gd name="f0" fmla="val 10800000"/>
                <a:gd name="f1" fmla="val 5400000"/>
                <a:gd name="f2" fmla="val 180"/>
                <a:gd name="f3" fmla="val w"/>
                <a:gd name="f4" fmla="val h"/>
                <a:gd name="f5" fmla="val 0"/>
                <a:gd name="f6" fmla="val 90"/>
                <a:gd name="f7" fmla="val 96"/>
                <a:gd name="f8" fmla="val 48"/>
                <a:gd name="f9" fmla="val 72"/>
                <a:gd name="f10" fmla="val 84"/>
                <a:gd name="f11" fmla="val 36"/>
                <a:gd name="f12" fmla="val 24"/>
                <a:gd name="f13" fmla="val 66"/>
                <a:gd name="f14" fmla="val 6"/>
                <a:gd name="f15" fmla="val 42"/>
                <a:gd name="f16" fmla="val 12"/>
                <a:gd name="f17" fmla="val 30"/>
                <a:gd name="f18" fmla="val 18"/>
                <a:gd name="f19" fmla="val 54"/>
                <a:gd name="f20" fmla="val 78"/>
                <a:gd name="f21" fmla="+- 0 0 0"/>
                <a:gd name="f22" fmla="*/ f3 1 90"/>
                <a:gd name="f23" fmla="*/ f4 1 96"/>
                <a:gd name="f24" fmla="*/ f21 f0 1"/>
                <a:gd name="f25" fmla="*/ 0 f22 1"/>
                <a:gd name="f26" fmla="*/ 90 f22 1"/>
                <a:gd name="f27" fmla="*/ 96 f23 1"/>
                <a:gd name="f28" fmla="*/ 0 f23 1"/>
                <a:gd name="f29" fmla="*/ 48 f22 1"/>
                <a:gd name="f30" fmla="*/ f24 1 f2"/>
                <a:gd name="f31" fmla="*/ 72 f22 1"/>
                <a:gd name="f32" fmla="*/ 72 f23 1"/>
                <a:gd name="f33" fmla="*/ 84 f22 1"/>
                <a:gd name="f34" fmla="*/ 48 f23 1"/>
                <a:gd name="f35" fmla="*/ 36 f23 1"/>
                <a:gd name="f36" fmla="*/ 24 f23 1"/>
                <a:gd name="f37" fmla="*/ 66 f22 1"/>
                <a:gd name="f38" fmla="*/ 6 f23 1"/>
                <a:gd name="f39" fmla="*/ 42 f22 1"/>
                <a:gd name="f40" fmla="*/ 24 f22 1"/>
                <a:gd name="f41" fmla="*/ 12 f22 1"/>
                <a:gd name="f42" fmla="*/ 12 f23 1"/>
                <a:gd name="f43" fmla="*/ 6 f22 1"/>
                <a:gd name="f44" fmla="*/ 66 f23 1"/>
                <a:gd name="f45" fmla="*/ 30 f22 1"/>
                <a:gd name="f46" fmla="*/ 84 f23 1"/>
                <a:gd name="f47" fmla="*/ 18 f23 1"/>
                <a:gd name="f48" fmla="*/ 54 f22 1"/>
                <a:gd name="f49" fmla="*/ 78 f23 1"/>
                <a:gd name="f50" fmla="*/ 18 f22 1"/>
                <a:gd name="f51" fmla="*/ 30 f23 1"/>
                <a:gd name="f52" fmla="+- f30 0 f1"/>
              </a:gdLst>
              <a:ahLst/>
              <a:cxnLst>
                <a:cxn ang="3cd4">
                  <a:pos x="hc" y="t"/>
                </a:cxn>
                <a:cxn ang="0">
                  <a:pos x="r" y="vc"/>
                </a:cxn>
                <a:cxn ang="cd4">
                  <a:pos x="hc" y="b"/>
                </a:cxn>
                <a:cxn ang="cd2">
                  <a:pos x="l" y="vc"/>
                </a:cxn>
                <a:cxn ang="f52">
                  <a:pos x="f29" y="f27"/>
                </a:cxn>
                <a:cxn ang="f52">
                  <a:pos x="f31" y="f32"/>
                </a:cxn>
                <a:cxn ang="f52">
                  <a:pos x="f33" y="f34"/>
                </a:cxn>
                <a:cxn ang="f52">
                  <a:pos x="f26" y="f35"/>
                </a:cxn>
                <a:cxn ang="f52">
                  <a:pos x="f33" y="f36"/>
                </a:cxn>
                <a:cxn ang="f52">
                  <a:pos x="f37" y="f38"/>
                </a:cxn>
                <a:cxn ang="f52">
                  <a:pos x="f39" y="f28"/>
                </a:cxn>
                <a:cxn ang="f52">
                  <a:pos x="f40" y="f28"/>
                </a:cxn>
                <a:cxn ang="f52">
                  <a:pos x="f41" y="f42"/>
                </a:cxn>
                <a:cxn ang="f52">
                  <a:pos x="f43" y="f36"/>
                </a:cxn>
                <a:cxn ang="f52">
                  <a:pos x="f25" y="f35"/>
                </a:cxn>
                <a:cxn ang="f52">
                  <a:pos x="f41" y="f44"/>
                </a:cxn>
                <a:cxn ang="f52">
                  <a:pos x="f45" y="f46"/>
                </a:cxn>
                <a:cxn ang="f52">
                  <a:pos x="f29" y="f27"/>
                </a:cxn>
                <a:cxn ang="f52">
                  <a:pos x="f29" y="f27"/>
                </a:cxn>
                <a:cxn ang="f52">
                  <a:pos x="f29" y="f42"/>
                </a:cxn>
                <a:cxn ang="f52">
                  <a:pos x="f37" y="f47"/>
                </a:cxn>
                <a:cxn ang="f52">
                  <a:pos x="f31" y="f36"/>
                </a:cxn>
                <a:cxn ang="f52">
                  <a:pos x="f31" y="f35"/>
                </a:cxn>
                <a:cxn ang="f52">
                  <a:pos x="f31" y="f34"/>
                </a:cxn>
                <a:cxn ang="f52">
                  <a:pos x="f48" y="f44"/>
                </a:cxn>
                <a:cxn ang="f52">
                  <a:pos x="f29" y="f49"/>
                </a:cxn>
                <a:cxn ang="f52">
                  <a:pos x="f45" y="f44"/>
                </a:cxn>
                <a:cxn ang="f52">
                  <a:pos x="f40" y="f34"/>
                </a:cxn>
                <a:cxn ang="f52">
                  <a:pos x="f50" y="f51"/>
                </a:cxn>
                <a:cxn ang="f52">
                  <a:pos x="f45" y="f42"/>
                </a:cxn>
                <a:cxn ang="f52">
                  <a:pos x="f29" y="f42"/>
                </a:cxn>
                <a:cxn ang="f52">
                  <a:pos x="f29" y="f42"/>
                </a:cxn>
              </a:cxnLst>
              <a:rect l="f25" t="f28" r="f26" b="f27"/>
              <a:pathLst>
                <a:path w="90" h="96">
                  <a:moveTo>
                    <a:pt x="f8" y="f7"/>
                  </a:moveTo>
                  <a:lnTo>
                    <a:pt x="f9" y="f9"/>
                  </a:lnTo>
                  <a:lnTo>
                    <a:pt x="f10" y="f8"/>
                  </a:lnTo>
                  <a:lnTo>
                    <a:pt x="f6" y="f11"/>
                  </a:lnTo>
                  <a:lnTo>
                    <a:pt x="f10" y="f12"/>
                  </a:lnTo>
                  <a:lnTo>
                    <a:pt x="f13" y="f14"/>
                  </a:lnTo>
                  <a:lnTo>
                    <a:pt x="f15" y="f5"/>
                  </a:lnTo>
                  <a:lnTo>
                    <a:pt x="f12" y="f5"/>
                  </a:lnTo>
                  <a:lnTo>
                    <a:pt x="f16" y="f16"/>
                  </a:lnTo>
                  <a:lnTo>
                    <a:pt x="f14" y="f12"/>
                  </a:lnTo>
                  <a:lnTo>
                    <a:pt x="f5" y="f11"/>
                  </a:lnTo>
                  <a:lnTo>
                    <a:pt x="f16" y="f13"/>
                  </a:lnTo>
                  <a:lnTo>
                    <a:pt x="f17" y="f10"/>
                  </a:lnTo>
                  <a:lnTo>
                    <a:pt x="f8" y="f7"/>
                  </a:lnTo>
                  <a:lnTo>
                    <a:pt x="f8" y="f7"/>
                  </a:lnTo>
                  <a:close/>
                  <a:moveTo>
                    <a:pt x="f8" y="f16"/>
                  </a:moveTo>
                  <a:lnTo>
                    <a:pt x="f13" y="f18"/>
                  </a:lnTo>
                  <a:lnTo>
                    <a:pt x="f9" y="f12"/>
                  </a:lnTo>
                  <a:lnTo>
                    <a:pt x="f9" y="f11"/>
                  </a:lnTo>
                  <a:lnTo>
                    <a:pt x="f9" y="f8"/>
                  </a:lnTo>
                  <a:lnTo>
                    <a:pt x="f19" y="f13"/>
                  </a:lnTo>
                  <a:lnTo>
                    <a:pt x="f8" y="f20"/>
                  </a:lnTo>
                  <a:lnTo>
                    <a:pt x="f17" y="f13"/>
                  </a:lnTo>
                  <a:lnTo>
                    <a:pt x="f12" y="f8"/>
                  </a:lnTo>
                  <a:lnTo>
                    <a:pt x="f18" y="f17"/>
                  </a:lnTo>
                  <a:lnTo>
                    <a:pt x="f17" y="f16"/>
                  </a:lnTo>
                  <a:lnTo>
                    <a:pt x="f8" y="f16"/>
                  </a:lnTo>
                  <a:lnTo>
                    <a:pt x="f8" y="f16"/>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8" name="Forma livre 17"/>
            <p:cNvSpPr/>
            <p:nvPr/>
          </p:nvSpPr>
          <p:spPr>
            <a:xfrm>
              <a:off x="4859280" y="2806560"/>
              <a:ext cx="141480" cy="169920"/>
            </a:xfrm>
            <a:custGeom>
              <a:avLst/>
              <a:gdLst>
                <a:gd name="f0" fmla="val 10800000"/>
                <a:gd name="f1" fmla="val 5400000"/>
                <a:gd name="f2" fmla="val 180"/>
                <a:gd name="f3" fmla="val w"/>
                <a:gd name="f4" fmla="val h"/>
                <a:gd name="f5" fmla="val 0"/>
                <a:gd name="f6" fmla="val 90"/>
                <a:gd name="f7" fmla="val 108"/>
                <a:gd name="f8" fmla="val 12"/>
                <a:gd name="f9" fmla="val 102"/>
                <a:gd name="f10" fmla="val 24"/>
                <a:gd name="f11" fmla="val 54"/>
                <a:gd name="f12" fmla="val 78"/>
                <a:gd name="f13" fmla="val 96"/>
                <a:gd name="f14" fmla="val 72"/>
                <a:gd name="f15" fmla="val 84"/>
                <a:gd name="f16" fmla="val 42"/>
                <a:gd name="f17" fmla="val 66"/>
                <a:gd name="f18" fmla="val 48"/>
                <a:gd name="f19" fmla="val 6"/>
                <a:gd name="f20" fmla="val 18"/>
                <a:gd name="f21" fmla="val 30"/>
                <a:gd name="f22" fmla="val 36"/>
                <a:gd name="f23" fmla="+- 0 0 0"/>
                <a:gd name="f24" fmla="*/ f3 1 90"/>
                <a:gd name="f25" fmla="*/ f4 1 108"/>
                <a:gd name="f26" fmla="*/ f23 f0 1"/>
                <a:gd name="f27" fmla="*/ 0 f24 1"/>
                <a:gd name="f28" fmla="*/ 90 f24 1"/>
                <a:gd name="f29" fmla="*/ 108 f25 1"/>
                <a:gd name="f30" fmla="*/ 0 f25 1"/>
                <a:gd name="f31" fmla="*/ 90 f25 1"/>
                <a:gd name="f32" fmla="*/ f26 1 f2"/>
                <a:gd name="f33" fmla="*/ 12 f24 1"/>
                <a:gd name="f34" fmla="*/ 102 f25 1"/>
                <a:gd name="f35" fmla="*/ 24 f24 1"/>
                <a:gd name="f36" fmla="*/ 54 f24 1"/>
                <a:gd name="f37" fmla="*/ 78 f24 1"/>
                <a:gd name="f38" fmla="*/ 96 f25 1"/>
                <a:gd name="f39" fmla="*/ 72 f25 1"/>
                <a:gd name="f40" fmla="*/ 84 f24 1"/>
                <a:gd name="f41" fmla="*/ 42 f25 1"/>
                <a:gd name="f42" fmla="*/ 66 f24 1"/>
                <a:gd name="f43" fmla="*/ 24 f25 1"/>
                <a:gd name="f44" fmla="*/ 12 f25 1"/>
                <a:gd name="f45" fmla="*/ 48 f24 1"/>
                <a:gd name="f46" fmla="*/ 6 f25 1"/>
                <a:gd name="f47" fmla="*/ 6 f24 1"/>
                <a:gd name="f48" fmla="*/ 48 f25 1"/>
                <a:gd name="f49" fmla="*/ 66 f25 1"/>
                <a:gd name="f50" fmla="*/ 18 f24 1"/>
                <a:gd name="f51" fmla="*/ 30 f24 1"/>
                <a:gd name="f52" fmla="*/ 36 f25 1"/>
                <a:gd name="f53" fmla="*/ 42 f24 1"/>
                <a:gd name="f54" fmla="*/ 18 f25 1"/>
                <a:gd name="f55" fmla="*/ 30 f25 1"/>
                <a:gd name="f56" fmla="*/ 72 f24 1"/>
                <a:gd name="f57" fmla="*/ 84 f25 1"/>
                <a:gd name="f58" fmla="*/ 78 f25 1"/>
                <a:gd name="f59" fmla="+- f32 0 f1"/>
              </a:gdLst>
              <a:ahLst/>
              <a:cxnLst>
                <a:cxn ang="3cd4">
                  <a:pos x="hc" y="t"/>
                </a:cxn>
                <a:cxn ang="0">
                  <a:pos x="r" y="vc"/>
                </a:cxn>
                <a:cxn ang="cd4">
                  <a:pos x="hc" y="b"/>
                </a:cxn>
                <a:cxn ang="cd2">
                  <a:pos x="l" y="vc"/>
                </a:cxn>
                <a:cxn ang="f59">
                  <a:pos x="f27" y="f31"/>
                </a:cxn>
                <a:cxn ang="f59">
                  <a:pos x="f33" y="f34"/>
                </a:cxn>
                <a:cxn ang="f59">
                  <a:pos x="f35" y="f29"/>
                </a:cxn>
                <a:cxn ang="f59">
                  <a:pos x="f36" y="f29"/>
                </a:cxn>
                <a:cxn ang="f59">
                  <a:pos x="f37" y="f38"/>
                </a:cxn>
                <a:cxn ang="f59">
                  <a:pos x="f28" y="f39"/>
                </a:cxn>
                <a:cxn ang="f59">
                  <a:pos x="f40" y="f41"/>
                </a:cxn>
                <a:cxn ang="f59">
                  <a:pos x="f42" y="f43"/>
                </a:cxn>
                <a:cxn ang="f59">
                  <a:pos x="f36" y="f44"/>
                </a:cxn>
                <a:cxn ang="f59">
                  <a:pos x="f45" y="f46"/>
                </a:cxn>
                <a:cxn ang="f59">
                  <a:pos x="f45" y="f46"/>
                </a:cxn>
                <a:cxn ang="f59">
                  <a:pos x="f45" y="f30"/>
                </a:cxn>
                <a:cxn ang="f59">
                  <a:pos x="f35" y="f43"/>
                </a:cxn>
                <a:cxn ang="f59">
                  <a:pos x="f47" y="f48"/>
                </a:cxn>
                <a:cxn ang="f59">
                  <a:pos x="f27" y="f49"/>
                </a:cxn>
                <a:cxn ang="f59">
                  <a:pos x="f27" y="f31"/>
                </a:cxn>
                <a:cxn ang="f59">
                  <a:pos x="f27" y="f31"/>
                </a:cxn>
                <a:cxn ang="f59">
                  <a:pos x="f33" y="f49"/>
                </a:cxn>
                <a:cxn ang="f59">
                  <a:pos x="f50" y="f48"/>
                </a:cxn>
                <a:cxn ang="f59">
                  <a:pos x="f51" y="f52"/>
                </a:cxn>
                <a:cxn ang="f59">
                  <a:pos x="f53" y="f43"/>
                </a:cxn>
                <a:cxn ang="f59">
                  <a:pos x="f45" y="f54"/>
                </a:cxn>
                <a:cxn ang="f59">
                  <a:pos x="f42" y="f55"/>
                </a:cxn>
                <a:cxn ang="f59">
                  <a:pos x="f56" y="f48"/>
                </a:cxn>
                <a:cxn ang="f59">
                  <a:pos x="f37" y="f39"/>
                </a:cxn>
                <a:cxn ang="f59">
                  <a:pos x="f37" y="f57"/>
                </a:cxn>
                <a:cxn ang="f59">
                  <a:pos x="f42" y="f38"/>
                </a:cxn>
                <a:cxn ang="f59">
                  <a:pos x="f53" y="f34"/>
                </a:cxn>
                <a:cxn ang="f59">
                  <a:pos x="f51" y="f38"/>
                </a:cxn>
                <a:cxn ang="f59">
                  <a:pos x="f50" y="f31"/>
                </a:cxn>
                <a:cxn ang="f59">
                  <a:pos x="f33" y="f58"/>
                </a:cxn>
                <a:cxn ang="f59">
                  <a:pos x="f33" y="f49"/>
                </a:cxn>
                <a:cxn ang="f59">
                  <a:pos x="f33" y="f49"/>
                </a:cxn>
              </a:cxnLst>
              <a:rect l="f27" t="f30" r="f28" b="f29"/>
              <a:pathLst>
                <a:path w="90" h="108">
                  <a:moveTo>
                    <a:pt x="f5" y="f6"/>
                  </a:moveTo>
                  <a:lnTo>
                    <a:pt x="f8" y="f9"/>
                  </a:lnTo>
                  <a:lnTo>
                    <a:pt x="f10" y="f7"/>
                  </a:lnTo>
                  <a:lnTo>
                    <a:pt x="f11" y="f7"/>
                  </a:lnTo>
                  <a:lnTo>
                    <a:pt x="f12" y="f13"/>
                  </a:lnTo>
                  <a:lnTo>
                    <a:pt x="f6" y="f14"/>
                  </a:lnTo>
                  <a:lnTo>
                    <a:pt x="f15" y="f16"/>
                  </a:lnTo>
                  <a:lnTo>
                    <a:pt x="f17" y="f10"/>
                  </a:lnTo>
                  <a:lnTo>
                    <a:pt x="f11" y="f8"/>
                  </a:lnTo>
                  <a:lnTo>
                    <a:pt x="f18" y="f19"/>
                  </a:lnTo>
                  <a:lnTo>
                    <a:pt x="f18" y="f19"/>
                  </a:lnTo>
                  <a:lnTo>
                    <a:pt x="f18" y="f5"/>
                  </a:lnTo>
                  <a:lnTo>
                    <a:pt x="f10" y="f10"/>
                  </a:lnTo>
                  <a:lnTo>
                    <a:pt x="f19" y="f18"/>
                  </a:lnTo>
                  <a:lnTo>
                    <a:pt x="f5" y="f17"/>
                  </a:lnTo>
                  <a:lnTo>
                    <a:pt x="f5" y="f6"/>
                  </a:lnTo>
                  <a:lnTo>
                    <a:pt x="f5" y="f6"/>
                  </a:lnTo>
                  <a:close/>
                  <a:moveTo>
                    <a:pt x="f8" y="f17"/>
                  </a:moveTo>
                  <a:lnTo>
                    <a:pt x="f20" y="f18"/>
                  </a:lnTo>
                  <a:lnTo>
                    <a:pt x="f21" y="f22"/>
                  </a:lnTo>
                  <a:lnTo>
                    <a:pt x="f16" y="f10"/>
                  </a:lnTo>
                  <a:lnTo>
                    <a:pt x="f18" y="f20"/>
                  </a:lnTo>
                  <a:lnTo>
                    <a:pt x="f17" y="f21"/>
                  </a:lnTo>
                  <a:lnTo>
                    <a:pt x="f14" y="f18"/>
                  </a:lnTo>
                  <a:lnTo>
                    <a:pt x="f12" y="f14"/>
                  </a:lnTo>
                  <a:lnTo>
                    <a:pt x="f12" y="f15"/>
                  </a:lnTo>
                  <a:lnTo>
                    <a:pt x="f17" y="f13"/>
                  </a:lnTo>
                  <a:lnTo>
                    <a:pt x="f16" y="f9"/>
                  </a:lnTo>
                  <a:lnTo>
                    <a:pt x="f21" y="f13"/>
                  </a:lnTo>
                  <a:lnTo>
                    <a:pt x="f20" y="f6"/>
                  </a:lnTo>
                  <a:lnTo>
                    <a:pt x="f8" y="f12"/>
                  </a:lnTo>
                  <a:lnTo>
                    <a:pt x="f8" y="f17"/>
                  </a:lnTo>
                  <a:lnTo>
                    <a:pt x="f8" y="f17"/>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9" name="Forma livre 18"/>
            <p:cNvSpPr/>
            <p:nvPr/>
          </p:nvSpPr>
          <p:spPr>
            <a:xfrm>
              <a:off x="8696160" y="1913039"/>
              <a:ext cx="160560" cy="245880"/>
            </a:xfrm>
            <a:custGeom>
              <a:avLst/>
              <a:gdLst>
                <a:gd name="f0" fmla="val 10800000"/>
                <a:gd name="f1" fmla="val 5400000"/>
                <a:gd name="f2" fmla="val 180"/>
                <a:gd name="f3" fmla="val w"/>
                <a:gd name="f4" fmla="val h"/>
                <a:gd name="f5" fmla="val 0"/>
                <a:gd name="f6" fmla="val 102"/>
                <a:gd name="f7" fmla="val 156"/>
                <a:gd name="f8" fmla="val 6"/>
                <a:gd name="f9" fmla="val 30"/>
                <a:gd name="f10" fmla="val 72"/>
                <a:gd name="f11" fmla="val 66"/>
                <a:gd name="f12" fmla="+- 0 0 0"/>
                <a:gd name="f13" fmla="*/ f3 1 102"/>
                <a:gd name="f14" fmla="*/ f4 1 156"/>
                <a:gd name="f15" fmla="*/ f12 f0 1"/>
                <a:gd name="f16" fmla="*/ 0 f13 1"/>
                <a:gd name="f17" fmla="*/ 102 f13 1"/>
                <a:gd name="f18" fmla="*/ 156 f14 1"/>
                <a:gd name="f19" fmla="*/ 0 f14 1"/>
                <a:gd name="f20" fmla="*/ f15 1 f2"/>
                <a:gd name="f21" fmla="*/ 6 f14 1"/>
                <a:gd name="f22" fmla="*/ 30 f13 1"/>
                <a:gd name="f23" fmla="*/ 72 f14 1"/>
                <a:gd name="f24" fmla="*/ 72 f13 1"/>
                <a:gd name="f25" fmla="*/ 66 f14 1"/>
                <a:gd name="f26" fmla="+- f20 0 f1"/>
              </a:gdLst>
              <a:ahLst/>
              <a:cxnLst>
                <a:cxn ang="3cd4">
                  <a:pos x="hc" y="t"/>
                </a:cxn>
                <a:cxn ang="0">
                  <a:pos x="r" y="vc"/>
                </a:cxn>
                <a:cxn ang="cd4">
                  <a:pos x="hc" y="b"/>
                </a:cxn>
                <a:cxn ang="cd2">
                  <a:pos x="l" y="vc"/>
                </a:cxn>
                <a:cxn ang="f26">
                  <a:pos x="f17" y="f19"/>
                </a:cxn>
                <a:cxn ang="f26">
                  <a:pos x="f16" y="f21"/>
                </a:cxn>
                <a:cxn ang="f26">
                  <a:pos x="f22" y="f23"/>
                </a:cxn>
                <a:cxn ang="f26">
                  <a:pos x="f22" y="f18"/>
                </a:cxn>
                <a:cxn ang="f26">
                  <a:pos x="f24" y="f18"/>
                </a:cxn>
                <a:cxn ang="f26">
                  <a:pos x="f24" y="f25"/>
                </a:cxn>
                <a:cxn ang="f26">
                  <a:pos x="f17" y="f19"/>
                </a:cxn>
                <a:cxn ang="f26">
                  <a:pos x="f17" y="f19"/>
                </a:cxn>
              </a:cxnLst>
              <a:rect l="f16" t="f19" r="f17" b="f18"/>
              <a:pathLst>
                <a:path w="102" h="156">
                  <a:moveTo>
                    <a:pt x="f6" y="f5"/>
                  </a:moveTo>
                  <a:lnTo>
                    <a:pt x="f5" y="f8"/>
                  </a:lnTo>
                  <a:lnTo>
                    <a:pt x="f9" y="f10"/>
                  </a:lnTo>
                  <a:lnTo>
                    <a:pt x="f9" y="f7"/>
                  </a:lnTo>
                  <a:lnTo>
                    <a:pt x="f10" y="f7"/>
                  </a:lnTo>
                  <a:lnTo>
                    <a:pt x="f10" y="f11"/>
                  </a:lnTo>
                  <a:lnTo>
                    <a:pt x="f6" y="f5"/>
                  </a:lnTo>
                  <a:lnTo>
                    <a:pt x="f6" y="f5"/>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0" name="Forma livre 19"/>
            <p:cNvSpPr/>
            <p:nvPr/>
          </p:nvSpPr>
          <p:spPr>
            <a:xfrm>
              <a:off x="8705880" y="2141640"/>
              <a:ext cx="131760" cy="150840"/>
            </a:xfrm>
            <a:custGeom>
              <a:avLst/>
              <a:gdLst>
                <a:gd name="f0" fmla="val 10800000"/>
                <a:gd name="f1" fmla="val 5400000"/>
                <a:gd name="f2" fmla="val 180"/>
                <a:gd name="f3" fmla="val w"/>
                <a:gd name="f4" fmla="val h"/>
                <a:gd name="f5" fmla="val 0"/>
                <a:gd name="f6" fmla="val 84"/>
                <a:gd name="f7" fmla="val 96"/>
                <a:gd name="f8" fmla="val 42"/>
                <a:gd name="f9" fmla="val 66"/>
                <a:gd name="f10" fmla="val 78"/>
                <a:gd name="f11" fmla="val 54"/>
                <a:gd name="f12" fmla="val 30"/>
                <a:gd name="f13" fmla="val 6"/>
                <a:gd name="f14" fmla="val 24"/>
                <a:gd name="f15" fmla="val 12"/>
                <a:gd name="f16" fmla="val 18"/>
                <a:gd name="f17" fmla="val 48"/>
                <a:gd name="f18" fmla="val 72"/>
                <a:gd name="f19" fmla="+- 0 0 0"/>
                <a:gd name="f20" fmla="*/ f3 1 84"/>
                <a:gd name="f21" fmla="*/ f4 1 96"/>
                <a:gd name="f22" fmla="*/ f19 f0 1"/>
                <a:gd name="f23" fmla="*/ 0 f20 1"/>
                <a:gd name="f24" fmla="*/ 84 f20 1"/>
                <a:gd name="f25" fmla="*/ 96 f21 1"/>
                <a:gd name="f26" fmla="*/ 0 f21 1"/>
                <a:gd name="f27" fmla="*/ 42 f20 1"/>
                <a:gd name="f28" fmla="*/ f22 1 f2"/>
                <a:gd name="f29" fmla="*/ 66 f20 1"/>
                <a:gd name="f30" fmla="*/ 78 f21 1"/>
                <a:gd name="f31" fmla="*/ 54 f21 1"/>
                <a:gd name="f32" fmla="*/ 30 f21 1"/>
                <a:gd name="f33" fmla="*/ 6 f21 1"/>
                <a:gd name="f34" fmla="*/ 24 f20 1"/>
                <a:gd name="f35" fmla="*/ 12 f20 1"/>
                <a:gd name="f36" fmla="*/ 18 f21 1"/>
                <a:gd name="f37" fmla="*/ 6 f20 1"/>
                <a:gd name="f38" fmla="*/ 42 f21 1"/>
                <a:gd name="f39" fmla="*/ 66 f21 1"/>
                <a:gd name="f40" fmla="*/ 30 f20 1"/>
                <a:gd name="f41" fmla="*/ 84 f21 1"/>
                <a:gd name="f42" fmla="*/ 48 f20 1"/>
                <a:gd name="f43" fmla="*/ 12 f21 1"/>
                <a:gd name="f44" fmla="*/ 72 f20 1"/>
                <a:gd name="f45" fmla="*/ 54 f20 1"/>
                <a:gd name="f46" fmla="*/ 72 f21 1"/>
                <a:gd name="f47" fmla="*/ 18 f20 1"/>
                <a:gd name="f48" fmla="+- f28 0 f1"/>
              </a:gdLst>
              <a:ahLst/>
              <a:cxnLst>
                <a:cxn ang="3cd4">
                  <a:pos x="hc" y="t"/>
                </a:cxn>
                <a:cxn ang="0">
                  <a:pos x="r" y="vc"/>
                </a:cxn>
                <a:cxn ang="cd4">
                  <a:pos x="hc" y="b"/>
                </a:cxn>
                <a:cxn ang="cd2">
                  <a:pos x="l" y="vc"/>
                </a:cxn>
                <a:cxn ang="f48">
                  <a:pos x="f27" y="f25"/>
                </a:cxn>
                <a:cxn ang="f48">
                  <a:pos x="f29" y="f30"/>
                </a:cxn>
                <a:cxn ang="f48">
                  <a:pos x="f24" y="f31"/>
                </a:cxn>
                <a:cxn ang="f48">
                  <a:pos x="f24" y="f32"/>
                </a:cxn>
                <a:cxn ang="f48">
                  <a:pos x="f29" y="f33"/>
                </a:cxn>
                <a:cxn ang="f48">
                  <a:pos x="f27" y="f26"/>
                </a:cxn>
                <a:cxn ang="f48">
                  <a:pos x="f34" y="f33"/>
                </a:cxn>
                <a:cxn ang="f48">
                  <a:pos x="f35" y="f36"/>
                </a:cxn>
                <a:cxn ang="f48">
                  <a:pos x="f37" y="f32"/>
                </a:cxn>
                <a:cxn ang="f48">
                  <a:pos x="f23" y="f38"/>
                </a:cxn>
                <a:cxn ang="f48">
                  <a:pos x="f35" y="f39"/>
                </a:cxn>
                <a:cxn ang="f48">
                  <a:pos x="f40" y="f41"/>
                </a:cxn>
                <a:cxn ang="f48">
                  <a:pos x="f27" y="f25"/>
                </a:cxn>
                <a:cxn ang="f48">
                  <a:pos x="f27" y="f25"/>
                </a:cxn>
                <a:cxn ang="f48">
                  <a:pos x="f42" y="f43"/>
                </a:cxn>
                <a:cxn ang="f48">
                  <a:pos x="f29" y="f36"/>
                </a:cxn>
                <a:cxn ang="f48">
                  <a:pos x="f44" y="f32"/>
                </a:cxn>
                <a:cxn ang="f48">
                  <a:pos x="f44" y="f38"/>
                </a:cxn>
                <a:cxn ang="f48">
                  <a:pos x="f29" y="f31"/>
                </a:cxn>
                <a:cxn ang="f48">
                  <a:pos x="f45" y="f46"/>
                </a:cxn>
                <a:cxn ang="f48">
                  <a:pos x="f27" y="f41"/>
                </a:cxn>
                <a:cxn ang="f48">
                  <a:pos x="f27" y="f41"/>
                </a:cxn>
                <a:cxn ang="f48">
                  <a:pos x="f40" y="f46"/>
                </a:cxn>
                <a:cxn ang="f48">
                  <a:pos x="f47" y="f31"/>
                </a:cxn>
                <a:cxn ang="f48">
                  <a:pos x="f47" y="f32"/>
                </a:cxn>
                <a:cxn ang="f48">
                  <a:pos x="f40" y="f36"/>
                </a:cxn>
                <a:cxn ang="f48">
                  <a:pos x="f42" y="f43"/>
                </a:cxn>
                <a:cxn ang="f48">
                  <a:pos x="f42" y="f43"/>
                </a:cxn>
              </a:cxnLst>
              <a:rect l="f23" t="f26" r="f24" b="f25"/>
              <a:pathLst>
                <a:path w="84" h="96">
                  <a:moveTo>
                    <a:pt x="f8" y="f7"/>
                  </a:moveTo>
                  <a:lnTo>
                    <a:pt x="f9" y="f10"/>
                  </a:lnTo>
                  <a:lnTo>
                    <a:pt x="f6" y="f11"/>
                  </a:lnTo>
                  <a:lnTo>
                    <a:pt x="f6" y="f12"/>
                  </a:lnTo>
                  <a:lnTo>
                    <a:pt x="f9" y="f13"/>
                  </a:lnTo>
                  <a:lnTo>
                    <a:pt x="f8" y="f5"/>
                  </a:lnTo>
                  <a:lnTo>
                    <a:pt x="f14" y="f13"/>
                  </a:lnTo>
                  <a:lnTo>
                    <a:pt x="f15" y="f16"/>
                  </a:lnTo>
                  <a:lnTo>
                    <a:pt x="f13" y="f12"/>
                  </a:lnTo>
                  <a:lnTo>
                    <a:pt x="f5" y="f8"/>
                  </a:lnTo>
                  <a:lnTo>
                    <a:pt x="f15" y="f9"/>
                  </a:lnTo>
                  <a:lnTo>
                    <a:pt x="f12" y="f6"/>
                  </a:lnTo>
                  <a:lnTo>
                    <a:pt x="f8" y="f7"/>
                  </a:lnTo>
                  <a:lnTo>
                    <a:pt x="f8" y="f7"/>
                  </a:lnTo>
                  <a:close/>
                  <a:moveTo>
                    <a:pt x="f17" y="f15"/>
                  </a:moveTo>
                  <a:lnTo>
                    <a:pt x="f9" y="f16"/>
                  </a:lnTo>
                  <a:lnTo>
                    <a:pt x="f18" y="f12"/>
                  </a:lnTo>
                  <a:lnTo>
                    <a:pt x="f18" y="f8"/>
                  </a:lnTo>
                  <a:lnTo>
                    <a:pt x="f9" y="f11"/>
                  </a:lnTo>
                  <a:lnTo>
                    <a:pt x="f11" y="f18"/>
                  </a:lnTo>
                  <a:lnTo>
                    <a:pt x="f8" y="f6"/>
                  </a:lnTo>
                  <a:lnTo>
                    <a:pt x="f8" y="f6"/>
                  </a:lnTo>
                  <a:lnTo>
                    <a:pt x="f12" y="f18"/>
                  </a:lnTo>
                  <a:lnTo>
                    <a:pt x="f16" y="f11"/>
                  </a:lnTo>
                  <a:lnTo>
                    <a:pt x="f16" y="f12"/>
                  </a:lnTo>
                  <a:lnTo>
                    <a:pt x="f12" y="f16"/>
                  </a:lnTo>
                  <a:lnTo>
                    <a:pt x="f17" y="f15"/>
                  </a:lnTo>
                  <a:lnTo>
                    <a:pt x="f17" y="f15"/>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1" name="Forma livre 20"/>
            <p:cNvSpPr/>
            <p:nvPr/>
          </p:nvSpPr>
          <p:spPr>
            <a:xfrm>
              <a:off x="8696160" y="2274840"/>
              <a:ext cx="141480" cy="169920"/>
            </a:xfrm>
            <a:custGeom>
              <a:avLst/>
              <a:gdLst>
                <a:gd name="f0" fmla="val 10800000"/>
                <a:gd name="f1" fmla="val 5400000"/>
                <a:gd name="f2" fmla="val 180"/>
                <a:gd name="f3" fmla="val w"/>
                <a:gd name="f4" fmla="val h"/>
                <a:gd name="f5" fmla="val 0"/>
                <a:gd name="f6" fmla="val 90"/>
                <a:gd name="f7" fmla="val 108"/>
                <a:gd name="f8" fmla="val 6"/>
                <a:gd name="f9" fmla="val 18"/>
                <a:gd name="f10" fmla="val 102"/>
                <a:gd name="f11" fmla="val 30"/>
                <a:gd name="f12" fmla="val 60"/>
                <a:gd name="f13" fmla="val 84"/>
                <a:gd name="f14" fmla="val 96"/>
                <a:gd name="f15" fmla="val 66"/>
                <a:gd name="f16" fmla="val 36"/>
                <a:gd name="f17" fmla="val 72"/>
                <a:gd name="f18" fmla="val 54"/>
                <a:gd name="f19" fmla="val 48"/>
                <a:gd name="f20" fmla="val 24"/>
                <a:gd name="f21" fmla="val 12"/>
                <a:gd name="f22" fmla="val 42"/>
                <a:gd name="f23" fmla="val 78"/>
                <a:gd name="f24" fmla="+- 0 0 0"/>
                <a:gd name="f25" fmla="*/ f3 1 90"/>
                <a:gd name="f26" fmla="*/ f4 1 108"/>
                <a:gd name="f27" fmla="*/ f24 f0 1"/>
                <a:gd name="f28" fmla="*/ 0 f25 1"/>
                <a:gd name="f29" fmla="*/ 90 f25 1"/>
                <a:gd name="f30" fmla="*/ 108 f26 1"/>
                <a:gd name="f31" fmla="*/ 0 f26 1"/>
                <a:gd name="f32" fmla="*/ 6 f25 1"/>
                <a:gd name="f33" fmla="*/ 90 f26 1"/>
                <a:gd name="f34" fmla="*/ f27 1 f2"/>
                <a:gd name="f35" fmla="*/ 18 f25 1"/>
                <a:gd name="f36" fmla="*/ 102 f26 1"/>
                <a:gd name="f37" fmla="*/ 30 f25 1"/>
                <a:gd name="f38" fmla="*/ 60 f25 1"/>
                <a:gd name="f39" fmla="*/ 84 f25 1"/>
                <a:gd name="f40" fmla="*/ 96 f26 1"/>
                <a:gd name="f41" fmla="*/ 84 f26 1"/>
                <a:gd name="f42" fmla="*/ 66 f26 1"/>
                <a:gd name="f43" fmla="*/ 36 f26 1"/>
                <a:gd name="f44" fmla="*/ 72 f25 1"/>
                <a:gd name="f45" fmla="*/ 18 f26 1"/>
                <a:gd name="f46" fmla="*/ 6 f26 1"/>
                <a:gd name="f47" fmla="*/ 54 f25 1"/>
                <a:gd name="f48" fmla="*/ 48 f25 1"/>
                <a:gd name="f49" fmla="*/ 24 f25 1"/>
                <a:gd name="f50" fmla="*/ 24 f26 1"/>
                <a:gd name="f51" fmla="*/ 12 f25 1"/>
                <a:gd name="f52" fmla="*/ 48 f26 1"/>
                <a:gd name="f53" fmla="*/ 36 f25 1"/>
                <a:gd name="f54" fmla="*/ 30 f26 1"/>
                <a:gd name="f55" fmla="*/ 42 f25 1"/>
                <a:gd name="f56" fmla="*/ 12 f26 1"/>
                <a:gd name="f57" fmla="*/ 78 f25 1"/>
                <a:gd name="f58" fmla="*/ 42 f26 1"/>
                <a:gd name="f59" fmla="*/ 66 f25 1"/>
                <a:gd name="f60" fmla="*/ 78 f26 1"/>
                <a:gd name="f61" fmla="+- f34 0 f1"/>
              </a:gdLst>
              <a:ahLst/>
              <a:cxnLst>
                <a:cxn ang="3cd4">
                  <a:pos x="hc" y="t"/>
                </a:cxn>
                <a:cxn ang="0">
                  <a:pos x="r" y="vc"/>
                </a:cxn>
                <a:cxn ang="cd4">
                  <a:pos x="hc" y="b"/>
                </a:cxn>
                <a:cxn ang="cd2">
                  <a:pos x="l" y="vc"/>
                </a:cxn>
                <a:cxn ang="f61">
                  <a:pos x="f32" y="f33"/>
                </a:cxn>
                <a:cxn ang="f61">
                  <a:pos x="f35" y="f36"/>
                </a:cxn>
                <a:cxn ang="f61">
                  <a:pos x="f37" y="f30"/>
                </a:cxn>
                <a:cxn ang="f61">
                  <a:pos x="f38" y="f30"/>
                </a:cxn>
                <a:cxn ang="f61">
                  <a:pos x="f39" y="f40"/>
                </a:cxn>
                <a:cxn ang="f61">
                  <a:pos x="f29" y="f41"/>
                </a:cxn>
                <a:cxn ang="f61">
                  <a:pos x="f29" y="f42"/>
                </a:cxn>
                <a:cxn ang="f61">
                  <a:pos x="f39" y="f43"/>
                </a:cxn>
                <a:cxn ang="f61">
                  <a:pos x="f44" y="f45"/>
                </a:cxn>
                <a:cxn ang="f61">
                  <a:pos x="f38" y="f46"/>
                </a:cxn>
                <a:cxn ang="f61">
                  <a:pos x="f47" y="f31"/>
                </a:cxn>
                <a:cxn ang="f61">
                  <a:pos x="f47" y="f31"/>
                </a:cxn>
                <a:cxn ang="f61">
                  <a:pos x="f48" y="f31"/>
                </a:cxn>
                <a:cxn ang="f61">
                  <a:pos x="f49" y="f50"/>
                </a:cxn>
                <a:cxn ang="f61">
                  <a:pos x="f51" y="f52"/>
                </a:cxn>
                <a:cxn ang="f61">
                  <a:pos x="f28" y="f42"/>
                </a:cxn>
                <a:cxn ang="f61">
                  <a:pos x="f32" y="f33"/>
                </a:cxn>
                <a:cxn ang="f61">
                  <a:pos x="f32" y="f33"/>
                </a:cxn>
                <a:cxn ang="f61">
                  <a:pos x="f35" y="f42"/>
                </a:cxn>
                <a:cxn ang="f61">
                  <a:pos x="f49" y="f52"/>
                </a:cxn>
                <a:cxn ang="f61">
                  <a:pos x="f53" y="f54"/>
                </a:cxn>
                <a:cxn ang="f61">
                  <a:pos x="f55" y="f45"/>
                </a:cxn>
                <a:cxn ang="f61">
                  <a:pos x="f48" y="f56"/>
                </a:cxn>
                <a:cxn ang="f61">
                  <a:pos x="f57" y="f58"/>
                </a:cxn>
                <a:cxn ang="f61">
                  <a:pos x="f39" y="f42"/>
                </a:cxn>
                <a:cxn ang="f61">
                  <a:pos x="f59" y="f33"/>
                </a:cxn>
                <a:cxn ang="f61">
                  <a:pos x="f47" y="f40"/>
                </a:cxn>
                <a:cxn ang="f61">
                  <a:pos x="f55" y="f40"/>
                </a:cxn>
                <a:cxn ang="f61">
                  <a:pos x="f37" y="f40"/>
                </a:cxn>
                <a:cxn ang="f61">
                  <a:pos x="f49" y="f41"/>
                </a:cxn>
                <a:cxn ang="f61">
                  <a:pos x="f35" y="f60"/>
                </a:cxn>
                <a:cxn ang="f61">
                  <a:pos x="f35" y="f42"/>
                </a:cxn>
                <a:cxn ang="f61">
                  <a:pos x="f35" y="f42"/>
                </a:cxn>
              </a:cxnLst>
              <a:rect l="f28" t="f31" r="f29" b="f30"/>
              <a:pathLst>
                <a:path w="90" h="108">
                  <a:moveTo>
                    <a:pt x="f8" y="f6"/>
                  </a:moveTo>
                  <a:lnTo>
                    <a:pt x="f9" y="f10"/>
                  </a:lnTo>
                  <a:lnTo>
                    <a:pt x="f11" y="f7"/>
                  </a:lnTo>
                  <a:lnTo>
                    <a:pt x="f12" y="f7"/>
                  </a:lnTo>
                  <a:lnTo>
                    <a:pt x="f13" y="f14"/>
                  </a:lnTo>
                  <a:lnTo>
                    <a:pt x="f6" y="f13"/>
                  </a:lnTo>
                  <a:lnTo>
                    <a:pt x="f6" y="f15"/>
                  </a:lnTo>
                  <a:lnTo>
                    <a:pt x="f13" y="f16"/>
                  </a:lnTo>
                  <a:lnTo>
                    <a:pt x="f17" y="f9"/>
                  </a:lnTo>
                  <a:lnTo>
                    <a:pt x="f12" y="f8"/>
                  </a:lnTo>
                  <a:lnTo>
                    <a:pt x="f18" y="f5"/>
                  </a:lnTo>
                  <a:lnTo>
                    <a:pt x="f18" y="f5"/>
                  </a:lnTo>
                  <a:lnTo>
                    <a:pt x="f19" y="f5"/>
                  </a:lnTo>
                  <a:lnTo>
                    <a:pt x="f20" y="f20"/>
                  </a:lnTo>
                  <a:lnTo>
                    <a:pt x="f21" y="f19"/>
                  </a:lnTo>
                  <a:lnTo>
                    <a:pt x="f5" y="f15"/>
                  </a:lnTo>
                  <a:lnTo>
                    <a:pt x="f8" y="f6"/>
                  </a:lnTo>
                  <a:lnTo>
                    <a:pt x="f8" y="f6"/>
                  </a:lnTo>
                  <a:close/>
                  <a:moveTo>
                    <a:pt x="f9" y="f15"/>
                  </a:moveTo>
                  <a:lnTo>
                    <a:pt x="f20" y="f19"/>
                  </a:lnTo>
                  <a:lnTo>
                    <a:pt x="f16" y="f11"/>
                  </a:lnTo>
                  <a:lnTo>
                    <a:pt x="f22" y="f9"/>
                  </a:lnTo>
                  <a:lnTo>
                    <a:pt x="f19" y="f21"/>
                  </a:lnTo>
                  <a:lnTo>
                    <a:pt x="f23" y="f22"/>
                  </a:lnTo>
                  <a:lnTo>
                    <a:pt x="f13" y="f15"/>
                  </a:lnTo>
                  <a:lnTo>
                    <a:pt x="f15" y="f6"/>
                  </a:lnTo>
                  <a:lnTo>
                    <a:pt x="f18" y="f14"/>
                  </a:lnTo>
                  <a:lnTo>
                    <a:pt x="f22" y="f14"/>
                  </a:lnTo>
                  <a:lnTo>
                    <a:pt x="f11" y="f14"/>
                  </a:lnTo>
                  <a:lnTo>
                    <a:pt x="f20" y="f13"/>
                  </a:lnTo>
                  <a:lnTo>
                    <a:pt x="f9" y="f23"/>
                  </a:lnTo>
                  <a:lnTo>
                    <a:pt x="f9" y="f15"/>
                  </a:lnTo>
                  <a:lnTo>
                    <a:pt x="f9" y="f15"/>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2" name="Forma livre 21"/>
            <p:cNvSpPr/>
            <p:nvPr/>
          </p:nvSpPr>
          <p:spPr>
            <a:xfrm>
              <a:off x="8629560" y="5595840"/>
              <a:ext cx="103320" cy="150840"/>
            </a:xfrm>
            <a:custGeom>
              <a:avLst/>
              <a:gdLst>
                <a:gd name="f0" fmla="val 10800000"/>
                <a:gd name="f1" fmla="val 5400000"/>
                <a:gd name="f2" fmla="val 180"/>
                <a:gd name="f3" fmla="val w"/>
                <a:gd name="f4" fmla="val h"/>
                <a:gd name="f5" fmla="val 0"/>
                <a:gd name="f6" fmla="val 66"/>
                <a:gd name="f7" fmla="val 96"/>
                <a:gd name="f8" fmla="val 30"/>
                <a:gd name="f9" fmla="val 54"/>
                <a:gd name="f10" fmla="val 72"/>
                <a:gd name="f11" fmla="val 48"/>
                <a:gd name="f12" fmla="val 24"/>
                <a:gd name="f13" fmla="val 6"/>
                <a:gd name="f14" fmla="val 18"/>
                <a:gd name="f15" fmla="val 12"/>
                <a:gd name="f16" fmla="val 36"/>
                <a:gd name="f17" fmla="val 60"/>
                <a:gd name="f18" fmla="val 84"/>
                <a:gd name="f19" fmla="val 78"/>
                <a:gd name="f20" fmla="+- 0 0 0"/>
                <a:gd name="f21" fmla="*/ f3 1 66"/>
                <a:gd name="f22" fmla="*/ f4 1 96"/>
                <a:gd name="f23" fmla="*/ f20 f0 1"/>
                <a:gd name="f24" fmla="*/ 0 f21 1"/>
                <a:gd name="f25" fmla="*/ 66 f21 1"/>
                <a:gd name="f26" fmla="*/ 96 f22 1"/>
                <a:gd name="f27" fmla="*/ 0 f22 1"/>
                <a:gd name="f28" fmla="*/ 30 f21 1"/>
                <a:gd name="f29" fmla="*/ f23 1 f2"/>
                <a:gd name="f30" fmla="*/ 54 f21 1"/>
                <a:gd name="f31" fmla="*/ 72 f22 1"/>
                <a:gd name="f32" fmla="*/ 48 f22 1"/>
                <a:gd name="f33" fmla="*/ 24 f22 1"/>
                <a:gd name="f34" fmla="*/ 6 f22 1"/>
                <a:gd name="f35" fmla="*/ 18 f21 1"/>
                <a:gd name="f36" fmla="*/ 6 f21 1"/>
                <a:gd name="f37" fmla="*/ 12 f22 1"/>
                <a:gd name="f38" fmla="*/ 36 f22 1"/>
                <a:gd name="f39" fmla="*/ 60 f22 1"/>
                <a:gd name="f40" fmla="*/ 84 f22 1"/>
                <a:gd name="f41" fmla="*/ 48 f21 1"/>
                <a:gd name="f42" fmla="*/ 18 f22 1"/>
                <a:gd name="f43" fmla="*/ 36 f21 1"/>
                <a:gd name="f44" fmla="*/ 66 f22 1"/>
                <a:gd name="f45" fmla="*/ 78 f22 1"/>
                <a:gd name="f46" fmla="*/ 12 f21 1"/>
                <a:gd name="f47" fmla="*/ 30 f22 1"/>
                <a:gd name="f48" fmla="+- f29 0 f1"/>
              </a:gdLst>
              <a:ahLst/>
              <a:cxnLst>
                <a:cxn ang="3cd4">
                  <a:pos x="hc" y="t"/>
                </a:cxn>
                <a:cxn ang="0">
                  <a:pos x="r" y="vc"/>
                </a:cxn>
                <a:cxn ang="cd4">
                  <a:pos x="hc" y="b"/>
                </a:cxn>
                <a:cxn ang="cd2">
                  <a:pos x="l" y="vc"/>
                </a:cxn>
                <a:cxn ang="f48">
                  <a:pos x="f28" y="f26"/>
                </a:cxn>
                <a:cxn ang="f48">
                  <a:pos x="f30" y="f31"/>
                </a:cxn>
                <a:cxn ang="f48">
                  <a:pos x="f25" y="f32"/>
                </a:cxn>
                <a:cxn ang="f48">
                  <a:pos x="f25" y="f33"/>
                </a:cxn>
                <a:cxn ang="f48">
                  <a:pos x="f30" y="f34"/>
                </a:cxn>
                <a:cxn ang="f48">
                  <a:pos x="f28" y="f27"/>
                </a:cxn>
                <a:cxn ang="f48">
                  <a:pos x="f35" y="f27"/>
                </a:cxn>
                <a:cxn ang="f48">
                  <a:pos x="f36" y="f37"/>
                </a:cxn>
                <a:cxn ang="f48">
                  <a:pos x="f24" y="f38"/>
                </a:cxn>
                <a:cxn ang="f48">
                  <a:pos x="f36" y="f39"/>
                </a:cxn>
                <a:cxn ang="f48">
                  <a:pos x="f35" y="f40"/>
                </a:cxn>
                <a:cxn ang="f48">
                  <a:pos x="f28" y="f26"/>
                </a:cxn>
                <a:cxn ang="f48">
                  <a:pos x="f28" y="f26"/>
                </a:cxn>
                <a:cxn ang="f48">
                  <a:pos x="f28" y="f37"/>
                </a:cxn>
                <a:cxn ang="f48">
                  <a:pos x="f41" y="f42"/>
                </a:cxn>
                <a:cxn ang="f48">
                  <a:pos x="f30" y="f33"/>
                </a:cxn>
                <a:cxn ang="f48">
                  <a:pos x="f30" y="f38"/>
                </a:cxn>
                <a:cxn ang="f48">
                  <a:pos x="f41" y="f32"/>
                </a:cxn>
                <a:cxn ang="f48">
                  <a:pos x="f43" y="f44"/>
                </a:cxn>
                <a:cxn ang="f48">
                  <a:pos x="f28" y="f45"/>
                </a:cxn>
                <a:cxn ang="f48">
                  <a:pos x="f35" y="f44"/>
                </a:cxn>
                <a:cxn ang="f48">
                  <a:pos x="f46" y="f32"/>
                </a:cxn>
                <a:cxn ang="f48">
                  <a:pos x="f36" y="f47"/>
                </a:cxn>
                <a:cxn ang="f48">
                  <a:pos x="f35" y="f37"/>
                </a:cxn>
                <a:cxn ang="f48">
                  <a:pos x="f28" y="f37"/>
                </a:cxn>
                <a:cxn ang="f48">
                  <a:pos x="f28" y="f37"/>
                </a:cxn>
              </a:cxnLst>
              <a:rect l="f24" t="f27" r="f25" b="f26"/>
              <a:pathLst>
                <a:path w="66" h="96">
                  <a:moveTo>
                    <a:pt x="f8" y="f7"/>
                  </a:moveTo>
                  <a:lnTo>
                    <a:pt x="f9" y="f10"/>
                  </a:lnTo>
                  <a:lnTo>
                    <a:pt x="f6" y="f11"/>
                  </a:lnTo>
                  <a:lnTo>
                    <a:pt x="f6" y="f12"/>
                  </a:lnTo>
                  <a:lnTo>
                    <a:pt x="f9" y="f13"/>
                  </a:lnTo>
                  <a:lnTo>
                    <a:pt x="f8" y="f5"/>
                  </a:lnTo>
                  <a:lnTo>
                    <a:pt x="f14" y="f5"/>
                  </a:lnTo>
                  <a:lnTo>
                    <a:pt x="f13" y="f15"/>
                  </a:lnTo>
                  <a:lnTo>
                    <a:pt x="f5" y="f16"/>
                  </a:lnTo>
                  <a:lnTo>
                    <a:pt x="f13" y="f17"/>
                  </a:lnTo>
                  <a:lnTo>
                    <a:pt x="f14" y="f18"/>
                  </a:lnTo>
                  <a:lnTo>
                    <a:pt x="f8" y="f7"/>
                  </a:lnTo>
                  <a:lnTo>
                    <a:pt x="f8" y="f7"/>
                  </a:lnTo>
                  <a:close/>
                  <a:moveTo>
                    <a:pt x="f8" y="f15"/>
                  </a:moveTo>
                  <a:lnTo>
                    <a:pt x="f11" y="f14"/>
                  </a:lnTo>
                  <a:lnTo>
                    <a:pt x="f9" y="f12"/>
                  </a:lnTo>
                  <a:lnTo>
                    <a:pt x="f9" y="f16"/>
                  </a:lnTo>
                  <a:lnTo>
                    <a:pt x="f11" y="f11"/>
                  </a:lnTo>
                  <a:lnTo>
                    <a:pt x="f16" y="f6"/>
                  </a:lnTo>
                  <a:lnTo>
                    <a:pt x="f8" y="f19"/>
                  </a:lnTo>
                  <a:lnTo>
                    <a:pt x="f14" y="f6"/>
                  </a:lnTo>
                  <a:lnTo>
                    <a:pt x="f15" y="f11"/>
                  </a:lnTo>
                  <a:lnTo>
                    <a:pt x="f13" y="f8"/>
                  </a:lnTo>
                  <a:lnTo>
                    <a:pt x="f14" y="f15"/>
                  </a:lnTo>
                  <a:lnTo>
                    <a:pt x="f8" y="f15"/>
                  </a:lnTo>
                  <a:lnTo>
                    <a:pt x="f8" y="f15"/>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3" name="Forma livre 22"/>
            <p:cNvSpPr/>
            <p:nvPr/>
          </p:nvSpPr>
          <p:spPr>
            <a:xfrm>
              <a:off x="4792680" y="1789200"/>
              <a:ext cx="4141800" cy="703080"/>
            </a:xfrm>
            <a:custGeom>
              <a:avLst/>
              <a:gdLst>
                <a:gd name="f0" fmla="val 10800000"/>
                <a:gd name="f1" fmla="val 5400000"/>
                <a:gd name="f2" fmla="val 180"/>
                <a:gd name="f3" fmla="val w"/>
                <a:gd name="f4" fmla="val h"/>
                <a:gd name="f5" fmla="val 0"/>
                <a:gd name="f6" fmla="val 2594"/>
                <a:gd name="f7" fmla="val 444"/>
                <a:gd name="f8" fmla="val 2577"/>
                <a:gd name="f9" fmla="val 72"/>
                <a:gd name="f10" fmla="val 6"/>
                <a:gd name="f11" fmla="val 396"/>
                <a:gd name="f12" fmla="val 1225"/>
                <a:gd name="f13" fmla="val 96"/>
                <a:gd name="f14" fmla="val 1351"/>
                <a:gd name="f15" fmla="val 78"/>
                <a:gd name="f16" fmla="+- 0 0 0"/>
                <a:gd name="f17" fmla="*/ f3 1 2594"/>
                <a:gd name="f18" fmla="*/ f4 1 444"/>
                <a:gd name="f19" fmla="*/ f16 f0 1"/>
                <a:gd name="f20" fmla="*/ 0 f17 1"/>
                <a:gd name="f21" fmla="*/ 2594 f17 1"/>
                <a:gd name="f22" fmla="*/ 444 f18 1"/>
                <a:gd name="f23" fmla="*/ 0 f18 1"/>
                <a:gd name="f24" fmla="*/ 2577 f17 1"/>
                <a:gd name="f25" fmla="*/ f19 1 f2"/>
                <a:gd name="f26" fmla="*/ 72 f18 1"/>
                <a:gd name="f27" fmla="*/ 6 f17 1"/>
                <a:gd name="f28" fmla="*/ 396 f18 1"/>
                <a:gd name="f29" fmla="*/ 1225 f17 1"/>
                <a:gd name="f30" fmla="*/ 96 f18 1"/>
                <a:gd name="f31" fmla="*/ 1351 f17 1"/>
                <a:gd name="f32" fmla="*/ 78 f18 1"/>
                <a:gd name="f33" fmla="+- f25 0 f1"/>
              </a:gdLst>
              <a:ahLst/>
              <a:cxnLst>
                <a:cxn ang="3cd4">
                  <a:pos x="hc" y="t"/>
                </a:cxn>
                <a:cxn ang="0">
                  <a:pos x="r" y="vc"/>
                </a:cxn>
                <a:cxn ang="cd4">
                  <a:pos x="hc" y="b"/>
                </a:cxn>
                <a:cxn ang="cd2">
                  <a:pos x="l" y="vc"/>
                </a:cxn>
                <a:cxn ang="f33">
                  <a:pos x="f24" y="f23"/>
                </a:cxn>
                <a:cxn ang="f33">
                  <a:pos x="f21" y="f26"/>
                </a:cxn>
                <a:cxn ang="f33">
                  <a:pos x="f27" y="f22"/>
                </a:cxn>
                <a:cxn ang="f33">
                  <a:pos x="f20" y="f28"/>
                </a:cxn>
                <a:cxn ang="f33">
                  <a:pos x="f29" y="f30"/>
                </a:cxn>
                <a:cxn ang="f33">
                  <a:pos x="f31" y="f32"/>
                </a:cxn>
                <a:cxn ang="f33">
                  <a:pos x="f24" y="f23"/>
                </a:cxn>
                <a:cxn ang="f33">
                  <a:pos x="f24" y="f23"/>
                </a:cxn>
              </a:cxnLst>
              <a:rect l="f20" t="f23" r="f21" b="f22"/>
              <a:pathLst>
                <a:path w="2594" h="444">
                  <a:moveTo>
                    <a:pt x="f8" y="f5"/>
                  </a:moveTo>
                  <a:lnTo>
                    <a:pt x="f6" y="f9"/>
                  </a:lnTo>
                  <a:lnTo>
                    <a:pt x="f10" y="f7"/>
                  </a:lnTo>
                  <a:lnTo>
                    <a:pt x="f5" y="f11"/>
                  </a:lnTo>
                  <a:lnTo>
                    <a:pt x="f12" y="f13"/>
                  </a:lnTo>
                  <a:lnTo>
                    <a:pt x="f14" y="f15"/>
                  </a:lnTo>
                  <a:lnTo>
                    <a:pt x="f8" y="f5"/>
                  </a:lnTo>
                  <a:lnTo>
                    <a:pt x="f8" y="f5"/>
                  </a:lnTo>
                  <a:close/>
                </a:path>
              </a:pathLst>
            </a:custGeom>
            <a:gradFill>
              <a:gsLst>
                <a:gs pos="0">
                  <a:srgbClr val="D4D4D4"/>
                </a:gs>
                <a:gs pos="100000">
                  <a:srgbClr val="CBCBCB"/>
                </a:gs>
              </a:gsLst>
              <a:lin ang="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4" name="Forma livre 23"/>
            <p:cNvSpPr/>
            <p:nvPr/>
          </p:nvSpPr>
          <p:spPr>
            <a:xfrm>
              <a:off x="4659480" y="5989680"/>
              <a:ext cx="131760" cy="149040"/>
            </a:xfrm>
            <a:custGeom>
              <a:avLst/>
              <a:gdLst>
                <a:gd name="f0" fmla="val 10800000"/>
                <a:gd name="f1" fmla="val 5400000"/>
                <a:gd name="f2" fmla="val 180"/>
                <a:gd name="f3" fmla="val w"/>
                <a:gd name="f4" fmla="val h"/>
                <a:gd name="f5" fmla="val 0"/>
                <a:gd name="f6" fmla="val 84"/>
                <a:gd name="f7" fmla="val 95"/>
                <a:gd name="f8" fmla="val 36"/>
                <a:gd name="f9" fmla="val 60"/>
                <a:gd name="f10" fmla="val 77"/>
                <a:gd name="f11" fmla="val 78"/>
                <a:gd name="f12" fmla="val 53"/>
                <a:gd name="f13" fmla="val 42"/>
                <a:gd name="f14" fmla="val 30"/>
                <a:gd name="f15" fmla="val 72"/>
                <a:gd name="f16" fmla="val 6"/>
                <a:gd name="f17" fmla="val 12"/>
                <a:gd name="f18" fmla="val 24"/>
                <a:gd name="f19" fmla="val 59"/>
                <a:gd name="f20" fmla="val 83"/>
                <a:gd name="f21" fmla="val 48"/>
                <a:gd name="f22" fmla="val 66"/>
                <a:gd name="f23" fmla="val 18"/>
                <a:gd name="f24" fmla="val 71"/>
                <a:gd name="f25" fmla="val 65"/>
                <a:gd name="f26" fmla="+- 0 0 0"/>
                <a:gd name="f27" fmla="*/ f3 1 84"/>
                <a:gd name="f28" fmla="*/ f4 1 95"/>
                <a:gd name="f29" fmla="*/ f26 f0 1"/>
                <a:gd name="f30" fmla="*/ 0 f27 1"/>
                <a:gd name="f31" fmla="*/ 84 f27 1"/>
                <a:gd name="f32" fmla="*/ 95 f28 1"/>
                <a:gd name="f33" fmla="*/ 0 f28 1"/>
                <a:gd name="f34" fmla="*/ 36 f27 1"/>
                <a:gd name="f35" fmla="*/ f29 1 f2"/>
                <a:gd name="f36" fmla="*/ 60 f27 1"/>
                <a:gd name="f37" fmla="*/ 77 f28 1"/>
                <a:gd name="f38" fmla="*/ 78 f27 1"/>
                <a:gd name="f39" fmla="*/ 53 f28 1"/>
                <a:gd name="f40" fmla="*/ 42 f28 1"/>
                <a:gd name="f41" fmla="*/ 30 f28 1"/>
                <a:gd name="f42" fmla="*/ 72 f27 1"/>
                <a:gd name="f43" fmla="*/ 6 f28 1"/>
                <a:gd name="f44" fmla="*/ 42 f27 1"/>
                <a:gd name="f45" fmla="*/ 30 f27 1"/>
                <a:gd name="f46" fmla="*/ 12 f27 1"/>
                <a:gd name="f47" fmla="*/ 12 f28 1"/>
                <a:gd name="f48" fmla="*/ 24 f28 1"/>
                <a:gd name="f49" fmla="*/ 36 f28 1"/>
                <a:gd name="f50" fmla="*/ 6 f27 1"/>
                <a:gd name="f51" fmla="*/ 59 f28 1"/>
                <a:gd name="f52" fmla="*/ 24 f27 1"/>
                <a:gd name="f53" fmla="*/ 83 f28 1"/>
                <a:gd name="f54" fmla="*/ 48 f27 1"/>
                <a:gd name="f55" fmla="*/ 66 f27 1"/>
                <a:gd name="f56" fmla="*/ 18 f28 1"/>
                <a:gd name="f57" fmla="*/ 71 f28 1"/>
                <a:gd name="f58" fmla="*/ 65 f28 1"/>
                <a:gd name="f59" fmla="*/ 18 f27 1"/>
                <a:gd name="f60" fmla="*/ 48 f28 1"/>
                <a:gd name="f61" fmla="+- f35 0 f1"/>
              </a:gdLst>
              <a:ahLst/>
              <a:cxnLst>
                <a:cxn ang="3cd4">
                  <a:pos x="hc" y="t"/>
                </a:cxn>
                <a:cxn ang="0">
                  <a:pos x="r" y="vc"/>
                </a:cxn>
                <a:cxn ang="cd4">
                  <a:pos x="hc" y="b"/>
                </a:cxn>
                <a:cxn ang="cd2">
                  <a:pos x="l" y="vc"/>
                </a:cxn>
                <a:cxn ang="f61">
                  <a:pos x="f34" y="f32"/>
                </a:cxn>
                <a:cxn ang="f61">
                  <a:pos x="f36" y="f37"/>
                </a:cxn>
                <a:cxn ang="f61">
                  <a:pos x="f38" y="f39"/>
                </a:cxn>
                <a:cxn ang="f61">
                  <a:pos x="f31" y="f40"/>
                </a:cxn>
                <a:cxn ang="f61">
                  <a:pos x="f31" y="f41"/>
                </a:cxn>
                <a:cxn ang="f61">
                  <a:pos x="f42" y="f43"/>
                </a:cxn>
                <a:cxn ang="f61">
                  <a:pos x="f44" y="f33"/>
                </a:cxn>
                <a:cxn ang="f61">
                  <a:pos x="f45" y="f33"/>
                </a:cxn>
                <a:cxn ang="f61">
                  <a:pos x="f46" y="f47"/>
                </a:cxn>
                <a:cxn ang="f61">
                  <a:pos x="f30" y="f48"/>
                </a:cxn>
                <a:cxn ang="f61">
                  <a:pos x="f30" y="f49"/>
                </a:cxn>
                <a:cxn ang="f61">
                  <a:pos x="f50" y="f51"/>
                </a:cxn>
                <a:cxn ang="f61">
                  <a:pos x="f52" y="f53"/>
                </a:cxn>
                <a:cxn ang="f61">
                  <a:pos x="f34" y="f32"/>
                </a:cxn>
                <a:cxn ang="f61">
                  <a:pos x="f34" y="f32"/>
                </a:cxn>
                <a:cxn ang="f61">
                  <a:pos x="f54" y="f47"/>
                </a:cxn>
                <a:cxn ang="f61">
                  <a:pos x="f55" y="f56"/>
                </a:cxn>
                <a:cxn ang="f61">
                  <a:pos x="f42" y="f41"/>
                </a:cxn>
                <a:cxn ang="f61">
                  <a:pos x="f42" y="f40"/>
                </a:cxn>
                <a:cxn ang="f61">
                  <a:pos x="f55" y="f39"/>
                </a:cxn>
                <a:cxn ang="f61">
                  <a:pos x="f54" y="f57"/>
                </a:cxn>
                <a:cxn ang="f61">
                  <a:pos x="f44" y="f37"/>
                </a:cxn>
                <a:cxn ang="f61">
                  <a:pos x="f34" y="f37"/>
                </a:cxn>
                <a:cxn ang="f61">
                  <a:pos x="f52" y="f58"/>
                </a:cxn>
                <a:cxn ang="f61">
                  <a:pos x="f59" y="f60"/>
                </a:cxn>
                <a:cxn ang="f61">
                  <a:pos x="f59" y="f41"/>
                </a:cxn>
                <a:cxn ang="f61">
                  <a:pos x="f45" y="f47"/>
                </a:cxn>
                <a:cxn ang="f61">
                  <a:pos x="f54" y="f47"/>
                </a:cxn>
                <a:cxn ang="f61">
                  <a:pos x="f54" y="f47"/>
                </a:cxn>
              </a:cxnLst>
              <a:rect l="f30" t="f33" r="f31" b="f32"/>
              <a:pathLst>
                <a:path w="84" h="95">
                  <a:moveTo>
                    <a:pt x="f8" y="f7"/>
                  </a:moveTo>
                  <a:lnTo>
                    <a:pt x="f9" y="f10"/>
                  </a:lnTo>
                  <a:lnTo>
                    <a:pt x="f11" y="f12"/>
                  </a:lnTo>
                  <a:lnTo>
                    <a:pt x="f6" y="f13"/>
                  </a:lnTo>
                  <a:lnTo>
                    <a:pt x="f6" y="f14"/>
                  </a:lnTo>
                  <a:lnTo>
                    <a:pt x="f15" y="f16"/>
                  </a:lnTo>
                  <a:lnTo>
                    <a:pt x="f13" y="f5"/>
                  </a:lnTo>
                  <a:lnTo>
                    <a:pt x="f14" y="f5"/>
                  </a:lnTo>
                  <a:lnTo>
                    <a:pt x="f17" y="f17"/>
                  </a:lnTo>
                  <a:lnTo>
                    <a:pt x="f5" y="f18"/>
                  </a:lnTo>
                  <a:lnTo>
                    <a:pt x="f5" y="f8"/>
                  </a:lnTo>
                  <a:lnTo>
                    <a:pt x="f16" y="f19"/>
                  </a:lnTo>
                  <a:lnTo>
                    <a:pt x="f18" y="f20"/>
                  </a:lnTo>
                  <a:lnTo>
                    <a:pt x="f8" y="f7"/>
                  </a:lnTo>
                  <a:lnTo>
                    <a:pt x="f8" y="f7"/>
                  </a:lnTo>
                  <a:close/>
                  <a:moveTo>
                    <a:pt x="f21" y="f17"/>
                  </a:moveTo>
                  <a:lnTo>
                    <a:pt x="f22" y="f23"/>
                  </a:lnTo>
                  <a:lnTo>
                    <a:pt x="f15" y="f14"/>
                  </a:lnTo>
                  <a:lnTo>
                    <a:pt x="f15" y="f13"/>
                  </a:lnTo>
                  <a:lnTo>
                    <a:pt x="f22" y="f12"/>
                  </a:lnTo>
                  <a:lnTo>
                    <a:pt x="f21" y="f24"/>
                  </a:lnTo>
                  <a:lnTo>
                    <a:pt x="f13" y="f10"/>
                  </a:lnTo>
                  <a:lnTo>
                    <a:pt x="f8" y="f10"/>
                  </a:lnTo>
                  <a:lnTo>
                    <a:pt x="f18" y="f25"/>
                  </a:lnTo>
                  <a:lnTo>
                    <a:pt x="f23" y="f21"/>
                  </a:lnTo>
                  <a:lnTo>
                    <a:pt x="f23" y="f14"/>
                  </a:lnTo>
                  <a:lnTo>
                    <a:pt x="f14" y="f17"/>
                  </a:lnTo>
                  <a:lnTo>
                    <a:pt x="f21" y="f17"/>
                  </a:lnTo>
                  <a:lnTo>
                    <a:pt x="f21" y="f17"/>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5" name="Forma livre 24"/>
            <p:cNvSpPr/>
            <p:nvPr/>
          </p:nvSpPr>
          <p:spPr>
            <a:xfrm>
              <a:off x="6005519" y="6146640"/>
              <a:ext cx="141120" cy="169920"/>
            </a:xfrm>
            <a:custGeom>
              <a:avLst/>
              <a:gdLst>
                <a:gd name="f0" fmla="val 10800000"/>
                <a:gd name="f1" fmla="val 5400000"/>
                <a:gd name="f2" fmla="val 180"/>
                <a:gd name="f3" fmla="val w"/>
                <a:gd name="f4" fmla="val h"/>
                <a:gd name="f5" fmla="val 0"/>
                <a:gd name="f6" fmla="val 90"/>
                <a:gd name="f7" fmla="val 108"/>
                <a:gd name="f8" fmla="val 12"/>
                <a:gd name="f9" fmla="val 96"/>
                <a:gd name="f10" fmla="val 24"/>
                <a:gd name="f11" fmla="val 42"/>
                <a:gd name="f12" fmla="val 66"/>
                <a:gd name="f13" fmla="val 102"/>
                <a:gd name="f14" fmla="val 84"/>
                <a:gd name="f15" fmla="val 78"/>
                <a:gd name="f16" fmla="val 48"/>
                <a:gd name="f17" fmla="val 36"/>
                <a:gd name="f18" fmla="val 30"/>
                <a:gd name="f19" fmla="val 54"/>
                <a:gd name="f20" fmla="val 72"/>
                <a:gd name="f21" fmla="val 18"/>
                <a:gd name="f22" fmla="+- 0 0 0"/>
                <a:gd name="f23" fmla="*/ f3 1 90"/>
                <a:gd name="f24" fmla="*/ f4 1 108"/>
                <a:gd name="f25" fmla="*/ f22 f0 1"/>
                <a:gd name="f26" fmla="*/ 0 f23 1"/>
                <a:gd name="f27" fmla="*/ 90 f23 1"/>
                <a:gd name="f28" fmla="*/ 108 f24 1"/>
                <a:gd name="f29" fmla="*/ 0 f24 1"/>
                <a:gd name="f30" fmla="*/ 12 f23 1"/>
                <a:gd name="f31" fmla="*/ 96 f24 1"/>
                <a:gd name="f32" fmla="*/ f25 1 f2"/>
                <a:gd name="f33" fmla="*/ 24 f23 1"/>
                <a:gd name="f34" fmla="*/ 42 f23 1"/>
                <a:gd name="f35" fmla="*/ 66 f23 1"/>
                <a:gd name="f36" fmla="*/ 102 f24 1"/>
                <a:gd name="f37" fmla="*/ 84 f23 1"/>
                <a:gd name="f38" fmla="*/ 78 f24 1"/>
                <a:gd name="f39" fmla="*/ 66 f24 1"/>
                <a:gd name="f40" fmla="*/ 48 f24 1"/>
                <a:gd name="f41" fmla="*/ 24 f24 1"/>
                <a:gd name="f42" fmla="*/ 48 f23 1"/>
                <a:gd name="f43" fmla="*/ 12 f24 1"/>
                <a:gd name="f44" fmla="*/ 36 f23 1"/>
                <a:gd name="f45" fmla="*/ 30 f23 1"/>
                <a:gd name="f46" fmla="*/ 30 f24 1"/>
                <a:gd name="f47" fmla="*/ 54 f24 1"/>
                <a:gd name="f48" fmla="*/ 72 f24 1"/>
                <a:gd name="f49" fmla="*/ 18 f23 1"/>
                <a:gd name="f50" fmla="*/ 36 f24 1"/>
                <a:gd name="f51" fmla="*/ 18 f24 1"/>
                <a:gd name="f52" fmla="*/ 78 f23 1"/>
                <a:gd name="f53" fmla="*/ 72 f23 1"/>
                <a:gd name="f54" fmla="*/ 84 f24 1"/>
                <a:gd name="f55" fmla="*/ 90 f24 1"/>
                <a:gd name="f56" fmla="+- f32 0 f1"/>
              </a:gdLst>
              <a:ahLst/>
              <a:cxnLst>
                <a:cxn ang="3cd4">
                  <a:pos x="hc" y="t"/>
                </a:cxn>
                <a:cxn ang="0">
                  <a:pos x="r" y="vc"/>
                </a:cxn>
                <a:cxn ang="cd4">
                  <a:pos x="hc" y="b"/>
                </a:cxn>
                <a:cxn ang="cd2">
                  <a:pos x="l" y="vc"/>
                </a:cxn>
                <a:cxn ang="f56">
                  <a:pos x="f30" y="f31"/>
                </a:cxn>
                <a:cxn ang="f56">
                  <a:pos x="f33" y="f28"/>
                </a:cxn>
                <a:cxn ang="f56">
                  <a:pos x="f34" y="f28"/>
                </a:cxn>
                <a:cxn ang="f56">
                  <a:pos x="f35" y="f36"/>
                </a:cxn>
                <a:cxn ang="f56">
                  <a:pos x="f37" y="f38"/>
                </a:cxn>
                <a:cxn ang="f56">
                  <a:pos x="f27" y="f39"/>
                </a:cxn>
                <a:cxn ang="f56">
                  <a:pos x="f37" y="f40"/>
                </a:cxn>
                <a:cxn ang="f56">
                  <a:pos x="f35" y="f41"/>
                </a:cxn>
                <a:cxn ang="f56">
                  <a:pos x="f42" y="f43"/>
                </a:cxn>
                <a:cxn ang="f56">
                  <a:pos x="f44" y="f29"/>
                </a:cxn>
                <a:cxn ang="f56">
                  <a:pos x="f45" y="f29"/>
                </a:cxn>
                <a:cxn ang="f56">
                  <a:pos x="f45" y="f29"/>
                </a:cxn>
                <a:cxn ang="f56">
                  <a:pos x="f33" y="f29"/>
                </a:cxn>
                <a:cxn ang="f56">
                  <a:pos x="f30" y="f46"/>
                </a:cxn>
                <a:cxn ang="f56">
                  <a:pos x="f26" y="f47"/>
                </a:cxn>
                <a:cxn ang="f56">
                  <a:pos x="f26" y="f38"/>
                </a:cxn>
                <a:cxn ang="f56">
                  <a:pos x="f30" y="f31"/>
                </a:cxn>
                <a:cxn ang="f56">
                  <a:pos x="f30" y="f31"/>
                </a:cxn>
                <a:cxn ang="f56">
                  <a:pos x="f30" y="f48"/>
                </a:cxn>
                <a:cxn ang="f56">
                  <a:pos x="f49" y="f47"/>
                </a:cxn>
                <a:cxn ang="f56">
                  <a:pos x="f33" y="f50"/>
                </a:cxn>
                <a:cxn ang="f56">
                  <a:pos x="f45" y="f51"/>
                </a:cxn>
                <a:cxn ang="f56">
                  <a:pos x="f45" y="f43"/>
                </a:cxn>
                <a:cxn ang="f56">
                  <a:pos x="f42" y="f41"/>
                </a:cxn>
                <a:cxn ang="f56">
                  <a:pos x="f35" y="f50"/>
                </a:cxn>
                <a:cxn ang="f56">
                  <a:pos x="f52" y="f47"/>
                </a:cxn>
                <a:cxn ang="f56">
                  <a:pos x="f52" y="f48"/>
                </a:cxn>
                <a:cxn ang="f56">
                  <a:pos x="f53" y="f54"/>
                </a:cxn>
                <a:cxn ang="f56">
                  <a:pos x="f42" y="f31"/>
                </a:cxn>
                <a:cxn ang="f56">
                  <a:pos x="f44" y="f31"/>
                </a:cxn>
                <a:cxn ang="f56">
                  <a:pos x="f33" y="f55"/>
                </a:cxn>
                <a:cxn ang="f56">
                  <a:pos x="f49" y="f54"/>
                </a:cxn>
                <a:cxn ang="f56">
                  <a:pos x="f30" y="f48"/>
                </a:cxn>
                <a:cxn ang="f56">
                  <a:pos x="f30" y="f48"/>
                </a:cxn>
              </a:cxnLst>
              <a:rect l="f26" t="f29" r="f27" b="f28"/>
              <a:pathLst>
                <a:path w="90" h="108">
                  <a:moveTo>
                    <a:pt x="f8" y="f9"/>
                  </a:moveTo>
                  <a:lnTo>
                    <a:pt x="f10" y="f7"/>
                  </a:lnTo>
                  <a:lnTo>
                    <a:pt x="f11" y="f7"/>
                  </a:lnTo>
                  <a:lnTo>
                    <a:pt x="f12" y="f13"/>
                  </a:lnTo>
                  <a:lnTo>
                    <a:pt x="f14" y="f15"/>
                  </a:lnTo>
                  <a:lnTo>
                    <a:pt x="f6" y="f12"/>
                  </a:lnTo>
                  <a:lnTo>
                    <a:pt x="f14" y="f16"/>
                  </a:lnTo>
                  <a:lnTo>
                    <a:pt x="f12" y="f10"/>
                  </a:lnTo>
                  <a:lnTo>
                    <a:pt x="f16" y="f8"/>
                  </a:lnTo>
                  <a:lnTo>
                    <a:pt x="f17" y="f5"/>
                  </a:lnTo>
                  <a:lnTo>
                    <a:pt x="f18" y="f5"/>
                  </a:lnTo>
                  <a:lnTo>
                    <a:pt x="f18" y="f5"/>
                  </a:lnTo>
                  <a:lnTo>
                    <a:pt x="f10" y="f5"/>
                  </a:lnTo>
                  <a:lnTo>
                    <a:pt x="f8" y="f18"/>
                  </a:lnTo>
                  <a:lnTo>
                    <a:pt x="f5" y="f19"/>
                  </a:lnTo>
                  <a:lnTo>
                    <a:pt x="f5" y="f15"/>
                  </a:lnTo>
                  <a:lnTo>
                    <a:pt x="f8" y="f9"/>
                  </a:lnTo>
                  <a:lnTo>
                    <a:pt x="f8" y="f9"/>
                  </a:lnTo>
                  <a:close/>
                  <a:moveTo>
                    <a:pt x="f8" y="f20"/>
                  </a:moveTo>
                  <a:lnTo>
                    <a:pt x="f21" y="f19"/>
                  </a:lnTo>
                  <a:lnTo>
                    <a:pt x="f10" y="f17"/>
                  </a:lnTo>
                  <a:lnTo>
                    <a:pt x="f18" y="f21"/>
                  </a:lnTo>
                  <a:lnTo>
                    <a:pt x="f18" y="f8"/>
                  </a:lnTo>
                  <a:lnTo>
                    <a:pt x="f16" y="f10"/>
                  </a:lnTo>
                  <a:lnTo>
                    <a:pt x="f12" y="f17"/>
                  </a:lnTo>
                  <a:lnTo>
                    <a:pt x="f15" y="f19"/>
                  </a:lnTo>
                  <a:lnTo>
                    <a:pt x="f15" y="f20"/>
                  </a:lnTo>
                  <a:lnTo>
                    <a:pt x="f20" y="f14"/>
                  </a:lnTo>
                  <a:lnTo>
                    <a:pt x="f16" y="f9"/>
                  </a:lnTo>
                  <a:lnTo>
                    <a:pt x="f17" y="f9"/>
                  </a:lnTo>
                  <a:lnTo>
                    <a:pt x="f10" y="f6"/>
                  </a:lnTo>
                  <a:lnTo>
                    <a:pt x="f21" y="f14"/>
                  </a:lnTo>
                  <a:lnTo>
                    <a:pt x="f8" y="f20"/>
                  </a:lnTo>
                  <a:lnTo>
                    <a:pt x="f8" y="f2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6" name="Forma livre 25"/>
            <p:cNvSpPr/>
            <p:nvPr/>
          </p:nvSpPr>
          <p:spPr>
            <a:xfrm>
              <a:off x="3809880" y="6146640"/>
              <a:ext cx="112680" cy="141480"/>
            </a:xfrm>
            <a:custGeom>
              <a:avLst/>
              <a:gdLst>
                <a:gd name="f0" fmla="val 10800000"/>
                <a:gd name="f1" fmla="val 5400000"/>
                <a:gd name="f2" fmla="val 180"/>
                <a:gd name="f3" fmla="val w"/>
                <a:gd name="f4" fmla="val h"/>
                <a:gd name="f5" fmla="val 0"/>
                <a:gd name="f6" fmla="val 71"/>
                <a:gd name="f7" fmla="val 90"/>
                <a:gd name="f8" fmla="val 60"/>
                <a:gd name="f9" fmla="val 36"/>
                <a:gd name="f10" fmla="val 12"/>
                <a:gd name="f11" fmla="val 6"/>
                <a:gd name="f12" fmla="val 30"/>
                <a:gd name="f13" fmla="val 78"/>
                <a:gd name="f14" fmla="val 54"/>
                <a:gd name="f15" fmla="val 24"/>
                <a:gd name="f16" fmla="val 18"/>
                <a:gd name="f17" fmla="val 42"/>
                <a:gd name="f18" fmla="val 66"/>
                <a:gd name="f19" fmla="val 72"/>
                <a:gd name="f20" fmla="val 48"/>
                <a:gd name="f21" fmla="+- 0 0 0"/>
                <a:gd name="f22" fmla="*/ f3 1 71"/>
                <a:gd name="f23" fmla="*/ f4 1 90"/>
                <a:gd name="f24" fmla="*/ f21 f0 1"/>
                <a:gd name="f25" fmla="*/ 0 f22 1"/>
                <a:gd name="f26" fmla="*/ 71 f22 1"/>
                <a:gd name="f27" fmla="*/ 90 f23 1"/>
                <a:gd name="f28" fmla="*/ 0 f23 1"/>
                <a:gd name="f29" fmla="*/ f24 1 f2"/>
                <a:gd name="f30" fmla="*/ 60 f23 1"/>
                <a:gd name="f31" fmla="*/ 36 f23 1"/>
                <a:gd name="f32" fmla="*/ 60 f22 1"/>
                <a:gd name="f33" fmla="*/ 12 f23 1"/>
                <a:gd name="f34" fmla="*/ 36 f22 1"/>
                <a:gd name="f35" fmla="*/ 12 f22 1"/>
                <a:gd name="f36" fmla="*/ 6 f22 1"/>
                <a:gd name="f37" fmla="*/ 30 f22 1"/>
                <a:gd name="f38" fmla="*/ 78 f23 1"/>
                <a:gd name="f39" fmla="*/ 54 f22 1"/>
                <a:gd name="f40" fmla="*/ 24 f22 1"/>
                <a:gd name="f41" fmla="*/ 18 f23 1"/>
                <a:gd name="f42" fmla="*/ 42 f22 1"/>
                <a:gd name="f43" fmla="*/ 42 f23 1"/>
                <a:gd name="f44" fmla="*/ 66 f23 1"/>
                <a:gd name="f45" fmla="*/ 72 f23 1"/>
                <a:gd name="f46" fmla="*/ 48 f23 1"/>
                <a:gd name="f47" fmla="*/ 30 f23 1"/>
                <a:gd name="f48" fmla="+- f29 0 f1"/>
              </a:gdLst>
              <a:ahLst/>
              <a:cxnLst>
                <a:cxn ang="3cd4">
                  <a:pos x="hc" y="t"/>
                </a:cxn>
                <a:cxn ang="0">
                  <a:pos x="r" y="vc"/>
                </a:cxn>
                <a:cxn ang="cd4">
                  <a:pos x="hc" y="b"/>
                </a:cxn>
                <a:cxn ang="cd2">
                  <a:pos x="l" y="vc"/>
                </a:cxn>
                <a:cxn ang="f48">
                  <a:pos x="f26" y="f27"/>
                </a:cxn>
                <a:cxn ang="f48">
                  <a:pos x="f26" y="f30"/>
                </a:cxn>
                <a:cxn ang="f48">
                  <a:pos x="f26" y="f31"/>
                </a:cxn>
                <a:cxn ang="f48">
                  <a:pos x="f32" y="f33"/>
                </a:cxn>
                <a:cxn ang="f48">
                  <a:pos x="f34" y="f28"/>
                </a:cxn>
                <a:cxn ang="f48">
                  <a:pos x="f35" y="f33"/>
                </a:cxn>
                <a:cxn ang="f48">
                  <a:pos x="f25" y="f31"/>
                </a:cxn>
                <a:cxn ang="f48">
                  <a:pos x="f36" y="f30"/>
                </a:cxn>
                <a:cxn ang="f48">
                  <a:pos x="f37" y="f38"/>
                </a:cxn>
                <a:cxn ang="f48">
                  <a:pos x="f39" y="f27"/>
                </a:cxn>
                <a:cxn ang="f48">
                  <a:pos x="f26" y="f27"/>
                </a:cxn>
                <a:cxn ang="f48">
                  <a:pos x="f26" y="f27"/>
                </a:cxn>
                <a:cxn ang="f48">
                  <a:pos x="f40" y="f41"/>
                </a:cxn>
                <a:cxn ang="f48">
                  <a:pos x="f42" y="f41"/>
                </a:cxn>
                <a:cxn ang="f48">
                  <a:pos x="f39" y="f41"/>
                </a:cxn>
                <a:cxn ang="f48">
                  <a:pos x="f32" y="f43"/>
                </a:cxn>
                <a:cxn ang="f48">
                  <a:pos x="f32" y="f44"/>
                </a:cxn>
                <a:cxn ang="f48">
                  <a:pos x="f32" y="f45"/>
                </a:cxn>
                <a:cxn ang="f48">
                  <a:pos x="f32" y="f38"/>
                </a:cxn>
                <a:cxn ang="f48">
                  <a:pos x="f42" y="f45"/>
                </a:cxn>
                <a:cxn ang="f48">
                  <a:pos x="f40" y="f44"/>
                </a:cxn>
                <a:cxn ang="f48">
                  <a:pos x="f35" y="f46"/>
                </a:cxn>
                <a:cxn ang="f48">
                  <a:pos x="f35" y="f47"/>
                </a:cxn>
                <a:cxn ang="f48">
                  <a:pos x="f40" y="f41"/>
                </a:cxn>
                <a:cxn ang="f48">
                  <a:pos x="f40" y="f41"/>
                </a:cxn>
              </a:cxnLst>
              <a:rect l="f25" t="f28" r="f26" b="f27"/>
              <a:pathLst>
                <a:path w="71" h="90">
                  <a:moveTo>
                    <a:pt x="f6" y="f7"/>
                  </a:moveTo>
                  <a:lnTo>
                    <a:pt x="f6" y="f8"/>
                  </a:lnTo>
                  <a:lnTo>
                    <a:pt x="f6" y="f9"/>
                  </a:lnTo>
                  <a:lnTo>
                    <a:pt x="f8" y="f10"/>
                  </a:lnTo>
                  <a:lnTo>
                    <a:pt x="f9" y="f5"/>
                  </a:lnTo>
                  <a:lnTo>
                    <a:pt x="f10" y="f10"/>
                  </a:lnTo>
                  <a:lnTo>
                    <a:pt x="f5" y="f9"/>
                  </a:lnTo>
                  <a:lnTo>
                    <a:pt x="f11" y="f8"/>
                  </a:lnTo>
                  <a:lnTo>
                    <a:pt x="f12" y="f13"/>
                  </a:lnTo>
                  <a:lnTo>
                    <a:pt x="f14" y="f7"/>
                  </a:lnTo>
                  <a:lnTo>
                    <a:pt x="f6" y="f7"/>
                  </a:lnTo>
                  <a:lnTo>
                    <a:pt x="f6" y="f7"/>
                  </a:lnTo>
                  <a:close/>
                  <a:moveTo>
                    <a:pt x="f15" y="f16"/>
                  </a:moveTo>
                  <a:lnTo>
                    <a:pt x="f17" y="f16"/>
                  </a:lnTo>
                  <a:lnTo>
                    <a:pt x="f14" y="f16"/>
                  </a:lnTo>
                  <a:lnTo>
                    <a:pt x="f8" y="f17"/>
                  </a:lnTo>
                  <a:lnTo>
                    <a:pt x="f8" y="f18"/>
                  </a:lnTo>
                  <a:lnTo>
                    <a:pt x="f8" y="f19"/>
                  </a:lnTo>
                  <a:lnTo>
                    <a:pt x="f8" y="f13"/>
                  </a:lnTo>
                  <a:lnTo>
                    <a:pt x="f17" y="f19"/>
                  </a:lnTo>
                  <a:lnTo>
                    <a:pt x="f15" y="f18"/>
                  </a:lnTo>
                  <a:lnTo>
                    <a:pt x="f10" y="f20"/>
                  </a:lnTo>
                  <a:lnTo>
                    <a:pt x="f10" y="f12"/>
                  </a:lnTo>
                  <a:lnTo>
                    <a:pt x="f15" y="f16"/>
                  </a:lnTo>
                  <a:lnTo>
                    <a:pt x="f15" y="f16"/>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7" name="Forma livre 26"/>
            <p:cNvSpPr/>
            <p:nvPr/>
          </p:nvSpPr>
          <p:spPr>
            <a:xfrm>
              <a:off x="3879719" y="6092999"/>
              <a:ext cx="2194200" cy="615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D4D4D4"/>
                </a:gs>
                <a:gs pos="100000">
                  <a:srgbClr val="CBCBCB"/>
                </a:gs>
              </a:gsLst>
              <a:lin ang="27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8" name="Forma livre 27"/>
            <p:cNvSpPr/>
            <p:nvPr/>
          </p:nvSpPr>
          <p:spPr>
            <a:xfrm>
              <a:off x="3800520" y="6086520"/>
              <a:ext cx="2389320" cy="45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9" name="Forma livre 28"/>
            <p:cNvSpPr/>
            <p:nvPr/>
          </p:nvSpPr>
          <p:spPr>
            <a:xfrm>
              <a:off x="3875039" y="6127919"/>
              <a:ext cx="2266920" cy="347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CBCBCB"/>
                </a:gs>
                <a:gs pos="100000">
                  <a:srgbClr val="D4D4D4"/>
                </a:gs>
              </a:gsLst>
              <a:lin ang="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0" name="Forma livre 29"/>
            <p:cNvSpPr/>
            <p:nvPr/>
          </p:nvSpPr>
          <p:spPr>
            <a:xfrm>
              <a:off x="5946840" y="6013440"/>
              <a:ext cx="141120" cy="150840"/>
            </a:xfrm>
            <a:custGeom>
              <a:avLst/>
              <a:gdLst>
                <a:gd name="f0" fmla="val 10800000"/>
                <a:gd name="f1" fmla="val 5400000"/>
                <a:gd name="f2" fmla="val 180"/>
                <a:gd name="f3" fmla="val w"/>
                <a:gd name="f4" fmla="val h"/>
                <a:gd name="f5" fmla="val 0"/>
                <a:gd name="f6" fmla="val 90"/>
                <a:gd name="f7" fmla="val 96"/>
                <a:gd name="f8" fmla="val 66"/>
                <a:gd name="f9" fmla="val 78"/>
                <a:gd name="f10" fmla="val 42"/>
                <a:gd name="f11" fmla="val 18"/>
                <a:gd name="f12" fmla="val 60"/>
                <a:gd name="f13" fmla="val 30"/>
                <a:gd name="f14" fmla="val 6"/>
                <a:gd name="f15" fmla="val 24"/>
                <a:gd name="f16" fmla="val 48"/>
                <a:gd name="f17" fmla="val 72"/>
                <a:gd name="f18" fmla="val 36"/>
                <a:gd name="f19" fmla="val 84"/>
                <a:gd name="f20" fmla="+- 0 0 0"/>
                <a:gd name="f21" fmla="*/ f3 1 90"/>
                <a:gd name="f22" fmla="*/ f4 1 96"/>
                <a:gd name="f23" fmla="*/ f20 f0 1"/>
                <a:gd name="f24" fmla="*/ 0 f21 1"/>
                <a:gd name="f25" fmla="*/ 90 f21 1"/>
                <a:gd name="f26" fmla="*/ 96 f22 1"/>
                <a:gd name="f27" fmla="*/ 0 f22 1"/>
                <a:gd name="f28" fmla="*/ 66 f21 1"/>
                <a:gd name="f29" fmla="*/ f23 1 f2"/>
                <a:gd name="f30" fmla="*/ 78 f21 1"/>
                <a:gd name="f31" fmla="*/ 66 f22 1"/>
                <a:gd name="f32" fmla="*/ 42 f22 1"/>
                <a:gd name="f33" fmla="*/ 18 f22 1"/>
                <a:gd name="f34" fmla="*/ 60 f21 1"/>
                <a:gd name="f35" fmla="*/ 30 f21 1"/>
                <a:gd name="f36" fmla="*/ 6 f22 1"/>
                <a:gd name="f37" fmla="*/ 18 f21 1"/>
                <a:gd name="f38" fmla="*/ 6 f21 1"/>
                <a:gd name="f39" fmla="*/ 30 f22 1"/>
                <a:gd name="f40" fmla="*/ 60 f22 1"/>
                <a:gd name="f41" fmla="*/ 24 f21 1"/>
                <a:gd name="f42" fmla="*/ 78 f22 1"/>
                <a:gd name="f43" fmla="*/ 48 f21 1"/>
                <a:gd name="f44" fmla="*/ 90 f22 1"/>
                <a:gd name="f45" fmla="*/ 42 f21 1"/>
                <a:gd name="f46" fmla="*/ 72 f21 1"/>
                <a:gd name="f47" fmla="*/ 24 f22 1"/>
                <a:gd name="f48" fmla="*/ 36 f22 1"/>
                <a:gd name="f49" fmla="*/ 48 f22 1"/>
                <a:gd name="f50" fmla="*/ 72 f22 1"/>
                <a:gd name="f51" fmla="*/ 84 f22 1"/>
                <a:gd name="f52" fmla="+- f29 0 f1"/>
              </a:gdLst>
              <a:ahLst/>
              <a:cxnLst>
                <a:cxn ang="3cd4">
                  <a:pos x="hc" y="t"/>
                </a:cxn>
                <a:cxn ang="0">
                  <a:pos x="r" y="vc"/>
                </a:cxn>
                <a:cxn ang="cd4">
                  <a:pos x="hc" y="b"/>
                </a:cxn>
                <a:cxn ang="cd2">
                  <a:pos x="l" y="vc"/>
                </a:cxn>
                <a:cxn ang="f52">
                  <a:pos x="f28" y="f26"/>
                </a:cxn>
                <a:cxn ang="f52">
                  <a:pos x="f30" y="f31"/>
                </a:cxn>
                <a:cxn ang="f52">
                  <a:pos x="f25" y="f32"/>
                </a:cxn>
                <a:cxn ang="f52">
                  <a:pos x="f30" y="f33"/>
                </a:cxn>
                <a:cxn ang="f52">
                  <a:pos x="f34" y="f27"/>
                </a:cxn>
                <a:cxn ang="f52">
                  <a:pos x="f35" y="f36"/>
                </a:cxn>
                <a:cxn ang="f52">
                  <a:pos x="f37" y="f33"/>
                </a:cxn>
                <a:cxn ang="f52">
                  <a:pos x="f38" y="f39"/>
                </a:cxn>
                <a:cxn ang="f52">
                  <a:pos x="f24" y="f32"/>
                </a:cxn>
                <a:cxn ang="f52">
                  <a:pos x="f38" y="f40"/>
                </a:cxn>
                <a:cxn ang="f52">
                  <a:pos x="f41" y="f42"/>
                </a:cxn>
                <a:cxn ang="f52">
                  <a:pos x="f43" y="f44"/>
                </a:cxn>
                <a:cxn ang="f52">
                  <a:pos x="f28" y="f26"/>
                </a:cxn>
                <a:cxn ang="f52">
                  <a:pos x="f28" y="f26"/>
                </a:cxn>
                <a:cxn ang="f52">
                  <a:pos x="f45" y="f33"/>
                </a:cxn>
                <a:cxn ang="f52">
                  <a:pos x="f34" y="f33"/>
                </a:cxn>
                <a:cxn ang="f52">
                  <a:pos x="f46" y="f47"/>
                </a:cxn>
                <a:cxn ang="f52">
                  <a:pos x="f46" y="f48"/>
                </a:cxn>
                <a:cxn ang="f52">
                  <a:pos x="f46" y="f49"/>
                </a:cxn>
                <a:cxn ang="f52">
                  <a:pos x="f28" y="f50"/>
                </a:cxn>
                <a:cxn ang="f52">
                  <a:pos x="f34" y="f42"/>
                </a:cxn>
                <a:cxn ang="f52">
                  <a:pos x="f34" y="f51"/>
                </a:cxn>
                <a:cxn ang="f52">
                  <a:pos x="f45" y="f50"/>
                </a:cxn>
                <a:cxn ang="f52">
                  <a:pos x="f35" y="f31"/>
                </a:cxn>
                <a:cxn ang="f52">
                  <a:pos x="f37" y="f32"/>
                </a:cxn>
                <a:cxn ang="f52">
                  <a:pos x="f41" y="f39"/>
                </a:cxn>
                <a:cxn ang="f52">
                  <a:pos x="f45" y="f33"/>
                </a:cxn>
                <a:cxn ang="f52">
                  <a:pos x="f45" y="f33"/>
                </a:cxn>
              </a:cxnLst>
              <a:rect l="f24" t="f27" r="f25" b="f26"/>
              <a:pathLst>
                <a:path w="90" h="96">
                  <a:moveTo>
                    <a:pt x="f8" y="f7"/>
                  </a:moveTo>
                  <a:lnTo>
                    <a:pt x="f9" y="f8"/>
                  </a:lnTo>
                  <a:lnTo>
                    <a:pt x="f6" y="f10"/>
                  </a:lnTo>
                  <a:lnTo>
                    <a:pt x="f9" y="f11"/>
                  </a:lnTo>
                  <a:lnTo>
                    <a:pt x="f12" y="f5"/>
                  </a:lnTo>
                  <a:lnTo>
                    <a:pt x="f13" y="f14"/>
                  </a:lnTo>
                  <a:lnTo>
                    <a:pt x="f11" y="f11"/>
                  </a:lnTo>
                  <a:lnTo>
                    <a:pt x="f14" y="f13"/>
                  </a:lnTo>
                  <a:lnTo>
                    <a:pt x="f5" y="f10"/>
                  </a:lnTo>
                  <a:lnTo>
                    <a:pt x="f14" y="f12"/>
                  </a:lnTo>
                  <a:lnTo>
                    <a:pt x="f15" y="f9"/>
                  </a:lnTo>
                  <a:lnTo>
                    <a:pt x="f16" y="f6"/>
                  </a:lnTo>
                  <a:lnTo>
                    <a:pt x="f8" y="f7"/>
                  </a:lnTo>
                  <a:lnTo>
                    <a:pt x="f8" y="f7"/>
                  </a:lnTo>
                  <a:close/>
                  <a:moveTo>
                    <a:pt x="f10" y="f11"/>
                  </a:moveTo>
                  <a:lnTo>
                    <a:pt x="f12" y="f11"/>
                  </a:lnTo>
                  <a:lnTo>
                    <a:pt x="f17" y="f15"/>
                  </a:lnTo>
                  <a:lnTo>
                    <a:pt x="f17" y="f18"/>
                  </a:lnTo>
                  <a:lnTo>
                    <a:pt x="f17" y="f16"/>
                  </a:lnTo>
                  <a:lnTo>
                    <a:pt x="f8" y="f17"/>
                  </a:lnTo>
                  <a:lnTo>
                    <a:pt x="f12" y="f9"/>
                  </a:lnTo>
                  <a:lnTo>
                    <a:pt x="f12" y="f19"/>
                  </a:lnTo>
                  <a:lnTo>
                    <a:pt x="f10" y="f17"/>
                  </a:lnTo>
                  <a:lnTo>
                    <a:pt x="f13" y="f8"/>
                  </a:lnTo>
                  <a:lnTo>
                    <a:pt x="f11" y="f10"/>
                  </a:lnTo>
                  <a:lnTo>
                    <a:pt x="f15" y="f13"/>
                  </a:lnTo>
                  <a:lnTo>
                    <a:pt x="f10" y="f11"/>
                  </a:lnTo>
                  <a:lnTo>
                    <a:pt x="f10" y="f11"/>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1" name="Forma livre 30"/>
            <p:cNvSpPr/>
            <p:nvPr/>
          </p:nvSpPr>
          <p:spPr>
            <a:xfrm>
              <a:off x="8620199" y="5719680"/>
              <a:ext cx="112680" cy="169920"/>
            </a:xfrm>
            <a:custGeom>
              <a:avLst/>
              <a:gdLst>
                <a:gd name="f0" fmla="val 10800000"/>
                <a:gd name="f1" fmla="val 5400000"/>
                <a:gd name="f2" fmla="val 180"/>
                <a:gd name="f3" fmla="val w"/>
                <a:gd name="f4" fmla="val h"/>
                <a:gd name="f5" fmla="val 0"/>
                <a:gd name="f6" fmla="val 72"/>
                <a:gd name="f7" fmla="val 108"/>
                <a:gd name="f8" fmla="val 90"/>
                <a:gd name="f9" fmla="val 12"/>
                <a:gd name="f10" fmla="val 102"/>
                <a:gd name="f11" fmla="val 24"/>
                <a:gd name="f12" fmla="val 48"/>
                <a:gd name="f13" fmla="val 66"/>
                <a:gd name="f14" fmla="val 96"/>
                <a:gd name="f15" fmla="val 42"/>
                <a:gd name="f16" fmla="val 60"/>
                <a:gd name="f17" fmla="val 18"/>
                <a:gd name="f18" fmla="val 6"/>
                <a:gd name="f19" fmla="val 36"/>
                <a:gd name="f20" fmla="val 30"/>
                <a:gd name="f21" fmla="val 54"/>
                <a:gd name="f22" fmla="val 84"/>
                <a:gd name="f23" fmla="val 78"/>
                <a:gd name="f24" fmla="+- 0 0 0"/>
                <a:gd name="f25" fmla="*/ f3 1 72"/>
                <a:gd name="f26" fmla="*/ f4 1 108"/>
                <a:gd name="f27" fmla="*/ f24 f0 1"/>
                <a:gd name="f28" fmla="*/ 0 f25 1"/>
                <a:gd name="f29" fmla="*/ 72 f25 1"/>
                <a:gd name="f30" fmla="*/ 108 f26 1"/>
                <a:gd name="f31" fmla="*/ 0 f26 1"/>
                <a:gd name="f32" fmla="*/ 90 f26 1"/>
                <a:gd name="f33" fmla="*/ f27 1 f2"/>
                <a:gd name="f34" fmla="*/ 12 f25 1"/>
                <a:gd name="f35" fmla="*/ 102 f26 1"/>
                <a:gd name="f36" fmla="*/ 24 f25 1"/>
                <a:gd name="f37" fmla="*/ 48 f25 1"/>
                <a:gd name="f38" fmla="*/ 66 f25 1"/>
                <a:gd name="f39" fmla="*/ 96 f26 1"/>
                <a:gd name="f40" fmla="*/ 66 f26 1"/>
                <a:gd name="f41" fmla="*/ 42 f26 1"/>
                <a:gd name="f42" fmla="*/ 60 f25 1"/>
                <a:gd name="f43" fmla="*/ 18 f26 1"/>
                <a:gd name="f44" fmla="*/ 6 f26 1"/>
                <a:gd name="f45" fmla="*/ 42 f25 1"/>
                <a:gd name="f46" fmla="*/ 36 f25 1"/>
                <a:gd name="f47" fmla="*/ 18 f25 1"/>
                <a:gd name="f48" fmla="*/ 24 f26 1"/>
                <a:gd name="f49" fmla="*/ 6 f25 1"/>
                <a:gd name="f50" fmla="*/ 48 f26 1"/>
                <a:gd name="f51" fmla="*/ 36 f26 1"/>
                <a:gd name="f52" fmla="*/ 30 f25 1"/>
                <a:gd name="f53" fmla="*/ 54 f25 1"/>
                <a:gd name="f54" fmla="*/ 30 f26 1"/>
                <a:gd name="f55" fmla="*/ 72 f26 1"/>
                <a:gd name="f56" fmla="*/ 84 f26 1"/>
                <a:gd name="f57" fmla="*/ 78 f26 1"/>
                <a:gd name="f58" fmla="+- f33 0 f1"/>
              </a:gdLst>
              <a:ahLst/>
              <a:cxnLst>
                <a:cxn ang="3cd4">
                  <a:pos x="hc" y="t"/>
                </a:cxn>
                <a:cxn ang="0">
                  <a:pos x="r" y="vc"/>
                </a:cxn>
                <a:cxn ang="cd4">
                  <a:pos x="hc" y="b"/>
                </a:cxn>
                <a:cxn ang="cd2">
                  <a:pos x="l" y="vc"/>
                </a:cxn>
                <a:cxn ang="f58">
                  <a:pos x="f28" y="f32"/>
                </a:cxn>
                <a:cxn ang="f58">
                  <a:pos x="f34" y="f35"/>
                </a:cxn>
                <a:cxn ang="f58">
                  <a:pos x="f36" y="f30"/>
                </a:cxn>
                <a:cxn ang="f58">
                  <a:pos x="f37" y="f30"/>
                </a:cxn>
                <a:cxn ang="f58">
                  <a:pos x="f38" y="f39"/>
                </a:cxn>
                <a:cxn ang="f58">
                  <a:pos x="f29" y="f40"/>
                </a:cxn>
                <a:cxn ang="f58">
                  <a:pos x="f38" y="f41"/>
                </a:cxn>
                <a:cxn ang="f58">
                  <a:pos x="f42" y="f43"/>
                </a:cxn>
                <a:cxn ang="f58">
                  <a:pos x="f37" y="f44"/>
                </a:cxn>
                <a:cxn ang="f58">
                  <a:pos x="f45" y="f31"/>
                </a:cxn>
                <a:cxn ang="f58">
                  <a:pos x="f45" y="f31"/>
                </a:cxn>
                <a:cxn ang="f58">
                  <a:pos x="f46" y="f31"/>
                </a:cxn>
                <a:cxn ang="f58">
                  <a:pos x="f47" y="f48"/>
                </a:cxn>
                <a:cxn ang="f58">
                  <a:pos x="f49" y="f50"/>
                </a:cxn>
                <a:cxn ang="f58">
                  <a:pos x="f28" y="f40"/>
                </a:cxn>
                <a:cxn ang="f58">
                  <a:pos x="f28" y="f32"/>
                </a:cxn>
                <a:cxn ang="f58">
                  <a:pos x="f28" y="f32"/>
                </a:cxn>
                <a:cxn ang="f58">
                  <a:pos x="f34" y="f40"/>
                </a:cxn>
                <a:cxn ang="f58">
                  <a:pos x="f47" y="f50"/>
                </a:cxn>
                <a:cxn ang="f58">
                  <a:pos x="f36" y="f51"/>
                </a:cxn>
                <a:cxn ang="f58">
                  <a:pos x="f52" y="f48"/>
                </a:cxn>
                <a:cxn ang="f58">
                  <a:pos x="f46" y="f43"/>
                </a:cxn>
                <a:cxn ang="f58">
                  <a:pos x="f53" y="f54"/>
                </a:cxn>
                <a:cxn ang="f58">
                  <a:pos x="f42" y="f50"/>
                </a:cxn>
                <a:cxn ang="f58">
                  <a:pos x="f38" y="f55"/>
                </a:cxn>
                <a:cxn ang="f58">
                  <a:pos x="f38" y="f56"/>
                </a:cxn>
                <a:cxn ang="f58">
                  <a:pos x="f53" y="f39"/>
                </a:cxn>
                <a:cxn ang="f58">
                  <a:pos x="f52" y="f35"/>
                </a:cxn>
                <a:cxn ang="f58">
                  <a:pos x="f36" y="f39"/>
                </a:cxn>
                <a:cxn ang="f58">
                  <a:pos x="f34" y="f32"/>
                </a:cxn>
                <a:cxn ang="f58">
                  <a:pos x="f34" y="f57"/>
                </a:cxn>
                <a:cxn ang="f58">
                  <a:pos x="f34" y="f40"/>
                </a:cxn>
                <a:cxn ang="f58">
                  <a:pos x="f34" y="f40"/>
                </a:cxn>
              </a:cxnLst>
              <a:rect l="f28" t="f31" r="f29" b="f30"/>
              <a:pathLst>
                <a:path w="72" h="108">
                  <a:moveTo>
                    <a:pt x="f5" y="f8"/>
                  </a:moveTo>
                  <a:lnTo>
                    <a:pt x="f9" y="f10"/>
                  </a:lnTo>
                  <a:lnTo>
                    <a:pt x="f11" y="f7"/>
                  </a:lnTo>
                  <a:lnTo>
                    <a:pt x="f12" y="f7"/>
                  </a:lnTo>
                  <a:lnTo>
                    <a:pt x="f13" y="f14"/>
                  </a:lnTo>
                  <a:lnTo>
                    <a:pt x="f6" y="f13"/>
                  </a:lnTo>
                  <a:lnTo>
                    <a:pt x="f13" y="f15"/>
                  </a:lnTo>
                  <a:lnTo>
                    <a:pt x="f16" y="f17"/>
                  </a:lnTo>
                  <a:lnTo>
                    <a:pt x="f12" y="f18"/>
                  </a:lnTo>
                  <a:lnTo>
                    <a:pt x="f15" y="f5"/>
                  </a:lnTo>
                  <a:lnTo>
                    <a:pt x="f15" y="f5"/>
                  </a:lnTo>
                  <a:lnTo>
                    <a:pt x="f19" y="f5"/>
                  </a:lnTo>
                  <a:lnTo>
                    <a:pt x="f17" y="f11"/>
                  </a:lnTo>
                  <a:lnTo>
                    <a:pt x="f18" y="f12"/>
                  </a:lnTo>
                  <a:lnTo>
                    <a:pt x="f5" y="f13"/>
                  </a:lnTo>
                  <a:lnTo>
                    <a:pt x="f5" y="f8"/>
                  </a:lnTo>
                  <a:lnTo>
                    <a:pt x="f5" y="f8"/>
                  </a:lnTo>
                  <a:close/>
                  <a:moveTo>
                    <a:pt x="f9" y="f13"/>
                  </a:moveTo>
                  <a:lnTo>
                    <a:pt x="f17" y="f12"/>
                  </a:lnTo>
                  <a:lnTo>
                    <a:pt x="f11" y="f19"/>
                  </a:lnTo>
                  <a:lnTo>
                    <a:pt x="f20" y="f11"/>
                  </a:lnTo>
                  <a:lnTo>
                    <a:pt x="f19" y="f17"/>
                  </a:lnTo>
                  <a:lnTo>
                    <a:pt x="f21" y="f20"/>
                  </a:lnTo>
                  <a:lnTo>
                    <a:pt x="f16" y="f12"/>
                  </a:lnTo>
                  <a:lnTo>
                    <a:pt x="f13" y="f6"/>
                  </a:lnTo>
                  <a:lnTo>
                    <a:pt x="f13" y="f22"/>
                  </a:lnTo>
                  <a:lnTo>
                    <a:pt x="f21" y="f14"/>
                  </a:lnTo>
                  <a:lnTo>
                    <a:pt x="f20" y="f10"/>
                  </a:lnTo>
                  <a:lnTo>
                    <a:pt x="f11" y="f14"/>
                  </a:lnTo>
                  <a:lnTo>
                    <a:pt x="f9" y="f8"/>
                  </a:lnTo>
                  <a:lnTo>
                    <a:pt x="f9" y="f23"/>
                  </a:lnTo>
                  <a:lnTo>
                    <a:pt x="f9" y="f13"/>
                  </a:lnTo>
                  <a:lnTo>
                    <a:pt x="f9" y="f13"/>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2" name="Forma livre 31"/>
            <p:cNvSpPr/>
            <p:nvPr/>
          </p:nvSpPr>
          <p:spPr>
            <a:xfrm>
              <a:off x="6735600" y="2814480"/>
              <a:ext cx="273240" cy="4029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D4D4D4"/>
                </a:gs>
                <a:gs pos="100000">
                  <a:srgbClr val="CBCBCB"/>
                </a:gs>
              </a:gsLst>
              <a:lin ang="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3" name="Forma livre 32"/>
            <p:cNvSpPr/>
            <p:nvPr/>
          </p:nvSpPr>
          <p:spPr>
            <a:xfrm>
              <a:off x="6815160" y="2452680"/>
              <a:ext cx="119160" cy="37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4" name="Forma livre 33"/>
            <p:cNvSpPr/>
            <p:nvPr/>
          </p:nvSpPr>
          <p:spPr>
            <a:xfrm>
              <a:off x="6707160" y="2766960"/>
              <a:ext cx="325440" cy="810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5" name="Forma livre 34"/>
            <p:cNvSpPr/>
            <p:nvPr/>
          </p:nvSpPr>
          <p:spPr>
            <a:xfrm>
              <a:off x="6843600" y="2427120"/>
              <a:ext cx="398520" cy="2500560"/>
            </a:xfrm>
            <a:custGeom>
              <a:avLst/>
              <a:gdLst>
                <a:gd name="f0" fmla="val 10800000"/>
                <a:gd name="f1" fmla="val 5400000"/>
                <a:gd name="f2" fmla="val 180"/>
                <a:gd name="f3" fmla="val w"/>
                <a:gd name="f4" fmla="val h"/>
                <a:gd name="f5" fmla="val 0"/>
                <a:gd name="f6" fmla="val 252"/>
                <a:gd name="f7" fmla="val 1576"/>
                <a:gd name="f8" fmla="val 12"/>
                <a:gd name="f9" fmla="val 84"/>
                <a:gd name="f10" fmla="val 60"/>
                <a:gd name="f11" fmla="val 72"/>
                <a:gd name="f12" fmla="val 78"/>
                <a:gd name="f13" fmla="val 48"/>
                <a:gd name="f14" fmla="val 88"/>
                <a:gd name="f15" fmla="val 66"/>
                <a:gd name="f16" fmla="+- 0 0 0"/>
                <a:gd name="f17" fmla="*/ f3 1 252"/>
                <a:gd name="f18" fmla="*/ f4 1 1576"/>
                <a:gd name="f19" fmla="*/ f16 f0 1"/>
                <a:gd name="f20" fmla="*/ 0 f17 1"/>
                <a:gd name="f21" fmla="*/ 252 f17 1"/>
                <a:gd name="f22" fmla="*/ 1576 f18 1"/>
                <a:gd name="f23" fmla="*/ 0 f18 1"/>
                <a:gd name="f24" fmla="*/ f19 1 f2"/>
                <a:gd name="f25" fmla="*/ 12 f17 1"/>
                <a:gd name="f26" fmla="*/ 84 f18 1"/>
                <a:gd name="f27" fmla="*/ 60 f18 1"/>
                <a:gd name="f28" fmla="*/ 12 f18 1"/>
                <a:gd name="f29" fmla="*/ 72 f17 1"/>
                <a:gd name="f30" fmla="*/ 78 f17 1"/>
                <a:gd name="f31" fmla="*/ 48 f18 1"/>
                <a:gd name="f32" fmla="*/ 88 f17 1"/>
                <a:gd name="f33" fmla="*/ 66 f18 1"/>
                <a:gd name="f34" fmla="+- f24 0 f1"/>
              </a:gdLst>
              <a:ahLst/>
              <a:cxnLst>
                <a:cxn ang="3cd4">
                  <a:pos x="hc" y="t"/>
                </a:cxn>
                <a:cxn ang="0">
                  <a:pos x="r" y="vc"/>
                </a:cxn>
                <a:cxn ang="cd4">
                  <a:pos x="hc" y="b"/>
                </a:cxn>
                <a:cxn ang="cd2">
                  <a:pos x="l" y="vc"/>
                </a:cxn>
                <a:cxn ang="f34">
                  <a:pos x="f21" y="f22"/>
                </a:cxn>
                <a:cxn ang="f34">
                  <a:pos x="f25" y="f26"/>
                </a:cxn>
                <a:cxn ang="f34">
                  <a:pos x="f25" y="f27"/>
                </a:cxn>
                <a:cxn ang="f34">
                  <a:pos x="f20" y="f28"/>
                </a:cxn>
                <a:cxn ang="f34">
                  <a:pos x="f29" y="f23"/>
                </a:cxn>
                <a:cxn ang="f34">
                  <a:pos x="f29" y="f23"/>
                </a:cxn>
                <a:cxn ang="f34">
                  <a:pos x="f30" y="f31"/>
                </a:cxn>
                <a:cxn ang="f34">
                  <a:pos x="f32" y="f33"/>
                </a:cxn>
              </a:cxnLst>
              <a:rect l="f20" t="f23" r="f21" b="f22"/>
              <a:pathLst>
                <a:path w="252" h="1576">
                  <a:moveTo>
                    <a:pt x="f6" y="f7"/>
                  </a:moveTo>
                  <a:lnTo>
                    <a:pt x="f8" y="f9"/>
                  </a:lnTo>
                  <a:lnTo>
                    <a:pt x="f8" y="f10"/>
                  </a:lnTo>
                  <a:lnTo>
                    <a:pt x="f5" y="f8"/>
                  </a:lnTo>
                  <a:lnTo>
                    <a:pt x="f11" y="f5"/>
                  </a:lnTo>
                  <a:lnTo>
                    <a:pt x="f11" y="f5"/>
                  </a:lnTo>
                  <a:lnTo>
                    <a:pt x="f12" y="f13"/>
                  </a:lnTo>
                  <a:lnTo>
                    <a:pt x="f14" y="f15"/>
                  </a:lnTo>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6" name="Forma livre 35"/>
            <p:cNvSpPr/>
            <p:nvPr/>
          </p:nvSpPr>
          <p:spPr>
            <a:xfrm>
              <a:off x="6626160" y="2255760"/>
              <a:ext cx="503280" cy="217440"/>
            </a:xfrm>
            <a:custGeom>
              <a:avLst/>
              <a:gdLst>
                <a:gd name="f0" fmla="val 10800000"/>
                <a:gd name="f1" fmla="val 5400000"/>
                <a:gd name="f2" fmla="val 180"/>
                <a:gd name="f3" fmla="val w"/>
                <a:gd name="f4" fmla="val h"/>
                <a:gd name="f5" fmla="val 0"/>
                <a:gd name="f6" fmla="val 316"/>
                <a:gd name="f7" fmla="val 138"/>
                <a:gd name="f8" fmla="val 161"/>
                <a:gd name="f9" fmla="val 227"/>
                <a:gd name="f10" fmla="val 6"/>
                <a:gd name="f11" fmla="val 275"/>
                <a:gd name="f12" fmla="val 36"/>
                <a:gd name="f13" fmla="val 304"/>
                <a:gd name="f14" fmla="val 78"/>
                <a:gd name="f15" fmla="val 11"/>
                <a:gd name="f16" fmla="val 47"/>
                <a:gd name="f17" fmla="val 95"/>
                <a:gd name="f18" fmla="+- 0 0 0"/>
                <a:gd name="f19" fmla="*/ f3 1 316"/>
                <a:gd name="f20" fmla="*/ f4 1 138"/>
                <a:gd name="f21" fmla="*/ f18 f0 1"/>
                <a:gd name="f22" fmla="*/ 0 f19 1"/>
                <a:gd name="f23" fmla="*/ 316 f19 1"/>
                <a:gd name="f24" fmla="*/ 138 f20 1"/>
                <a:gd name="f25" fmla="*/ 0 f20 1"/>
                <a:gd name="f26" fmla="*/ 161 f19 1"/>
                <a:gd name="f27" fmla="*/ f21 1 f2"/>
                <a:gd name="f28" fmla="*/ 227 f19 1"/>
                <a:gd name="f29" fmla="*/ 6 f20 1"/>
                <a:gd name="f30" fmla="*/ 275 f19 1"/>
                <a:gd name="f31" fmla="*/ 36 f20 1"/>
                <a:gd name="f32" fmla="*/ 304 f19 1"/>
                <a:gd name="f33" fmla="*/ 78 f20 1"/>
                <a:gd name="f34" fmla="*/ 11 f19 1"/>
                <a:gd name="f35" fmla="*/ 47 f19 1"/>
                <a:gd name="f36" fmla="*/ 95 f19 1"/>
                <a:gd name="f37" fmla="+- f27 0 f1"/>
              </a:gdLst>
              <a:ahLst/>
              <a:cxnLst>
                <a:cxn ang="3cd4">
                  <a:pos x="hc" y="t"/>
                </a:cxn>
                <a:cxn ang="0">
                  <a:pos x="r" y="vc"/>
                </a:cxn>
                <a:cxn ang="cd4">
                  <a:pos x="hc" y="b"/>
                </a:cxn>
                <a:cxn ang="cd2">
                  <a:pos x="l" y="vc"/>
                </a:cxn>
                <a:cxn ang="f37">
                  <a:pos x="f26" y="f25"/>
                </a:cxn>
                <a:cxn ang="f37">
                  <a:pos x="f28" y="f29"/>
                </a:cxn>
                <a:cxn ang="f37">
                  <a:pos x="f30" y="f31"/>
                </a:cxn>
                <a:cxn ang="f37">
                  <a:pos x="f32" y="f33"/>
                </a:cxn>
                <a:cxn ang="f37">
                  <a:pos x="f23" y="f24"/>
                </a:cxn>
                <a:cxn ang="f37">
                  <a:pos x="f22" y="f24"/>
                </a:cxn>
                <a:cxn ang="f37">
                  <a:pos x="f34" y="f33"/>
                </a:cxn>
                <a:cxn ang="f37">
                  <a:pos x="f35" y="f31"/>
                </a:cxn>
                <a:cxn ang="f37">
                  <a:pos x="f36" y="f29"/>
                </a:cxn>
                <a:cxn ang="f37">
                  <a:pos x="f26" y="f25"/>
                </a:cxn>
                <a:cxn ang="f37">
                  <a:pos x="f26" y="f25"/>
                </a:cxn>
              </a:cxnLst>
              <a:rect l="f22" t="f25" r="f23" b="f24"/>
              <a:pathLst>
                <a:path w="316" h="138">
                  <a:moveTo>
                    <a:pt x="f8" y="f5"/>
                  </a:moveTo>
                  <a:lnTo>
                    <a:pt x="f9" y="f10"/>
                  </a:lnTo>
                  <a:lnTo>
                    <a:pt x="f11" y="f12"/>
                  </a:lnTo>
                  <a:lnTo>
                    <a:pt x="f13" y="f14"/>
                  </a:lnTo>
                  <a:lnTo>
                    <a:pt x="f6" y="f7"/>
                  </a:lnTo>
                  <a:lnTo>
                    <a:pt x="f5" y="f7"/>
                  </a:lnTo>
                  <a:lnTo>
                    <a:pt x="f15" y="f14"/>
                  </a:lnTo>
                  <a:lnTo>
                    <a:pt x="f16" y="f12"/>
                  </a:lnTo>
                  <a:lnTo>
                    <a:pt x="f17" y="f10"/>
                  </a:lnTo>
                  <a:lnTo>
                    <a:pt x="f8" y="f5"/>
                  </a:lnTo>
                  <a:lnTo>
                    <a:pt x="f8" y="f5"/>
                  </a:lnTo>
                  <a:close/>
                </a:path>
              </a:pathLst>
            </a:custGeom>
            <a:gradFill>
              <a:gsLst>
                <a:gs pos="0">
                  <a:srgbClr val="D4D4D4"/>
                </a:gs>
                <a:gs pos="100000">
                  <a:srgbClr val="CBCBCB"/>
                </a:gs>
              </a:gsLst>
              <a:lin ang="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grpSp>
      <p:sp>
        <p:nvSpPr>
          <p:cNvPr id="37" name="Espaço Reservado para Título 36"/>
          <p:cNvSpPr txBox="1">
            <a:spLocks noGrp="1"/>
          </p:cNvSpPr>
          <p:nvPr>
            <p:ph type="title"/>
          </p:nvPr>
        </p:nvSpPr>
        <p:spPr>
          <a:xfrm>
            <a:off x="457200" y="131400"/>
            <a:ext cx="8215200" cy="1421280"/>
          </a:xfrm>
          <a:prstGeom prst="rect">
            <a:avLst/>
          </a:prstGeom>
          <a:noFill/>
          <a:ln>
            <a:noFill/>
          </a:ln>
        </p:spPr>
        <p:txBody>
          <a:bodyPr vert="horz" lIns="90000" tIns="46800" rIns="90000" bIns="46800" anchor="ctr" anchorCtr="0" compatLnSpc="1"/>
          <a:lstStyle>
            <a:defPPr lvl="0">
              <a:buNone/>
            </a:defPPr>
            <a:lvl1pPr lvl="0">
              <a:buNone/>
            </a:lvl1pPr>
          </a:lstStyle>
          <a:p>
            <a:endParaRPr lang="pt-BR"/>
          </a:p>
        </p:txBody>
      </p:sp>
      <p:sp>
        <p:nvSpPr>
          <p:cNvPr id="38" name="Espaço Reservado para Texto 37"/>
          <p:cNvSpPr txBox="1">
            <a:spLocks noGrp="1"/>
          </p:cNvSpPr>
          <p:nvPr>
            <p:ph type="body" idx="1"/>
          </p:nvPr>
        </p:nvSpPr>
        <p:spPr>
          <a:xfrm>
            <a:off x="457200" y="1599840"/>
            <a:ext cx="8215200" cy="4670640"/>
          </a:xfrm>
          <a:prstGeom prst="rect">
            <a:avLst/>
          </a:prstGeom>
          <a:noFill/>
          <a:ln>
            <a:noFill/>
          </a:ln>
        </p:spPr>
        <p:txBody>
          <a:bodyPr vert="horz" lIns="90000" tIns="46800" rIns="90000" bIns="46800" anchor="t" anchorCtr="0" compatLnSpc="1"/>
          <a:lstStyle>
            <a:defPPr marL="342720" marR="0" lvl="0" indent="-342720" algn="l" rtl="0" hangingPunct="0">
              <a:lnSpc>
                <a:spcPct val="102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pt-BR" sz="3200" b="0" i="0" u="none" strike="noStrike" baseline="0">
                <a:ln>
                  <a:noFill/>
                </a:ln>
                <a:solidFill>
                  <a:srgbClr val="000000"/>
                </a:solidFill>
                <a:latin typeface="Tahoma" pitchFamily="34"/>
                <a:ea typeface="Lucida Sans Unicode" pitchFamily="2"/>
                <a:cs typeface="Lucida Sans Unicode" pitchFamily="2"/>
              </a:defRPr>
            </a:defPPr>
            <a:lvl1pPr marL="342720" marR="0" lvl="0" indent="-342720" algn="l" rtl="0" hangingPunct="0">
              <a:lnSpc>
                <a:spcPct val="102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pt-BR" sz="3200" b="0" i="0" u="none" strike="noStrike" baseline="0">
                <a:ln>
                  <a:noFill/>
                </a:ln>
                <a:solidFill>
                  <a:srgbClr val="000000"/>
                </a:solidFill>
                <a:latin typeface="Tahoma" pitchFamily="34"/>
                <a:ea typeface="Lucida Sans Unicode" pitchFamily="2"/>
                <a:cs typeface="Lucida Sans Unicode" pitchFamily="2"/>
              </a:defRPr>
            </a:lvl1pPr>
            <a:lvl2pPr marL="742680" marR="0" lvl="1" indent="-285480" algn="l" rtl="0" hangingPunct="0">
              <a:lnSpc>
                <a:spcPct val="102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pt-BR" sz="2800" b="0" i="0" u="none" strike="noStrike" baseline="0">
                <a:ln>
                  <a:noFill/>
                </a:ln>
                <a:solidFill>
                  <a:srgbClr val="000000"/>
                </a:solidFill>
                <a:latin typeface="Tahoma" pitchFamily="34"/>
                <a:ea typeface="Lucida Sans Unicode" pitchFamily="2"/>
                <a:cs typeface="Lucida Sans Unicode" pitchFamily="2"/>
              </a:defRPr>
            </a:lvl2pPr>
            <a:lvl3pPr marL="1143000" marR="0" lvl="2" indent="-228600" algn="l" rtl="0" hangingPunct="0">
              <a:lnSpc>
                <a:spcPct val="102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pt-BR" sz="2400" b="0" i="0" u="none" strike="noStrike" baseline="0">
                <a:ln>
                  <a:noFill/>
                </a:ln>
                <a:solidFill>
                  <a:srgbClr val="000000"/>
                </a:solidFill>
                <a:latin typeface="Tahoma" pitchFamily="34"/>
                <a:ea typeface="Lucida Sans Unicode" pitchFamily="2"/>
                <a:cs typeface="Lucida Sans Unicode" pitchFamily="2"/>
              </a:defRPr>
            </a:lvl3pPr>
            <a:lvl4pPr marL="1600199" marR="0" lvl="3" indent="-228600" algn="l" rtl="0" hangingPunct="0">
              <a:lnSpc>
                <a:spcPct val="102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pt-BR" sz="2000" b="0" i="0" u="none" strike="noStrike" baseline="0">
                <a:ln>
                  <a:noFill/>
                </a:ln>
                <a:solidFill>
                  <a:srgbClr val="000000"/>
                </a:solidFill>
                <a:latin typeface="Tahoma" pitchFamily="34"/>
                <a:ea typeface="Lucida Sans Unicode" pitchFamily="2"/>
                <a:cs typeface="Lucida Sans Unicode" pitchFamily="2"/>
              </a:defRPr>
            </a:lvl4pPr>
            <a:lvl5pPr marL="2057400" marR="0" lvl="4" indent="-228600" algn="l" rtl="0" hangingPunct="0">
              <a:lnSpc>
                <a:spcPct val="102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pt-BR" sz="2000" b="0" i="0" u="none" strike="noStrike" baseline="0">
                <a:ln>
                  <a:noFill/>
                </a:ln>
                <a:solidFill>
                  <a:srgbClr val="000000"/>
                </a:solidFill>
                <a:latin typeface="Tahoma" pitchFamily="34"/>
                <a:ea typeface="Lucida Sans Unicode" pitchFamily="2"/>
                <a:cs typeface="Lucida Sans Unicode" pitchFamily="2"/>
              </a:defRPr>
            </a:lvl5pPr>
            <a:lvl6pPr marL="2057400" marR="0" lvl="5" indent="-228600" algn="l" rtl="0" hangingPunct="0">
              <a:lnSpc>
                <a:spcPct val="102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pt-BR" sz="2000" b="0" i="0" u="none" strike="noStrike" baseline="0">
                <a:ln>
                  <a:noFill/>
                </a:ln>
                <a:solidFill>
                  <a:srgbClr val="000000"/>
                </a:solidFill>
                <a:latin typeface="Tahoma" pitchFamily="34"/>
                <a:ea typeface="Lucida Sans Unicode" pitchFamily="2"/>
                <a:cs typeface="Lucida Sans Unicode" pitchFamily="2"/>
              </a:defRPr>
            </a:lvl6pPr>
            <a:lvl7pPr marL="2057400" marR="0" lvl="6" indent="-228600" algn="l" rtl="0" hangingPunct="0">
              <a:lnSpc>
                <a:spcPct val="102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pt-BR" sz="2000" b="0" i="0" u="none" strike="noStrike" baseline="0">
                <a:ln>
                  <a:noFill/>
                </a:ln>
                <a:solidFill>
                  <a:srgbClr val="000000"/>
                </a:solidFill>
                <a:latin typeface="Tahoma" pitchFamily="34"/>
                <a:ea typeface="Lucida Sans Unicode" pitchFamily="2"/>
                <a:cs typeface="Lucida Sans Unicode" pitchFamily="2"/>
              </a:defRPr>
            </a:lvl7pPr>
            <a:lvl8pPr marL="2057400" marR="0" lvl="7" indent="-228600" algn="l" rtl="0" hangingPunct="0">
              <a:lnSpc>
                <a:spcPct val="102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pt-BR" sz="2000" b="0" i="0" u="none" strike="noStrike" baseline="0">
                <a:ln>
                  <a:noFill/>
                </a:ln>
                <a:solidFill>
                  <a:srgbClr val="000000"/>
                </a:solidFill>
                <a:latin typeface="Tahoma" pitchFamily="34"/>
                <a:ea typeface="Lucida Sans Unicode" pitchFamily="2"/>
                <a:cs typeface="Lucida Sans Unicode" pitchFamily="2"/>
              </a:defRPr>
            </a:lvl8pPr>
            <a:lvl9pPr marL="2057400" marR="0" lvl="8" indent="-228600" algn="l" rtl="0" hangingPunct="0">
              <a:lnSpc>
                <a:spcPct val="102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pt-BR" sz="2000" b="0" i="0" u="none" strike="noStrike" baseline="0">
                <a:ln>
                  <a:noFill/>
                </a:ln>
                <a:solidFill>
                  <a:srgbClr val="000000"/>
                </a:solidFill>
                <a:latin typeface="Tahoma" pitchFamily="34"/>
                <a:ea typeface="Lucida Sans Unicode" pitchFamily="2"/>
                <a:cs typeface="Lucida Sans Unicode" pitchFamily="2"/>
              </a:defRPr>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39" name="Forma livre 38"/>
          <p:cNvSpPr/>
          <p:nvPr/>
        </p:nvSpPr>
        <p:spPr>
          <a:xfrm>
            <a:off x="457200" y="6275519"/>
            <a:ext cx="2133720" cy="46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40" name="Forma livre 39"/>
          <p:cNvSpPr/>
          <p:nvPr/>
        </p:nvSpPr>
        <p:spPr>
          <a:xfrm>
            <a:off x="3124079" y="6275519"/>
            <a:ext cx="2895839" cy="46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41" name="Espaço Reservado para Número de Slide 40"/>
          <p:cNvSpPr txBox="1">
            <a:spLocks noGrp="1"/>
          </p:cNvSpPr>
          <p:nvPr>
            <p:ph type="sldNum" sz="quarter" idx="4"/>
          </p:nvPr>
        </p:nvSpPr>
        <p:spPr>
          <a:xfrm>
            <a:off x="6552719" y="6276240"/>
            <a:ext cx="2119320" cy="444960"/>
          </a:xfrm>
          <a:prstGeom prst="rect">
            <a:avLst/>
          </a:prstGeom>
          <a:noFill/>
          <a:ln>
            <a:noFill/>
          </a:ln>
        </p:spPr>
        <p:txBody>
          <a:bodyPr vert="horz" wrap="square" lIns="90000" tIns="46800" rIns="90000" bIns="46800" anchor="b" anchorCtr="0" compatLnSpc="1"/>
          <a:lstStyle>
            <a:lvl1pPr marL="0" marR="0" lvl="0" indent="0" algn="l" rtl="0" hangingPunct="1">
              <a:lnSpc>
                <a:spcPct val="102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en-GB" sz="1800" b="0" i="0" u="none" strike="noStrike" baseline="0">
                <a:solidFill>
                  <a:srgbClr val="000000"/>
                </a:solidFill>
                <a:latin typeface="Tahoma" pitchFamily="34"/>
                <a:ea typeface="Lucida Sans Unicode" pitchFamily="2"/>
                <a:cs typeface="Lucida Sans Unicode" pitchFamily="2"/>
              </a:defRPr>
            </a:lvl1pPr>
          </a:lstStyle>
          <a:p>
            <a:pPr lvl="0"/>
            <a:fld id="{A6005335-79A2-45A5-9B7E-142BF817D2BD}" type="slidenum">
              <a:t>‹nº›</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marL="0" marR="0" indent="0" algn="ctr" rtl="0" hangingPunct="0">
        <a:lnSpc>
          <a:spcPct val="87000"/>
        </a:lnSpc>
        <a:spcBef>
          <a:spcPts val="0"/>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pt-BR" sz="4400" b="0" i="0" u="none" strike="noStrike" baseline="0">
          <a:ln>
            <a:noFill/>
          </a:ln>
          <a:solidFill>
            <a:srgbClr val="00A29E"/>
          </a:solidFill>
          <a:latin typeface="Arial" pitchFamily="18"/>
          <a:cs typeface="Lucida Sans Unicode" pitchFamily="2"/>
        </a:defRPr>
      </a:lvl1pPr>
    </p:titleStyle>
    <p:bodyStyle>
      <a:lvl1pPr marL="342720" marR="0" indent="-342720" algn="l" rtl="0" hangingPunct="0">
        <a:lnSpc>
          <a:spcPct val="102000"/>
        </a:lnSpc>
        <a:spcBef>
          <a:spcPts val="799"/>
        </a:spcBef>
        <a:spcAft>
          <a:spcPts val="0"/>
        </a:spcAft>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pt-BR" sz="3200" b="0" i="0" u="none" strike="noStrike" baseline="0">
          <a:ln>
            <a:noFill/>
          </a:ln>
          <a:solidFill>
            <a:srgbClr val="000000"/>
          </a:solidFill>
          <a:latin typeface="Tahoma" pitchFamily="34"/>
          <a:cs typeface="Lucida Sans Unicode"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CBCBCB"/>
            </a:gs>
            <a:gs pos="50000">
              <a:srgbClr val="FFFFFF"/>
            </a:gs>
            <a:gs pos="100000">
              <a:srgbClr val="CBCBCB"/>
            </a:gs>
          </a:gsLst>
          <a:lin ang="5400000"/>
        </a:gradFill>
        <a:effectLst/>
      </p:bgPr>
    </p:bg>
    <p:spTree>
      <p:nvGrpSpPr>
        <p:cNvPr id="1" name=""/>
        <p:cNvGrpSpPr/>
        <p:nvPr/>
      </p:nvGrpSpPr>
      <p:grpSpPr>
        <a:xfrm>
          <a:off x="0" y="0"/>
          <a:ext cx="0" cy="0"/>
          <a:chOff x="0" y="0"/>
          <a:chExt cx="0" cy="0"/>
        </a:xfrm>
      </p:grpSpPr>
      <p:grpSp>
        <p:nvGrpSpPr>
          <p:cNvPr id="2" name="Grupo 1"/>
          <p:cNvGrpSpPr/>
          <p:nvPr/>
        </p:nvGrpSpPr>
        <p:grpSpPr>
          <a:xfrm>
            <a:off x="3800520" y="1789200"/>
            <a:ext cx="5352840" cy="5054400"/>
            <a:chOff x="3800520" y="1789200"/>
            <a:chExt cx="5352840" cy="5054400"/>
          </a:xfrm>
        </p:grpSpPr>
        <p:sp>
          <p:nvSpPr>
            <p:cNvPr id="3" name="Forma livre 2"/>
            <p:cNvSpPr/>
            <p:nvPr/>
          </p:nvSpPr>
          <p:spPr>
            <a:xfrm>
              <a:off x="6723000" y="2166840"/>
              <a:ext cx="311040" cy="160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4" name="Forma livre 3"/>
            <p:cNvSpPr/>
            <p:nvPr/>
          </p:nvSpPr>
          <p:spPr>
            <a:xfrm>
              <a:off x="6832440" y="1881360"/>
              <a:ext cx="73080" cy="727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5" name="Forma livre 4"/>
            <p:cNvSpPr/>
            <p:nvPr/>
          </p:nvSpPr>
          <p:spPr>
            <a:xfrm rot="1020000">
              <a:off x="8283535" y="2374774"/>
              <a:ext cx="7920" cy="3289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6" name="Forma livre 5"/>
            <p:cNvSpPr/>
            <p:nvPr/>
          </p:nvSpPr>
          <p:spPr>
            <a:xfrm>
              <a:off x="7742160" y="5568840"/>
              <a:ext cx="103320" cy="150840"/>
            </a:xfrm>
            <a:custGeom>
              <a:avLst/>
              <a:gdLst>
                <a:gd name="f0" fmla="val 10800000"/>
                <a:gd name="f1" fmla="val 5400000"/>
                <a:gd name="f2" fmla="val 180"/>
                <a:gd name="f3" fmla="val w"/>
                <a:gd name="f4" fmla="val h"/>
                <a:gd name="f5" fmla="val 0"/>
                <a:gd name="f6" fmla="val 66"/>
                <a:gd name="f7" fmla="val 96"/>
                <a:gd name="f8" fmla="val 18"/>
                <a:gd name="f9" fmla="val 42"/>
                <a:gd name="f10" fmla="val 78"/>
                <a:gd name="f11" fmla="val 60"/>
                <a:gd name="f12" fmla="val 36"/>
                <a:gd name="f13" fmla="val 12"/>
                <a:gd name="f14" fmla="val 24"/>
                <a:gd name="f15" fmla="val 6"/>
                <a:gd name="f16" fmla="val 84"/>
                <a:gd name="f17" fmla="val 54"/>
                <a:gd name="f18" fmla="val 48"/>
                <a:gd name="f19" fmla="val 72"/>
                <a:gd name="f20" fmla="val 30"/>
                <a:gd name="f21" fmla="+- 0 0 0"/>
                <a:gd name="f22" fmla="*/ f3 1 66"/>
                <a:gd name="f23" fmla="*/ f4 1 96"/>
                <a:gd name="f24" fmla="*/ f21 f0 1"/>
                <a:gd name="f25" fmla="*/ 0 f22 1"/>
                <a:gd name="f26" fmla="*/ 66 f22 1"/>
                <a:gd name="f27" fmla="*/ 96 f23 1"/>
                <a:gd name="f28" fmla="*/ 0 f23 1"/>
                <a:gd name="f29" fmla="*/ 18 f22 1"/>
                <a:gd name="f30" fmla="*/ f24 1 f2"/>
                <a:gd name="f31" fmla="*/ 42 f22 1"/>
                <a:gd name="f32" fmla="*/ 78 f23 1"/>
                <a:gd name="f33" fmla="*/ 60 f22 1"/>
                <a:gd name="f34" fmla="*/ 60 f23 1"/>
                <a:gd name="f35" fmla="*/ 36 f23 1"/>
                <a:gd name="f36" fmla="*/ 12 f23 1"/>
                <a:gd name="f37" fmla="*/ 36 f22 1"/>
                <a:gd name="f38" fmla="*/ 24 f22 1"/>
                <a:gd name="f39" fmla="*/ 6 f23 1"/>
                <a:gd name="f40" fmla="*/ 12 f22 1"/>
                <a:gd name="f41" fmla="*/ 84 f23 1"/>
                <a:gd name="f42" fmla="*/ 18 f23 1"/>
                <a:gd name="f43" fmla="*/ 54 f22 1"/>
                <a:gd name="f44" fmla="*/ 24 f23 1"/>
                <a:gd name="f45" fmla="*/ 48 f23 1"/>
                <a:gd name="f46" fmla="*/ 54 f23 1"/>
                <a:gd name="f47" fmla="*/ 72 f23 1"/>
                <a:gd name="f48" fmla="*/ 30 f22 1"/>
                <a:gd name="f49" fmla="+- f30 0 f1"/>
              </a:gdLst>
              <a:ahLst/>
              <a:cxnLst>
                <a:cxn ang="3cd4">
                  <a:pos x="hc" y="t"/>
                </a:cxn>
                <a:cxn ang="0">
                  <a:pos x="r" y="vc"/>
                </a:cxn>
                <a:cxn ang="cd4">
                  <a:pos x="hc" y="b"/>
                </a:cxn>
                <a:cxn ang="cd2">
                  <a:pos x="l" y="vc"/>
                </a:cxn>
                <a:cxn ang="f49">
                  <a:pos x="f29" y="f27"/>
                </a:cxn>
                <a:cxn ang="f49">
                  <a:pos x="f31" y="f32"/>
                </a:cxn>
                <a:cxn ang="f49">
                  <a:pos x="f33" y="f34"/>
                </a:cxn>
                <a:cxn ang="f49">
                  <a:pos x="f26" y="f35"/>
                </a:cxn>
                <a:cxn ang="f49">
                  <a:pos x="f33" y="f36"/>
                </a:cxn>
                <a:cxn ang="f49">
                  <a:pos x="f37" y="f28"/>
                </a:cxn>
                <a:cxn ang="f49">
                  <a:pos x="f38" y="f39"/>
                </a:cxn>
                <a:cxn ang="f49">
                  <a:pos x="f40" y="f36"/>
                </a:cxn>
                <a:cxn ang="f49">
                  <a:pos x="f25" y="f35"/>
                </a:cxn>
                <a:cxn ang="f49">
                  <a:pos x="f25" y="f34"/>
                </a:cxn>
                <a:cxn ang="f49">
                  <a:pos x="f40" y="f41"/>
                </a:cxn>
                <a:cxn ang="f49">
                  <a:pos x="f29" y="f27"/>
                </a:cxn>
                <a:cxn ang="f49">
                  <a:pos x="f29" y="f27"/>
                </a:cxn>
                <a:cxn ang="f49">
                  <a:pos x="f31" y="f42"/>
                </a:cxn>
                <a:cxn ang="f49">
                  <a:pos x="f43" y="f44"/>
                </a:cxn>
                <a:cxn ang="f49">
                  <a:pos x="f33" y="f35"/>
                </a:cxn>
                <a:cxn ang="f49">
                  <a:pos x="f33" y="f45"/>
                </a:cxn>
                <a:cxn ang="f49">
                  <a:pos x="f43" y="f46"/>
                </a:cxn>
                <a:cxn ang="f49">
                  <a:pos x="f37" y="f47"/>
                </a:cxn>
                <a:cxn ang="f49">
                  <a:pos x="f38" y="f32"/>
                </a:cxn>
                <a:cxn ang="f49">
                  <a:pos x="f38" y="f32"/>
                </a:cxn>
                <a:cxn ang="f49">
                  <a:pos x="f40" y="f45"/>
                </a:cxn>
                <a:cxn ang="f49">
                  <a:pos x="f29" y="f44"/>
                </a:cxn>
                <a:cxn ang="f49">
                  <a:pos x="f48" y="f42"/>
                </a:cxn>
                <a:cxn ang="f49">
                  <a:pos x="f31" y="f42"/>
                </a:cxn>
                <a:cxn ang="f49">
                  <a:pos x="f31" y="f42"/>
                </a:cxn>
              </a:cxnLst>
              <a:rect l="f25" t="f28" r="f26" b="f27"/>
              <a:pathLst>
                <a:path w="66" h="96">
                  <a:moveTo>
                    <a:pt x="f8" y="f7"/>
                  </a:moveTo>
                  <a:lnTo>
                    <a:pt x="f9" y="f10"/>
                  </a:lnTo>
                  <a:lnTo>
                    <a:pt x="f11" y="f11"/>
                  </a:lnTo>
                  <a:lnTo>
                    <a:pt x="f6" y="f12"/>
                  </a:lnTo>
                  <a:lnTo>
                    <a:pt x="f11" y="f13"/>
                  </a:lnTo>
                  <a:lnTo>
                    <a:pt x="f12" y="f5"/>
                  </a:lnTo>
                  <a:lnTo>
                    <a:pt x="f14" y="f15"/>
                  </a:lnTo>
                  <a:lnTo>
                    <a:pt x="f13" y="f13"/>
                  </a:lnTo>
                  <a:lnTo>
                    <a:pt x="f5" y="f12"/>
                  </a:lnTo>
                  <a:lnTo>
                    <a:pt x="f5" y="f11"/>
                  </a:lnTo>
                  <a:lnTo>
                    <a:pt x="f13" y="f16"/>
                  </a:lnTo>
                  <a:lnTo>
                    <a:pt x="f8" y="f7"/>
                  </a:lnTo>
                  <a:lnTo>
                    <a:pt x="f8" y="f7"/>
                  </a:lnTo>
                  <a:close/>
                  <a:moveTo>
                    <a:pt x="f9" y="f8"/>
                  </a:moveTo>
                  <a:lnTo>
                    <a:pt x="f17" y="f14"/>
                  </a:lnTo>
                  <a:lnTo>
                    <a:pt x="f11" y="f12"/>
                  </a:lnTo>
                  <a:lnTo>
                    <a:pt x="f11" y="f18"/>
                  </a:lnTo>
                  <a:lnTo>
                    <a:pt x="f17" y="f17"/>
                  </a:lnTo>
                  <a:lnTo>
                    <a:pt x="f12" y="f19"/>
                  </a:lnTo>
                  <a:lnTo>
                    <a:pt x="f14" y="f10"/>
                  </a:lnTo>
                  <a:lnTo>
                    <a:pt x="f14" y="f10"/>
                  </a:lnTo>
                  <a:lnTo>
                    <a:pt x="f13" y="f18"/>
                  </a:lnTo>
                  <a:lnTo>
                    <a:pt x="f8" y="f14"/>
                  </a:lnTo>
                  <a:lnTo>
                    <a:pt x="f20" y="f8"/>
                  </a:lnTo>
                  <a:lnTo>
                    <a:pt x="f9" y="f8"/>
                  </a:lnTo>
                  <a:lnTo>
                    <a:pt x="f9" y="f8"/>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7" name="Forma livre 6"/>
            <p:cNvSpPr/>
            <p:nvPr/>
          </p:nvSpPr>
          <p:spPr>
            <a:xfrm rot="120000">
              <a:off x="8736239" y="2436733"/>
              <a:ext cx="7920" cy="3170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8" name="Forma livre 7"/>
            <p:cNvSpPr/>
            <p:nvPr/>
          </p:nvSpPr>
          <p:spPr>
            <a:xfrm rot="960000">
              <a:off x="8581261" y="2431036"/>
              <a:ext cx="7920" cy="139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9" name="Forma livre 8"/>
            <p:cNvSpPr/>
            <p:nvPr/>
          </p:nvSpPr>
          <p:spPr>
            <a:xfrm rot="1140000">
              <a:off x="4407729" y="2885572"/>
              <a:ext cx="7920" cy="3225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0" name="Forma livre 9"/>
            <p:cNvSpPr/>
            <p:nvPr/>
          </p:nvSpPr>
          <p:spPr>
            <a:xfrm rot="1140000">
              <a:off x="4392719" y="2895534"/>
              <a:ext cx="7920" cy="3362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1" name="Forma livre 10"/>
            <p:cNvSpPr/>
            <p:nvPr/>
          </p:nvSpPr>
          <p:spPr>
            <a:xfrm rot="240000">
              <a:off x="4824346" y="2968393"/>
              <a:ext cx="7920" cy="3024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2" name="Forma livre 11"/>
            <p:cNvSpPr/>
            <p:nvPr/>
          </p:nvSpPr>
          <p:spPr>
            <a:xfrm>
              <a:off x="6367320" y="4795920"/>
              <a:ext cx="990719" cy="245880"/>
            </a:xfrm>
            <a:custGeom>
              <a:avLst/>
              <a:gdLst>
                <a:gd name="f0" fmla="val 10800000"/>
                <a:gd name="f1" fmla="val 5400000"/>
                <a:gd name="f2" fmla="val 180"/>
                <a:gd name="f3" fmla="val w"/>
                <a:gd name="f4" fmla="val h"/>
                <a:gd name="f5" fmla="val 0"/>
                <a:gd name="f6" fmla="val 623"/>
                <a:gd name="f7" fmla="val 156"/>
                <a:gd name="f8" fmla="val 6"/>
                <a:gd name="f9" fmla="val 18"/>
                <a:gd name="f10" fmla="val 162"/>
                <a:gd name="f11" fmla="val 36"/>
                <a:gd name="f12" fmla="val 251"/>
                <a:gd name="f13" fmla="val 354"/>
                <a:gd name="f14" fmla="val 30"/>
                <a:gd name="f15" fmla="val 473"/>
                <a:gd name="f16" fmla="val 611"/>
                <a:gd name="f17" fmla="val 114"/>
                <a:gd name="f18" fmla="val 497"/>
                <a:gd name="f19" fmla="val 138"/>
                <a:gd name="f20" fmla="val 414"/>
                <a:gd name="f21" fmla="val 150"/>
                <a:gd name="f22" fmla="val 318"/>
                <a:gd name="f23" fmla="val 215"/>
                <a:gd name="f24" fmla="val 108"/>
                <a:gd name="f25" fmla="val 132"/>
                <a:gd name="f26" fmla="+- 0 0 0"/>
                <a:gd name="f27" fmla="*/ f3 1 623"/>
                <a:gd name="f28" fmla="*/ f4 1 156"/>
                <a:gd name="f29" fmla="*/ f26 f0 1"/>
                <a:gd name="f30" fmla="*/ 0 f27 1"/>
                <a:gd name="f31" fmla="*/ 623 f27 1"/>
                <a:gd name="f32" fmla="*/ 156 f28 1"/>
                <a:gd name="f33" fmla="*/ 0 f28 1"/>
                <a:gd name="f34" fmla="*/ 6 f27 1"/>
                <a:gd name="f35" fmla="*/ 18 f28 1"/>
                <a:gd name="f36" fmla="*/ f29 1 f2"/>
                <a:gd name="f37" fmla="*/ 162 f27 1"/>
                <a:gd name="f38" fmla="*/ 36 f28 1"/>
                <a:gd name="f39" fmla="*/ 251 f27 1"/>
                <a:gd name="f40" fmla="*/ 354 f27 1"/>
                <a:gd name="f41" fmla="*/ 30 f28 1"/>
                <a:gd name="f42" fmla="*/ 473 f27 1"/>
                <a:gd name="f43" fmla="*/ 611 f27 1"/>
                <a:gd name="f44" fmla="*/ 114 f28 1"/>
                <a:gd name="f45" fmla="*/ 497 f27 1"/>
                <a:gd name="f46" fmla="*/ 138 f28 1"/>
                <a:gd name="f47" fmla="*/ 414 f27 1"/>
                <a:gd name="f48" fmla="*/ 150 f28 1"/>
                <a:gd name="f49" fmla="*/ 318 f27 1"/>
                <a:gd name="f50" fmla="*/ 215 f27 1"/>
                <a:gd name="f51" fmla="*/ 108 f27 1"/>
                <a:gd name="f52" fmla="*/ 132 f28 1"/>
                <a:gd name="f53" fmla="+- f36 0 f1"/>
              </a:gdLst>
              <a:ahLst/>
              <a:cxnLst>
                <a:cxn ang="3cd4">
                  <a:pos x="hc" y="t"/>
                </a:cxn>
                <a:cxn ang="0">
                  <a:pos x="r" y="vc"/>
                </a:cxn>
                <a:cxn ang="cd4">
                  <a:pos x="hc" y="b"/>
                </a:cxn>
                <a:cxn ang="cd2">
                  <a:pos x="l" y="vc"/>
                </a:cxn>
                <a:cxn ang="f53">
                  <a:pos x="f34" y="f35"/>
                </a:cxn>
                <a:cxn ang="f53">
                  <a:pos x="f37" y="f38"/>
                </a:cxn>
                <a:cxn ang="f53">
                  <a:pos x="f39" y="f38"/>
                </a:cxn>
                <a:cxn ang="f53">
                  <a:pos x="f40" y="f41"/>
                </a:cxn>
                <a:cxn ang="f53">
                  <a:pos x="f42" y="f35"/>
                </a:cxn>
                <a:cxn ang="f53">
                  <a:pos x="f43" y="f33"/>
                </a:cxn>
                <a:cxn ang="f53">
                  <a:pos x="f31" y="f44"/>
                </a:cxn>
                <a:cxn ang="f53">
                  <a:pos x="f45" y="f46"/>
                </a:cxn>
                <a:cxn ang="f53">
                  <a:pos x="f47" y="f48"/>
                </a:cxn>
                <a:cxn ang="f53">
                  <a:pos x="f49" y="f32"/>
                </a:cxn>
                <a:cxn ang="f53">
                  <a:pos x="f50" y="f32"/>
                </a:cxn>
                <a:cxn ang="f53">
                  <a:pos x="f51" y="f48"/>
                </a:cxn>
                <a:cxn ang="f53">
                  <a:pos x="f30" y="f52"/>
                </a:cxn>
                <a:cxn ang="f53">
                  <a:pos x="f34" y="f35"/>
                </a:cxn>
                <a:cxn ang="f53">
                  <a:pos x="f34" y="f35"/>
                </a:cxn>
              </a:cxnLst>
              <a:rect l="f30" t="f33" r="f31" b="f32"/>
              <a:pathLst>
                <a:path w="623" h="156">
                  <a:moveTo>
                    <a:pt x="f8" y="f9"/>
                  </a:moveTo>
                  <a:lnTo>
                    <a:pt x="f10" y="f11"/>
                  </a:lnTo>
                  <a:lnTo>
                    <a:pt x="f12" y="f11"/>
                  </a:lnTo>
                  <a:lnTo>
                    <a:pt x="f13" y="f14"/>
                  </a:lnTo>
                  <a:lnTo>
                    <a:pt x="f15" y="f9"/>
                  </a:lnTo>
                  <a:lnTo>
                    <a:pt x="f16" y="f5"/>
                  </a:lnTo>
                  <a:lnTo>
                    <a:pt x="f6" y="f17"/>
                  </a:lnTo>
                  <a:lnTo>
                    <a:pt x="f18" y="f19"/>
                  </a:lnTo>
                  <a:lnTo>
                    <a:pt x="f20" y="f21"/>
                  </a:lnTo>
                  <a:lnTo>
                    <a:pt x="f22" y="f7"/>
                  </a:lnTo>
                  <a:lnTo>
                    <a:pt x="f23" y="f7"/>
                  </a:lnTo>
                  <a:lnTo>
                    <a:pt x="f24" y="f21"/>
                  </a:lnTo>
                  <a:lnTo>
                    <a:pt x="f5" y="f25"/>
                  </a:lnTo>
                  <a:lnTo>
                    <a:pt x="f8" y="f9"/>
                  </a:lnTo>
                  <a:lnTo>
                    <a:pt x="f8" y="f9"/>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3" name="Forma livre 12"/>
            <p:cNvSpPr/>
            <p:nvPr/>
          </p:nvSpPr>
          <p:spPr>
            <a:xfrm>
              <a:off x="7569360" y="5700600"/>
              <a:ext cx="1584000" cy="198720"/>
            </a:xfrm>
            <a:custGeom>
              <a:avLst/>
              <a:gdLst>
                <a:gd name="f0" fmla="val 10800000"/>
                <a:gd name="f1" fmla="val 5400000"/>
                <a:gd name="f2" fmla="val 180"/>
                <a:gd name="f3" fmla="val w"/>
                <a:gd name="f4" fmla="val h"/>
                <a:gd name="f5" fmla="val 0"/>
                <a:gd name="f6" fmla="val 993"/>
                <a:gd name="f7" fmla="val 126"/>
                <a:gd name="f8" fmla="val 754"/>
                <a:gd name="f9" fmla="val 6"/>
                <a:gd name="f10" fmla="val 652"/>
                <a:gd name="f11" fmla="val 563"/>
                <a:gd name="f12" fmla="val 479"/>
                <a:gd name="f13" fmla="val 401"/>
                <a:gd name="f14" fmla="val 335"/>
                <a:gd name="f15" fmla="val 276"/>
                <a:gd name="f16" fmla="val 222"/>
                <a:gd name="f17" fmla="val 138"/>
                <a:gd name="f18" fmla="val 108"/>
                <a:gd name="f19" fmla="val 54"/>
                <a:gd name="f20" fmla="val 24"/>
                <a:gd name="f21" fmla="val 12"/>
                <a:gd name="f22" fmla="val 18"/>
                <a:gd name="f23" fmla="val 42"/>
                <a:gd name="f24" fmla="val 48"/>
                <a:gd name="f25" fmla="val 30"/>
                <a:gd name="f26" fmla="val 60"/>
                <a:gd name="f27" fmla="val 90"/>
                <a:gd name="f28" fmla="val 72"/>
                <a:gd name="f29" fmla="val 144"/>
                <a:gd name="f30" fmla="val 84"/>
                <a:gd name="f31" fmla="val 210"/>
                <a:gd name="f32" fmla="val 293"/>
                <a:gd name="f33" fmla="val 102"/>
                <a:gd name="f34" fmla="val 389"/>
                <a:gd name="f35" fmla="val 503"/>
                <a:gd name="f36" fmla="val 120"/>
                <a:gd name="f37" fmla="val 622"/>
                <a:gd name="f38" fmla="val 873"/>
                <a:gd name="f39" fmla="val 879"/>
                <a:gd name="f40" fmla="+- 0 0 0"/>
                <a:gd name="f41" fmla="*/ f3 1 993"/>
                <a:gd name="f42" fmla="*/ f4 1 126"/>
                <a:gd name="f43" fmla="*/ f40 f0 1"/>
                <a:gd name="f44" fmla="*/ 0 f41 1"/>
                <a:gd name="f45" fmla="*/ 993 f41 1"/>
                <a:gd name="f46" fmla="*/ 126 f42 1"/>
                <a:gd name="f47" fmla="*/ 0 f42 1"/>
                <a:gd name="f48" fmla="*/ 754 f41 1"/>
                <a:gd name="f49" fmla="*/ 6 f42 1"/>
                <a:gd name="f50" fmla="*/ f43 1 f2"/>
                <a:gd name="f51" fmla="*/ 652 f41 1"/>
                <a:gd name="f52" fmla="*/ 563 f41 1"/>
                <a:gd name="f53" fmla="*/ 479 f41 1"/>
                <a:gd name="f54" fmla="*/ 401 f41 1"/>
                <a:gd name="f55" fmla="*/ 335 f41 1"/>
                <a:gd name="f56" fmla="*/ 276 f41 1"/>
                <a:gd name="f57" fmla="*/ 222 f41 1"/>
                <a:gd name="f58" fmla="*/ 180 f41 1"/>
                <a:gd name="f59" fmla="*/ 138 f41 1"/>
                <a:gd name="f60" fmla="*/ 108 f41 1"/>
                <a:gd name="f61" fmla="*/ 54 f41 1"/>
                <a:gd name="f62" fmla="*/ 24 f41 1"/>
                <a:gd name="f63" fmla="*/ 12 f42 1"/>
                <a:gd name="f64" fmla="*/ 6 f41 1"/>
                <a:gd name="f65" fmla="*/ 18 f42 1"/>
                <a:gd name="f66" fmla="*/ 24 f42 1"/>
                <a:gd name="f67" fmla="*/ 12 f41 1"/>
                <a:gd name="f68" fmla="*/ 42 f42 1"/>
                <a:gd name="f69" fmla="*/ 18 f41 1"/>
                <a:gd name="f70" fmla="*/ 48 f42 1"/>
                <a:gd name="f71" fmla="*/ 30 f41 1"/>
                <a:gd name="f72" fmla="*/ 54 f42 1"/>
                <a:gd name="f73" fmla="*/ 60 f41 1"/>
                <a:gd name="f74" fmla="*/ 60 f42 1"/>
                <a:gd name="f75" fmla="*/ 90 f41 1"/>
                <a:gd name="f76" fmla="*/ 72 f42 1"/>
                <a:gd name="f77" fmla="*/ 144 f41 1"/>
                <a:gd name="f78" fmla="*/ 84 f42 1"/>
                <a:gd name="f79" fmla="*/ 210 f41 1"/>
                <a:gd name="f80" fmla="*/ 90 f42 1"/>
                <a:gd name="f81" fmla="*/ 293 f41 1"/>
                <a:gd name="f82" fmla="*/ 102 f42 1"/>
                <a:gd name="f83" fmla="*/ 389 f41 1"/>
                <a:gd name="f84" fmla="*/ 108 f42 1"/>
                <a:gd name="f85" fmla="*/ 503 f41 1"/>
                <a:gd name="f86" fmla="*/ 120 f42 1"/>
                <a:gd name="f87" fmla="*/ 622 f41 1"/>
                <a:gd name="f88" fmla="*/ 873 f41 1"/>
                <a:gd name="f89" fmla="*/ 879 f41 1"/>
                <a:gd name="f90" fmla="+- f50 0 f1"/>
              </a:gdLst>
              <a:ahLst/>
              <a:cxnLst>
                <a:cxn ang="3cd4">
                  <a:pos x="hc" y="t"/>
                </a:cxn>
                <a:cxn ang="0">
                  <a:pos x="r" y="vc"/>
                </a:cxn>
                <a:cxn ang="cd4">
                  <a:pos x="hc" y="b"/>
                </a:cxn>
                <a:cxn ang="cd2">
                  <a:pos x="l" y="vc"/>
                </a:cxn>
                <a:cxn ang="f90">
                  <a:pos x="f48" y="f49"/>
                </a:cxn>
                <a:cxn ang="f90">
                  <a:pos x="f51" y="f49"/>
                </a:cxn>
                <a:cxn ang="f90">
                  <a:pos x="f52" y="f49"/>
                </a:cxn>
                <a:cxn ang="f90">
                  <a:pos x="f53" y="f49"/>
                </a:cxn>
                <a:cxn ang="f90">
                  <a:pos x="f54" y="f49"/>
                </a:cxn>
                <a:cxn ang="f90">
                  <a:pos x="f55" y="f47"/>
                </a:cxn>
                <a:cxn ang="f90">
                  <a:pos x="f56" y="f47"/>
                </a:cxn>
                <a:cxn ang="f90">
                  <a:pos x="f57" y="f47"/>
                </a:cxn>
                <a:cxn ang="f90">
                  <a:pos x="f58" y="f49"/>
                </a:cxn>
                <a:cxn ang="f90">
                  <a:pos x="f59" y="f49"/>
                </a:cxn>
                <a:cxn ang="f90">
                  <a:pos x="f60" y="f49"/>
                </a:cxn>
                <a:cxn ang="f90">
                  <a:pos x="f61" y="f49"/>
                </a:cxn>
                <a:cxn ang="f90">
                  <a:pos x="f62" y="f63"/>
                </a:cxn>
                <a:cxn ang="f90">
                  <a:pos x="f64" y="f65"/>
                </a:cxn>
                <a:cxn ang="f90">
                  <a:pos x="f44" y="f66"/>
                </a:cxn>
                <a:cxn ang="f90">
                  <a:pos x="f67" y="f68"/>
                </a:cxn>
                <a:cxn ang="f90">
                  <a:pos x="f69" y="f70"/>
                </a:cxn>
                <a:cxn ang="f90">
                  <a:pos x="f71" y="f72"/>
                </a:cxn>
                <a:cxn ang="f90">
                  <a:pos x="f73" y="f74"/>
                </a:cxn>
                <a:cxn ang="f90">
                  <a:pos x="f75" y="f76"/>
                </a:cxn>
                <a:cxn ang="f90">
                  <a:pos x="f77" y="f78"/>
                </a:cxn>
                <a:cxn ang="f90">
                  <a:pos x="f79" y="f80"/>
                </a:cxn>
                <a:cxn ang="f90">
                  <a:pos x="f81" y="f82"/>
                </a:cxn>
                <a:cxn ang="f90">
                  <a:pos x="f83" y="f84"/>
                </a:cxn>
                <a:cxn ang="f90">
                  <a:pos x="f85" y="f86"/>
                </a:cxn>
                <a:cxn ang="f90">
                  <a:pos x="f87" y="f86"/>
                </a:cxn>
                <a:cxn ang="f90">
                  <a:pos x="f48" y="f46"/>
                </a:cxn>
                <a:cxn ang="f90">
                  <a:pos x="f88" y="f46"/>
                </a:cxn>
                <a:cxn ang="f90">
                  <a:pos x="f45" y="f46"/>
                </a:cxn>
                <a:cxn ang="f90">
                  <a:pos x="f45" y="f63"/>
                </a:cxn>
                <a:cxn ang="f90">
                  <a:pos x="f89" y="f63"/>
                </a:cxn>
                <a:cxn ang="f90">
                  <a:pos x="f48" y="f49"/>
                </a:cxn>
                <a:cxn ang="f90">
                  <a:pos x="f48" y="f49"/>
                </a:cxn>
              </a:cxnLst>
              <a:rect l="f44" t="f47" r="f45" b="f46"/>
              <a:pathLst>
                <a:path w="993" h="126">
                  <a:moveTo>
                    <a:pt x="f8" y="f9"/>
                  </a:moveTo>
                  <a:lnTo>
                    <a:pt x="f10" y="f9"/>
                  </a:lnTo>
                  <a:lnTo>
                    <a:pt x="f11" y="f9"/>
                  </a:lnTo>
                  <a:lnTo>
                    <a:pt x="f12" y="f9"/>
                  </a:lnTo>
                  <a:lnTo>
                    <a:pt x="f13" y="f9"/>
                  </a:lnTo>
                  <a:lnTo>
                    <a:pt x="f14" y="f5"/>
                  </a:lnTo>
                  <a:lnTo>
                    <a:pt x="f15" y="f5"/>
                  </a:lnTo>
                  <a:lnTo>
                    <a:pt x="f16" y="f5"/>
                  </a:lnTo>
                  <a:lnTo>
                    <a:pt x="f2" y="f9"/>
                  </a:lnTo>
                  <a:lnTo>
                    <a:pt x="f17" y="f9"/>
                  </a:lnTo>
                  <a:lnTo>
                    <a:pt x="f18" y="f9"/>
                  </a:lnTo>
                  <a:lnTo>
                    <a:pt x="f19" y="f9"/>
                  </a:lnTo>
                  <a:lnTo>
                    <a:pt x="f20" y="f21"/>
                  </a:lnTo>
                  <a:lnTo>
                    <a:pt x="f9" y="f22"/>
                  </a:lnTo>
                  <a:lnTo>
                    <a:pt x="f5" y="f20"/>
                  </a:lnTo>
                  <a:lnTo>
                    <a:pt x="f21" y="f23"/>
                  </a:lnTo>
                  <a:lnTo>
                    <a:pt x="f22" y="f24"/>
                  </a:lnTo>
                  <a:lnTo>
                    <a:pt x="f25" y="f19"/>
                  </a:lnTo>
                  <a:lnTo>
                    <a:pt x="f26" y="f26"/>
                  </a:lnTo>
                  <a:lnTo>
                    <a:pt x="f27" y="f28"/>
                  </a:lnTo>
                  <a:lnTo>
                    <a:pt x="f29" y="f30"/>
                  </a:lnTo>
                  <a:lnTo>
                    <a:pt x="f31" y="f27"/>
                  </a:lnTo>
                  <a:lnTo>
                    <a:pt x="f32" y="f33"/>
                  </a:lnTo>
                  <a:lnTo>
                    <a:pt x="f34" y="f18"/>
                  </a:lnTo>
                  <a:lnTo>
                    <a:pt x="f35" y="f36"/>
                  </a:lnTo>
                  <a:lnTo>
                    <a:pt x="f37" y="f36"/>
                  </a:lnTo>
                  <a:lnTo>
                    <a:pt x="f8" y="f7"/>
                  </a:lnTo>
                  <a:lnTo>
                    <a:pt x="f38" y="f7"/>
                  </a:lnTo>
                  <a:lnTo>
                    <a:pt x="f6" y="f7"/>
                  </a:lnTo>
                  <a:lnTo>
                    <a:pt x="f6" y="f21"/>
                  </a:lnTo>
                  <a:lnTo>
                    <a:pt x="f39" y="f21"/>
                  </a:lnTo>
                  <a:lnTo>
                    <a:pt x="f8" y="f9"/>
                  </a:lnTo>
                  <a:lnTo>
                    <a:pt x="f8" y="f9"/>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4" name="Forma livre 13"/>
            <p:cNvSpPr/>
            <p:nvPr/>
          </p:nvSpPr>
          <p:spPr>
            <a:xfrm>
              <a:off x="7607160" y="5786280"/>
              <a:ext cx="1546200" cy="387360"/>
            </a:xfrm>
            <a:custGeom>
              <a:avLst/>
              <a:gdLst>
                <a:gd name="f0" fmla="val 10800000"/>
                <a:gd name="f1" fmla="val 5400000"/>
                <a:gd name="f2" fmla="val 180"/>
                <a:gd name="f3" fmla="val w"/>
                <a:gd name="f4" fmla="val h"/>
                <a:gd name="f5" fmla="val 0"/>
                <a:gd name="f6" fmla="val 969"/>
                <a:gd name="f7" fmla="val 245"/>
                <a:gd name="f8" fmla="val 24"/>
                <a:gd name="f9" fmla="val 54"/>
                <a:gd name="f10" fmla="val 66"/>
                <a:gd name="f11" fmla="val 96"/>
                <a:gd name="f12" fmla="val 120"/>
                <a:gd name="f13" fmla="val 137"/>
                <a:gd name="f14" fmla="val 198"/>
                <a:gd name="f15" fmla="val 173"/>
                <a:gd name="f16" fmla="val 293"/>
                <a:gd name="f17" fmla="val 203"/>
                <a:gd name="f18" fmla="val 353"/>
                <a:gd name="f19" fmla="val 215"/>
                <a:gd name="f20" fmla="val 413"/>
                <a:gd name="f21" fmla="val 227"/>
                <a:gd name="f22" fmla="val 479"/>
                <a:gd name="f23" fmla="val 233"/>
                <a:gd name="f24" fmla="val 556"/>
                <a:gd name="f25" fmla="val 239"/>
                <a:gd name="f26" fmla="val 634"/>
                <a:gd name="f27" fmla="val 724"/>
                <a:gd name="f28" fmla="val 855"/>
                <a:gd name="f29" fmla="val 60"/>
                <a:gd name="f30" fmla="val 700"/>
                <a:gd name="f31" fmla="val 503"/>
                <a:gd name="f32" fmla="val 317"/>
                <a:gd name="f33" fmla="val 42"/>
                <a:gd name="f34" fmla="val 150"/>
                <a:gd name="f35" fmla="val 72"/>
                <a:gd name="f36" fmla="val 12"/>
                <a:gd name="f37" fmla="+- 0 0 0"/>
                <a:gd name="f38" fmla="*/ f3 1 969"/>
                <a:gd name="f39" fmla="*/ f4 1 245"/>
                <a:gd name="f40" fmla="*/ f37 f0 1"/>
                <a:gd name="f41" fmla="*/ 0 f38 1"/>
                <a:gd name="f42" fmla="*/ 969 f38 1"/>
                <a:gd name="f43" fmla="*/ 245 f39 1"/>
                <a:gd name="f44" fmla="*/ 0 f39 1"/>
                <a:gd name="f45" fmla="*/ f40 1 f2"/>
                <a:gd name="f46" fmla="*/ 24 f38 1"/>
                <a:gd name="f47" fmla="*/ 54 f39 1"/>
                <a:gd name="f48" fmla="*/ 66 f38 1"/>
                <a:gd name="f49" fmla="*/ 96 f39 1"/>
                <a:gd name="f50" fmla="*/ 120 f38 1"/>
                <a:gd name="f51" fmla="*/ 137 f39 1"/>
                <a:gd name="f52" fmla="*/ 198 f38 1"/>
                <a:gd name="f53" fmla="*/ 173 f39 1"/>
                <a:gd name="f54" fmla="*/ 293 f38 1"/>
                <a:gd name="f55" fmla="*/ 203 f39 1"/>
                <a:gd name="f56" fmla="*/ 353 f38 1"/>
                <a:gd name="f57" fmla="*/ 215 f39 1"/>
                <a:gd name="f58" fmla="*/ 413 f38 1"/>
                <a:gd name="f59" fmla="*/ 227 f39 1"/>
                <a:gd name="f60" fmla="*/ 479 f38 1"/>
                <a:gd name="f61" fmla="*/ 233 f39 1"/>
                <a:gd name="f62" fmla="*/ 556 f38 1"/>
                <a:gd name="f63" fmla="*/ 239 f39 1"/>
                <a:gd name="f64" fmla="*/ 634 f38 1"/>
                <a:gd name="f65" fmla="*/ 724 f38 1"/>
                <a:gd name="f66" fmla="*/ 855 f38 1"/>
                <a:gd name="f67" fmla="*/ 60 f39 1"/>
                <a:gd name="f68" fmla="*/ 700 f38 1"/>
                <a:gd name="f69" fmla="*/ 503 f38 1"/>
                <a:gd name="f70" fmla="*/ 317 f38 1"/>
                <a:gd name="f71" fmla="*/ 42 f39 1"/>
                <a:gd name="f72" fmla="*/ 150 f38 1"/>
                <a:gd name="f73" fmla="*/ 24 f39 1"/>
                <a:gd name="f74" fmla="*/ 72 f38 1"/>
                <a:gd name="f75" fmla="*/ 12 f39 1"/>
                <a:gd name="f76" fmla="+- f45 0 f1"/>
              </a:gdLst>
              <a:ahLst/>
              <a:cxnLst>
                <a:cxn ang="3cd4">
                  <a:pos x="hc" y="t"/>
                </a:cxn>
                <a:cxn ang="0">
                  <a:pos x="r" y="vc"/>
                </a:cxn>
                <a:cxn ang="cd4">
                  <a:pos x="hc" y="b"/>
                </a:cxn>
                <a:cxn ang="cd2">
                  <a:pos x="l" y="vc"/>
                </a:cxn>
                <a:cxn ang="f76">
                  <a:pos x="f41" y="f44"/>
                </a:cxn>
                <a:cxn ang="f76">
                  <a:pos x="f46" y="f47"/>
                </a:cxn>
                <a:cxn ang="f76">
                  <a:pos x="f48" y="f49"/>
                </a:cxn>
                <a:cxn ang="f76">
                  <a:pos x="f50" y="f51"/>
                </a:cxn>
                <a:cxn ang="f76">
                  <a:pos x="f52" y="f53"/>
                </a:cxn>
                <a:cxn ang="f76">
                  <a:pos x="f54" y="f55"/>
                </a:cxn>
                <a:cxn ang="f76">
                  <a:pos x="f56" y="f57"/>
                </a:cxn>
                <a:cxn ang="f76">
                  <a:pos x="f58" y="f59"/>
                </a:cxn>
                <a:cxn ang="f76">
                  <a:pos x="f60" y="f61"/>
                </a:cxn>
                <a:cxn ang="f76">
                  <a:pos x="f62" y="f63"/>
                </a:cxn>
                <a:cxn ang="f76">
                  <a:pos x="f64" y="f43"/>
                </a:cxn>
                <a:cxn ang="f76">
                  <a:pos x="f65" y="f43"/>
                </a:cxn>
                <a:cxn ang="f76">
                  <a:pos x="f66" y="f43"/>
                </a:cxn>
                <a:cxn ang="f76">
                  <a:pos x="f42" y="f63"/>
                </a:cxn>
                <a:cxn ang="f76">
                  <a:pos x="f42" y="f67"/>
                </a:cxn>
                <a:cxn ang="f76">
                  <a:pos x="f68" y="f67"/>
                </a:cxn>
                <a:cxn ang="f76">
                  <a:pos x="f69" y="f47"/>
                </a:cxn>
                <a:cxn ang="f76">
                  <a:pos x="f70" y="f71"/>
                </a:cxn>
                <a:cxn ang="f76">
                  <a:pos x="f72" y="f73"/>
                </a:cxn>
                <a:cxn ang="f76">
                  <a:pos x="f74" y="f75"/>
                </a:cxn>
                <a:cxn ang="f76">
                  <a:pos x="f41" y="f44"/>
                </a:cxn>
                <a:cxn ang="f76">
                  <a:pos x="f41" y="f44"/>
                </a:cxn>
              </a:cxnLst>
              <a:rect l="f41" t="f44" r="f42" b="f43"/>
              <a:pathLst>
                <a:path w="969" h="245">
                  <a:moveTo>
                    <a:pt x="f5" y="f5"/>
                  </a:moveTo>
                  <a:lnTo>
                    <a:pt x="f8" y="f9"/>
                  </a:lnTo>
                  <a:lnTo>
                    <a:pt x="f10" y="f11"/>
                  </a:lnTo>
                  <a:lnTo>
                    <a:pt x="f12" y="f13"/>
                  </a:lnTo>
                  <a:lnTo>
                    <a:pt x="f14" y="f15"/>
                  </a:lnTo>
                  <a:lnTo>
                    <a:pt x="f16" y="f17"/>
                  </a:lnTo>
                  <a:lnTo>
                    <a:pt x="f18" y="f19"/>
                  </a:lnTo>
                  <a:lnTo>
                    <a:pt x="f20" y="f21"/>
                  </a:lnTo>
                  <a:lnTo>
                    <a:pt x="f22" y="f23"/>
                  </a:lnTo>
                  <a:lnTo>
                    <a:pt x="f24" y="f25"/>
                  </a:lnTo>
                  <a:lnTo>
                    <a:pt x="f26" y="f7"/>
                  </a:lnTo>
                  <a:lnTo>
                    <a:pt x="f27" y="f7"/>
                  </a:lnTo>
                  <a:lnTo>
                    <a:pt x="f28" y="f7"/>
                  </a:lnTo>
                  <a:lnTo>
                    <a:pt x="f6" y="f25"/>
                  </a:lnTo>
                  <a:lnTo>
                    <a:pt x="f6" y="f29"/>
                  </a:lnTo>
                  <a:lnTo>
                    <a:pt x="f30" y="f29"/>
                  </a:lnTo>
                  <a:lnTo>
                    <a:pt x="f31" y="f9"/>
                  </a:lnTo>
                  <a:lnTo>
                    <a:pt x="f32" y="f33"/>
                  </a:lnTo>
                  <a:lnTo>
                    <a:pt x="f34" y="f8"/>
                  </a:lnTo>
                  <a:lnTo>
                    <a:pt x="f35" y="f36"/>
                  </a:lnTo>
                  <a:lnTo>
                    <a:pt x="f5" y="f5"/>
                  </a:lnTo>
                  <a:lnTo>
                    <a:pt x="f5" y="f5"/>
                  </a:lnTo>
                  <a:close/>
                </a:path>
              </a:pathLst>
            </a:custGeom>
            <a:gradFill>
              <a:gsLst>
                <a:gs pos="0">
                  <a:srgbClr val="CBCBCB"/>
                </a:gs>
                <a:gs pos="100000">
                  <a:srgbClr val="D4D4D4"/>
                </a:gs>
              </a:gsLst>
              <a:lin ang="189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5" name="Forma livre 14"/>
            <p:cNvSpPr/>
            <p:nvPr/>
          </p:nvSpPr>
          <p:spPr>
            <a:xfrm>
              <a:off x="7635960" y="5700600"/>
              <a:ext cx="1517400" cy="141480"/>
            </a:xfrm>
            <a:custGeom>
              <a:avLst/>
              <a:gdLst>
                <a:gd name="f0" fmla="val 10800000"/>
                <a:gd name="f1" fmla="val 5400000"/>
                <a:gd name="f2" fmla="val 180"/>
                <a:gd name="f3" fmla="val w"/>
                <a:gd name="f4" fmla="val h"/>
                <a:gd name="f5" fmla="val 0"/>
                <a:gd name="f6" fmla="val 951"/>
                <a:gd name="f7" fmla="val 90"/>
                <a:gd name="f8" fmla="val 700"/>
                <a:gd name="f9" fmla="val 598"/>
                <a:gd name="f10" fmla="val 515"/>
                <a:gd name="f11" fmla="val 431"/>
                <a:gd name="f12" fmla="val 365"/>
                <a:gd name="f13" fmla="val 299"/>
                <a:gd name="f14" fmla="val 245"/>
                <a:gd name="f15" fmla="val 198"/>
                <a:gd name="f16" fmla="val 162"/>
                <a:gd name="f17" fmla="val 126"/>
                <a:gd name="f18" fmla="val 6"/>
                <a:gd name="f19" fmla="val 96"/>
                <a:gd name="f20" fmla="val 54"/>
                <a:gd name="f21" fmla="val 12"/>
                <a:gd name="f22" fmla="val 30"/>
                <a:gd name="f23" fmla="val 18"/>
                <a:gd name="f24" fmla="val 24"/>
                <a:gd name="f25" fmla="val 36"/>
                <a:gd name="f26" fmla="val 42"/>
                <a:gd name="f27" fmla="val 102"/>
                <a:gd name="f28" fmla="val 168"/>
                <a:gd name="f29" fmla="val 60"/>
                <a:gd name="f30" fmla="val 251"/>
                <a:gd name="f31" fmla="val 66"/>
                <a:gd name="f32" fmla="val 341"/>
                <a:gd name="f33" fmla="val 78"/>
                <a:gd name="f34" fmla="val 449"/>
                <a:gd name="f35" fmla="val 84"/>
                <a:gd name="f36" fmla="val 568"/>
                <a:gd name="f37" fmla="val 694"/>
                <a:gd name="f38" fmla="val 825"/>
                <a:gd name="f39" fmla="val 831"/>
                <a:gd name="f40" fmla="val 772"/>
                <a:gd name="f41" fmla="+- 0 0 0"/>
                <a:gd name="f42" fmla="*/ f3 1 951"/>
                <a:gd name="f43" fmla="*/ f4 1 90"/>
                <a:gd name="f44" fmla="*/ f41 f0 1"/>
                <a:gd name="f45" fmla="*/ 0 f42 1"/>
                <a:gd name="f46" fmla="*/ 951 f42 1"/>
                <a:gd name="f47" fmla="*/ 90 f43 1"/>
                <a:gd name="f48" fmla="*/ 0 f43 1"/>
                <a:gd name="f49" fmla="*/ 700 f42 1"/>
                <a:gd name="f50" fmla="*/ f44 1 f2"/>
                <a:gd name="f51" fmla="*/ 598 f42 1"/>
                <a:gd name="f52" fmla="*/ 515 f42 1"/>
                <a:gd name="f53" fmla="*/ 431 f42 1"/>
                <a:gd name="f54" fmla="*/ 365 f42 1"/>
                <a:gd name="f55" fmla="*/ 299 f42 1"/>
                <a:gd name="f56" fmla="*/ 245 f42 1"/>
                <a:gd name="f57" fmla="*/ 198 f42 1"/>
                <a:gd name="f58" fmla="*/ 162 f42 1"/>
                <a:gd name="f59" fmla="*/ 126 f42 1"/>
                <a:gd name="f60" fmla="*/ 6 f43 1"/>
                <a:gd name="f61" fmla="*/ 96 f42 1"/>
                <a:gd name="f62" fmla="*/ 54 f42 1"/>
                <a:gd name="f63" fmla="*/ 12 f43 1"/>
                <a:gd name="f64" fmla="*/ 30 f42 1"/>
                <a:gd name="f65" fmla="*/ 12 f42 1"/>
                <a:gd name="f66" fmla="*/ 18 f43 1"/>
                <a:gd name="f67" fmla="*/ 6 f42 1"/>
                <a:gd name="f68" fmla="*/ 24 f43 1"/>
                <a:gd name="f69" fmla="*/ 30 f43 1"/>
                <a:gd name="f70" fmla="*/ 24 f42 1"/>
                <a:gd name="f71" fmla="*/ 36 f43 1"/>
                <a:gd name="f72" fmla="*/ 42 f43 1"/>
                <a:gd name="f73" fmla="*/ 102 f42 1"/>
                <a:gd name="f74" fmla="*/ 54 f43 1"/>
                <a:gd name="f75" fmla="*/ 168 f42 1"/>
                <a:gd name="f76" fmla="*/ 60 f43 1"/>
                <a:gd name="f77" fmla="*/ 251 f42 1"/>
                <a:gd name="f78" fmla="*/ 66 f43 1"/>
                <a:gd name="f79" fmla="*/ 341 f42 1"/>
                <a:gd name="f80" fmla="*/ 78 f43 1"/>
                <a:gd name="f81" fmla="*/ 449 f42 1"/>
                <a:gd name="f82" fmla="*/ 84 f43 1"/>
                <a:gd name="f83" fmla="*/ 568 f42 1"/>
                <a:gd name="f84" fmla="*/ 694 f42 1"/>
                <a:gd name="f85" fmla="*/ 825 f42 1"/>
                <a:gd name="f86" fmla="*/ 831 f42 1"/>
                <a:gd name="f87" fmla="*/ 772 f42 1"/>
                <a:gd name="f88" fmla="+- f50 0 f1"/>
              </a:gdLst>
              <a:ahLst/>
              <a:cxnLst>
                <a:cxn ang="3cd4">
                  <a:pos x="hc" y="t"/>
                </a:cxn>
                <a:cxn ang="0">
                  <a:pos x="r" y="vc"/>
                </a:cxn>
                <a:cxn ang="cd4">
                  <a:pos x="hc" y="b"/>
                </a:cxn>
                <a:cxn ang="cd2">
                  <a:pos x="l" y="vc"/>
                </a:cxn>
                <a:cxn ang="f88">
                  <a:pos x="f49" y="f48"/>
                </a:cxn>
                <a:cxn ang="f88">
                  <a:pos x="f51" y="f48"/>
                </a:cxn>
                <a:cxn ang="f88">
                  <a:pos x="f52" y="f48"/>
                </a:cxn>
                <a:cxn ang="f88">
                  <a:pos x="f53" y="f48"/>
                </a:cxn>
                <a:cxn ang="f88">
                  <a:pos x="f54" y="f48"/>
                </a:cxn>
                <a:cxn ang="f88">
                  <a:pos x="f55" y="f48"/>
                </a:cxn>
                <a:cxn ang="f88">
                  <a:pos x="f56" y="f48"/>
                </a:cxn>
                <a:cxn ang="f88">
                  <a:pos x="f57" y="f48"/>
                </a:cxn>
                <a:cxn ang="f88">
                  <a:pos x="f58" y="f48"/>
                </a:cxn>
                <a:cxn ang="f88">
                  <a:pos x="f59" y="f60"/>
                </a:cxn>
                <a:cxn ang="f88">
                  <a:pos x="f61" y="f60"/>
                </a:cxn>
                <a:cxn ang="f88">
                  <a:pos x="f62" y="f63"/>
                </a:cxn>
                <a:cxn ang="f88">
                  <a:pos x="f64" y="f63"/>
                </a:cxn>
                <a:cxn ang="f88">
                  <a:pos x="f65" y="f66"/>
                </a:cxn>
                <a:cxn ang="f88">
                  <a:pos x="f67" y="f66"/>
                </a:cxn>
                <a:cxn ang="f88">
                  <a:pos x="f45" y="f68"/>
                </a:cxn>
                <a:cxn ang="f88">
                  <a:pos x="f67" y="f69"/>
                </a:cxn>
                <a:cxn ang="f88">
                  <a:pos x="f70" y="f71"/>
                </a:cxn>
                <a:cxn ang="f88">
                  <a:pos x="f62" y="f72"/>
                </a:cxn>
                <a:cxn ang="f88">
                  <a:pos x="f73" y="f74"/>
                </a:cxn>
                <a:cxn ang="f88">
                  <a:pos x="f75" y="f76"/>
                </a:cxn>
                <a:cxn ang="f88">
                  <a:pos x="f77" y="f78"/>
                </a:cxn>
                <a:cxn ang="f88">
                  <a:pos x="f79" y="f80"/>
                </a:cxn>
                <a:cxn ang="f88">
                  <a:pos x="f81" y="f82"/>
                </a:cxn>
                <a:cxn ang="f88">
                  <a:pos x="f83" y="f82"/>
                </a:cxn>
                <a:cxn ang="f88">
                  <a:pos x="f84" y="f47"/>
                </a:cxn>
                <a:cxn ang="f88">
                  <a:pos x="f85" y="f47"/>
                </a:cxn>
                <a:cxn ang="f88">
                  <a:pos x="f46" y="f47"/>
                </a:cxn>
                <a:cxn ang="f88">
                  <a:pos x="f46" y="f60"/>
                </a:cxn>
                <a:cxn ang="f88">
                  <a:pos x="f86" y="f60"/>
                </a:cxn>
                <a:cxn ang="f88">
                  <a:pos x="f87" y="f60"/>
                </a:cxn>
                <a:cxn ang="f88">
                  <a:pos x="f49" y="f48"/>
                </a:cxn>
                <a:cxn ang="f88">
                  <a:pos x="f49" y="f48"/>
                </a:cxn>
              </a:cxnLst>
              <a:rect l="f45" t="f48" r="f46" b="f47"/>
              <a:pathLst>
                <a:path w="951" h="90">
                  <a:moveTo>
                    <a:pt x="f8" y="f5"/>
                  </a:moveTo>
                  <a:lnTo>
                    <a:pt x="f9" y="f5"/>
                  </a:lnTo>
                  <a:lnTo>
                    <a:pt x="f10" y="f5"/>
                  </a:lnTo>
                  <a:lnTo>
                    <a:pt x="f11" y="f5"/>
                  </a:lnTo>
                  <a:lnTo>
                    <a:pt x="f12" y="f5"/>
                  </a:lnTo>
                  <a:lnTo>
                    <a:pt x="f13" y="f5"/>
                  </a:lnTo>
                  <a:lnTo>
                    <a:pt x="f14" y="f5"/>
                  </a:lnTo>
                  <a:lnTo>
                    <a:pt x="f15" y="f5"/>
                  </a:lnTo>
                  <a:lnTo>
                    <a:pt x="f16" y="f5"/>
                  </a:lnTo>
                  <a:lnTo>
                    <a:pt x="f17" y="f18"/>
                  </a:lnTo>
                  <a:lnTo>
                    <a:pt x="f19" y="f18"/>
                  </a:lnTo>
                  <a:lnTo>
                    <a:pt x="f20" y="f21"/>
                  </a:lnTo>
                  <a:lnTo>
                    <a:pt x="f22" y="f21"/>
                  </a:lnTo>
                  <a:lnTo>
                    <a:pt x="f21" y="f23"/>
                  </a:lnTo>
                  <a:lnTo>
                    <a:pt x="f18" y="f23"/>
                  </a:lnTo>
                  <a:lnTo>
                    <a:pt x="f5" y="f24"/>
                  </a:lnTo>
                  <a:lnTo>
                    <a:pt x="f18" y="f22"/>
                  </a:lnTo>
                  <a:lnTo>
                    <a:pt x="f24" y="f25"/>
                  </a:lnTo>
                  <a:lnTo>
                    <a:pt x="f20" y="f26"/>
                  </a:lnTo>
                  <a:lnTo>
                    <a:pt x="f27" y="f20"/>
                  </a:lnTo>
                  <a:lnTo>
                    <a:pt x="f28" y="f29"/>
                  </a:lnTo>
                  <a:lnTo>
                    <a:pt x="f30" y="f31"/>
                  </a:lnTo>
                  <a:lnTo>
                    <a:pt x="f32" y="f33"/>
                  </a:lnTo>
                  <a:lnTo>
                    <a:pt x="f34" y="f35"/>
                  </a:lnTo>
                  <a:lnTo>
                    <a:pt x="f36" y="f35"/>
                  </a:lnTo>
                  <a:lnTo>
                    <a:pt x="f37" y="f7"/>
                  </a:lnTo>
                  <a:lnTo>
                    <a:pt x="f38" y="f7"/>
                  </a:lnTo>
                  <a:lnTo>
                    <a:pt x="f6" y="f7"/>
                  </a:lnTo>
                  <a:lnTo>
                    <a:pt x="f6" y="f18"/>
                  </a:lnTo>
                  <a:lnTo>
                    <a:pt x="f39" y="f18"/>
                  </a:lnTo>
                  <a:lnTo>
                    <a:pt x="f40" y="f18"/>
                  </a:lnTo>
                  <a:lnTo>
                    <a:pt x="f8" y="f5"/>
                  </a:lnTo>
                  <a:lnTo>
                    <a:pt x="f8" y="f5"/>
                  </a:lnTo>
                  <a:close/>
                </a:path>
              </a:pathLst>
            </a:custGeom>
            <a:gradFill>
              <a:gsLst>
                <a:gs pos="0">
                  <a:srgbClr val="D4D4D4"/>
                </a:gs>
                <a:gs pos="100000">
                  <a:srgbClr val="CBCBCB"/>
                </a:gs>
              </a:gsLst>
              <a:lin ang="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6" name="Forma livre 15"/>
            <p:cNvSpPr/>
            <p:nvPr/>
          </p:nvSpPr>
          <p:spPr>
            <a:xfrm>
              <a:off x="4859280" y="2446200"/>
              <a:ext cx="160560" cy="244440"/>
            </a:xfrm>
            <a:custGeom>
              <a:avLst/>
              <a:gdLst>
                <a:gd name="f0" fmla="val 10800000"/>
                <a:gd name="f1" fmla="val 5400000"/>
                <a:gd name="f2" fmla="val 180"/>
                <a:gd name="f3" fmla="val w"/>
                <a:gd name="f4" fmla="val h"/>
                <a:gd name="f5" fmla="val 0"/>
                <a:gd name="f6" fmla="val 102"/>
                <a:gd name="f7" fmla="val 155"/>
                <a:gd name="f8" fmla="val 12"/>
                <a:gd name="f9" fmla="val 30"/>
                <a:gd name="f10" fmla="val 72"/>
                <a:gd name="f11" fmla="val 66"/>
                <a:gd name="f12" fmla="+- 0 0 0"/>
                <a:gd name="f13" fmla="*/ f3 1 102"/>
                <a:gd name="f14" fmla="*/ f4 1 155"/>
                <a:gd name="f15" fmla="*/ f12 f0 1"/>
                <a:gd name="f16" fmla="*/ 0 f13 1"/>
                <a:gd name="f17" fmla="*/ 102 f13 1"/>
                <a:gd name="f18" fmla="*/ 155 f14 1"/>
                <a:gd name="f19" fmla="*/ 0 f14 1"/>
                <a:gd name="f20" fmla="*/ f15 1 f2"/>
                <a:gd name="f21" fmla="*/ 12 f14 1"/>
                <a:gd name="f22" fmla="*/ 30 f13 1"/>
                <a:gd name="f23" fmla="*/ 72 f14 1"/>
                <a:gd name="f24" fmla="*/ 72 f13 1"/>
                <a:gd name="f25" fmla="*/ 66 f14 1"/>
                <a:gd name="f26" fmla="+- f20 0 f1"/>
              </a:gdLst>
              <a:ahLst/>
              <a:cxnLst>
                <a:cxn ang="3cd4">
                  <a:pos x="hc" y="t"/>
                </a:cxn>
                <a:cxn ang="0">
                  <a:pos x="r" y="vc"/>
                </a:cxn>
                <a:cxn ang="cd4">
                  <a:pos x="hc" y="b"/>
                </a:cxn>
                <a:cxn ang="cd2">
                  <a:pos x="l" y="vc"/>
                </a:cxn>
                <a:cxn ang="f26">
                  <a:pos x="f17" y="f19"/>
                </a:cxn>
                <a:cxn ang="f26">
                  <a:pos x="f16" y="f21"/>
                </a:cxn>
                <a:cxn ang="f26">
                  <a:pos x="f22" y="f23"/>
                </a:cxn>
                <a:cxn ang="f26">
                  <a:pos x="f22" y="f18"/>
                </a:cxn>
                <a:cxn ang="f26">
                  <a:pos x="f24" y="f18"/>
                </a:cxn>
                <a:cxn ang="f26">
                  <a:pos x="f24" y="f25"/>
                </a:cxn>
                <a:cxn ang="f26">
                  <a:pos x="f17" y="f19"/>
                </a:cxn>
                <a:cxn ang="f26">
                  <a:pos x="f17" y="f19"/>
                </a:cxn>
              </a:cxnLst>
              <a:rect l="f16" t="f19" r="f17" b="f18"/>
              <a:pathLst>
                <a:path w="102" h="155">
                  <a:moveTo>
                    <a:pt x="f6" y="f5"/>
                  </a:moveTo>
                  <a:lnTo>
                    <a:pt x="f5" y="f8"/>
                  </a:lnTo>
                  <a:lnTo>
                    <a:pt x="f9" y="f10"/>
                  </a:lnTo>
                  <a:lnTo>
                    <a:pt x="f9" y="f7"/>
                  </a:lnTo>
                  <a:lnTo>
                    <a:pt x="f10" y="f7"/>
                  </a:lnTo>
                  <a:lnTo>
                    <a:pt x="f10" y="f11"/>
                  </a:lnTo>
                  <a:lnTo>
                    <a:pt x="f6" y="f5"/>
                  </a:lnTo>
                  <a:lnTo>
                    <a:pt x="f6" y="f5"/>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7" name="Forma livre 16"/>
            <p:cNvSpPr/>
            <p:nvPr/>
          </p:nvSpPr>
          <p:spPr>
            <a:xfrm>
              <a:off x="4859280" y="2682720"/>
              <a:ext cx="141480" cy="150840"/>
            </a:xfrm>
            <a:custGeom>
              <a:avLst/>
              <a:gdLst>
                <a:gd name="f0" fmla="val 10800000"/>
                <a:gd name="f1" fmla="val 5400000"/>
                <a:gd name="f2" fmla="val 180"/>
                <a:gd name="f3" fmla="val w"/>
                <a:gd name="f4" fmla="val h"/>
                <a:gd name="f5" fmla="val 0"/>
                <a:gd name="f6" fmla="val 90"/>
                <a:gd name="f7" fmla="val 96"/>
                <a:gd name="f8" fmla="val 48"/>
                <a:gd name="f9" fmla="val 72"/>
                <a:gd name="f10" fmla="val 84"/>
                <a:gd name="f11" fmla="val 36"/>
                <a:gd name="f12" fmla="val 24"/>
                <a:gd name="f13" fmla="val 66"/>
                <a:gd name="f14" fmla="val 6"/>
                <a:gd name="f15" fmla="val 42"/>
                <a:gd name="f16" fmla="val 12"/>
                <a:gd name="f17" fmla="val 30"/>
                <a:gd name="f18" fmla="val 18"/>
                <a:gd name="f19" fmla="val 54"/>
                <a:gd name="f20" fmla="val 78"/>
                <a:gd name="f21" fmla="+- 0 0 0"/>
                <a:gd name="f22" fmla="*/ f3 1 90"/>
                <a:gd name="f23" fmla="*/ f4 1 96"/>
                <a:gd name="f24" fmla="*/ f21 f0 1"/>
                <a:gd name="f25" fmla="*/ 0 f22 1"/>
                <a:gd name="f26" fmla="*/ 90 f22 1"/>
                <a:gd name="f27" fmla="*/ 96 f23 1"/>
                <a:gd name="f28" fmla="*/ 0 f23 1"/>
                <a:gd name="f29" fmla="*/ 48 f22 1"/>
                <a:gd name="f30" fmla="*/ f24 1 f2"/>
                <a:gd name="f31" fmla="*/ 72 f22 1"/>
                <a:gd name="f32" fmla="*/ 72 f23 1"/>
                <a:gd name="f33" fmla="*/ 84 f22 1"/>
                <a:gd name="f34" fmla="*/ 48 f23 1"/>
                <a:gd name="f35" fmla="*/ 36 f23 1"/>
                <a:gd name="f36" fmla="*/ 24 f23 1"/>
                <a:gd name="f37" fmla="*/ 66 f22 1"/>
                <a:gd name="f38" fmla="*/ 6 f23 1"/>
                <a:gd name="f39" fmla="*/ 42 f22 1"/>
                <a:gd name="f40" fmla="*/ 24 f22 1"/>
                <a:gd name="f41" fmla="*/ 12 f22 1"/>
                <a:gd name="f42" fmla="*/ 12 f23 1"/>
                <a:gd name="f43" fmla="*/ 6 f22 1"/>
                <a:gd name="f44" fmla="*/ 66 f23 1"/>
                <a:gd name="f45" fmla="*/ 30 f22 1"/>
                <a:gd name="f46" fmla="*/ 84 f23 1"/>
                <a:gd name="f47" fmla="*/ 18 f23 1"/>
                <a:gd name="f48" fmla="*/ 54 f22 1"/>
                <a:gd name="f49" fmla="*/ 78 f23 1"/>
                <a:gd name="f50" fmla="*/ 18 f22 1"/>
                <a:gd name="f51" fmla="*/ 30 f23 1"/>
                <a:gd name="f52" fmla="+- f30 0 f1"/>
              </a:gdLst>
              <a:ahLst/>
              <a:cxnLst>
                <a:cxn ang="3cd4">
                  <a:pos x="hc" y="t"/>
                </a:cxn>
                <a:cxn ang="0">
                  <a:pos x="r" y="vc"/>
                </a:cxn>
                <a:cxn ang="cd4">
                  <a:pos x="hc" y="b"/>
                </a:cxn>
                <a:cxn ang="cd2">
                  <a:pos x="l" y="vc"/>
                </a:cxn>
                <a:cxn ang="f52">
                  <a:pos x="f29" y="f27"/>
                </a:cxn>
                <a:cxn ang="f52">
                  <a:pos x="f31" y="f32"/>
                </a:cxn>
                <a:cxn ang="f52">
                  <a:pos x="f33" y="f34"/>
                </a:cxn>
                <a:cxn ang="f52">
                  <a:pos x="f26" y="f35"/>
                </a:cxn>
                <a:cxn ang="f52">
                  <a:pos x="f33" y="f36"/>
                </a:cxn>
                <a:cxn ang="f52">
                  <a:pos x="f37" y="f38"/>
                </a:cxn>
                <a:cxn ang="f52">
                  <a:pos x="f39" y="f28"/>
                </a:cxn>
                <a:cxn ang="f52">
                  <a:pos x="f40" y="f28"/>
                </a:cxn>
                <a:cxn ang="f52">
                  <a:pos x="f41" y="f42"/>
                </a:cxn>
                <a:cxn ang="f52">
                  <a:pos x="f43" y="f36"/>
                </a:cxn>
                <a:cxn ang="f52">
                  <a:pos x="f25" y="f35"/>
                </a:cxn>
                <a:cxn ang="f52">
                  <a:pos x="f41" y="f44"/>
                </a:cxn>
                <a:cxn ang="f52">
                  <a:pos x="f45" y="f46"/>
                </a:cxn>
                <a:cxn ang="f52">
                  <a:pos x="f29" y="f27"/>
                </a:cxn>
                <a:cxn ang="f52">
                  <a:pos x="f29" y="f27"/>
                </a:cxn>
                <a:cxn ang="f52">
                  <a:pos x="f29" y="f42"/>
                </a:cxn>
                <a:cxn ang="f52">
                  <a:pos x="f37" y="f47"/>
                </a:cxn>
                <a:cxn ang="f52">
                  <a:pos x="f31" y="f36"/>
                </a:cxn>
                <a:cxn ang="f52">
                  <a:pos x="f31" y="f35"/>
                </a:cxn>
                <a:cxn ang="f52">
                  <a:pos x="f31" y="f34"/>
                </a:cxn>
                <a:cxn ang="f52">
                  <a:pos x="f48" y="f44"/>
                </a:cxn>
                <a:cxn ang="f52">
                  <a:pos x="f29" y="f49"/>
                </a:cxn>
                <a:cxn ang="f52">
                  <a:pos x="f45" y="f44"/>
                </a:cxn>
                <a:cxn ang="f52">
                  <a:pos x="f40" y="f34"/>
                </a:cxn>
                <a:cxn ang="f52">
                  <a:pos x="f50" y="f51"/>
                </a:cxn>
                <a:cxn ang="f52">
                  <a:pos x="f45" y="f42"/>
                </a:cxn>
                <a:cxn ang="f52">
                  <a:pos x="f29" y="f42"/>
                </a:cxn>
                <a:cxn ang="f52">
                  <a:pos x="f29" y="f42"/>
                </a:cxn>
              </a:cxnLst>
              <a:rect l="f25" t="f28" r="f26" b="f27"/>
              <a:pathLst>
                <a:path w="90" h="96">
                  <a:moveTo>
                    <a:pt x="f8" y="f7"/>
                  </a:moveTo>
                  <a:lnTo>
                    <a:pt x="f9" y="f9"/>
                  </a:lnTo>
                  <a:lnTo>
                    <a:pt x="f10" y="f8"/>
                  </a:lnTo>
                  <a:lnTo>
                    <a:pt x="f6" y="f11"/>
                  </a:lnTo>
                  <a:lnTo>
                    <a:pt x="f10" y="f12"/>
                  </a:lnTo>
                  <a:lnTo>
                    <a:pt x="f13" y="f14"/>
                  </a:lnTo>
                  <a:lnTo>
                    <a:pt x="f15" y="f5"/>
                  </a:lnTo>
                  <a:lnTo>
                    <a:pt x="f12" y="f5"/>
                  </a:lnTo>
                  <a:lnTo>
                    <a:pt x="f16" y="f16"/>
                  </a:lnTo>
                  <a:lnTo>
                    <a:pt x="f14" y="f12"/>
                  </a:lnTo>
                  <a:lnTo>
                    <a:pt x="f5" y="f11"/>
                  </a:lnTo>
                  <a:lnTo>
                    <a:pt x="f16" y="f13"/>
                  </a:lnTo>
                  <a:lnTo>
                    <a:pt x="f17" y="f10"/>
                  </a:lnTo>
                  <a:lnTo>
                    <a:pt x="f8" y="f7"/>
                  </a:lnTo>
                  <a:lnTo>
                    <a:pt x="f8" y="f7"/>
                  </a:lnTo>
                  <a:close/>
                  <a:moveTo>
                    <a:pt x="f8" y="f16"/>
                  </a:moveTo>
                  <a:lnTo>
                    <a:pt x="f13" y="f18"/>
                  </a:lnTo>
                  <a:lnTo>
                    <a:pt x="f9" y="f12"/>
                  </a:lnTo>
                  <a:lnTo>
                    <a:pt x="f9" y="f11"/>
                  </a:lnTo>
                  <a:lnTo>
                    <a:pt x="f9" y="f8"/>
                  </a:lnTo>
                  <a:lnTo>
                    <a:pt x="f19" y="f13"/>
                  </a:lnTo>
                  <a:lnTo>
                    <a:pt x="f8" y="f20"/>
                  </a:lnTo>
                  <a:lnTo>
                    <a:pt x="f17" y="f13"/>
                  </a:lnTo>
                  <a:lnTo>
                    <a:pt x="f12" y="f8"/>
                  </a:lnTo>
                  <a:lnTo>
                    <a:pt x="f18" y="f17"/>
                  </a:lnTo>
                  <a:lnTo>
                    <a:pt x="f17" y="f16"/>
                  </a:lnTo>
                  <a:lnTo>
                    <a:pt x="f8" y="f16"/>
                  </a:lnTo>
                  <a:lnTo>
                    <a:pt x="f8" y="f16"/>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8" name="Forma livre 17"/>
            <p:cNvSpPr/>
            <p:nvPr/>
          </p:nvSpPr>
          <p:spPr>
            <a:xfrm>
              <a:off x="4859280" y="2806560"/>
              <a:ext cx="141480" cy="169920"/>
            </a:xfrm>
            <a:custGeom>
              <a:avLst/>
              <a:gdLst>
                <a:gd name="f0" fmla="val 10800000"/>
                <a:gd name="f1" fmla="val 5400000"/>
                <a:gd name="f2" fmla="val 180"/>
                <a:gd name="f3" fmla="val w"/>
                <a:gd name="f4" fmla="val h"/>
                <a:gd name="f5" fmla="val 0"/>
                <a:gd name="f6" fmla="val 90"/>
                <a:gd name="f7" fmla="val 108"/>
                <a:gd name="f8" fmla="val 12"/>
                <a:gd name="f9" fmla="val 102"/>
                <a:gd name="f10" fmla="val 24"/>
                <a:gd name="f11" fmla="val 54"/>
                <a:gd name="f12" fmla="val 78"/>
                <a:gd name="f13" fmla="val 96"/>
                <a:gd name="f14" fmla="val 72"/>
                <a:gd name="f15" fmla="val 84"/>
                <a:gd name="f16" fmla="val 42"/>
                <a:gd name="f17" fmla="val 66"/>
                <a:gd name="f18" fmla="val 48"/>
                <a:gd name="f19" fmla="val 6"/>
                <a:gd name="f20" fmla="val 18"/>
                <a:gd name="f21" fmla="val 30"/>
                <a:gd name="f22" fmla="val 36"/>
                <a:gd name="f23" fmla="+- 0 0 0"/>
                <a:gd name="f24" fmla="*/ f3 1 90"/>
                <a:gd name="f25" fmla="*/ f4 1 108"/>
                <a:gd name="f26" fmla="*/ f23 f0 1"/>
                <a:gd name="f27" fmla="*/ 0 f24 1"/>
                <a:gd name="f28" fmla="*/ 90 f24 1"/>
                <a:gd name="f29" fmla="*/ 108 f25 1"/>
                <a:gd name="f30" fmla="*/ 0 f25 1"/>
                <a:gd name="f31" fmla="*/ 90 f25 1"/>
                <a:gd name="f32" fmla="*/ f26 1 f2"/>
                <a:gd name="f33" fmla="*/ 12 f24 1"/>
                <a:gd name="f34" fmla="*/ 102 f25 1"/>
                <a:gd name="f35" fmla="*/ 24 f24 1"/>
                <a:gd name="f36" fmla="*/ 54 f24 1"/>
                <a:gd name="f37" fmla="*/ 78 f24 1"/>
                <a:gd name="f38" fmla="*/ 96 f25 1"/>
                <a:gd name="f39" fmla="*/ 72 f25 1"/>
                <a:gd name="f40" fmla="*/ 84 f24 1"/>
                <a:gd name="f41" fmla="*/ 42 f25 1"/>
                <a:gd name="f42" fmla="*/ 66 f24 1"/>
                <a:gd name="f43" fmla="*/ 24 f25 1"/>
                <a:gd name="f44" fmla="*/ 12 f25 1"/>
                <a:gd name="f45" fmla="*/ 48 f24 1"/>
                <a:gd name="f46" fmla="*/ 6 f25 1"/>
                <a:gd name="f47" fmla="*/ 6 f24 1"/>
                <a:gd name="f48" fmla="*/ 48 f25 1"/>
                <a:gd name="f49" fmla="*/ 66 f25 1"/>
                <a:gd name="f50" fmla="*/ 18 f24 1"/>
                <a:gd name="f51" fmla="*/ 30 f24 1"/>
                <a:gd name="f52" fmla="*/ 36 f25 1"/>
                <a:gd name="f53" fmla="*/ 42 f24 1"/>
                <a:gd name="f54" fmla="*/ 18 f25 1"/>
                <a:gd name="f55" fmla="*/ 30 f25 1"/>
                <a:gd name="f56" fmla="*/ 72 f24 1"/>
                <a:gd name="f57" fmla="*/ 84 f25 1"/>
                <a:gd name="f58" fmla="*/ 78 f25 1"/>
                <a:gd name="f59" fmla="+- f32 0 f1"/>
              </a:gdLst>
              <a:ahLst/>
              <a:cxnLst>
                <a:cxn ang="3cd4">
                  <a:pos x="hc" y="t"/>
                </a:cxn>
                <a:cxn ang="0">
                  <a:pos x="r" y="vc"/>
                </a:cxn>
                <a:cxn ang="cd4">
                  <a:pos x="hc" y="b"/>
                </a:cxn>
                <a:cxn ang="cd2">
                  <a:pos x="l" y="vc"/>
                </a:cxn>
                <a:cxn ang="f59">
                  <a:pos x="f27" y="f31"/>
                </a:cxn>
                <a:cxn ang="f59">
                  <a:pos x="f33" y="f34"/>
                </a:cxn>
                <a:cxn ang="f59">
                  <a:pos x="f35" y="f29"/>
                </a:cxn>
                <a:cxn ang="f59">
                  <a:pos x="f36" y="f29"/>
                </a:cxn>
                <a:cxn ang="f59">
                  <a:pos x="f37" y="f38"/>
                </a:cxn>
                <a:cxn ang="f59">
                  <a:pos x="f28" y="f39"/>
                </a:cxn>
                <a:cxn ang="f59">
                  <a:pos x="f40" y="f41"/>
                </a:cxn>
                <a:cxn ang="f59">
                  <a:pos x="f42" y="f43"/>
                </a:cxn>
                <a:cxn ang="f59">
                  <a:pos x="f36" y="f44"/>
                </a:cxn>
                <a:cxn ang="f59">
                  <a:pos x="f45" y="f46"/>
                </a:cxn>
                <a:cxn ang="f59">
                  <a:pos x="f45" y="f46"/>
                </a:cxn>
                <a:cxn ang="f59">
                  <a:pos x="f45" y="f30"/>
                </a:cxn>
                <a:cxn ang="f59">
                  <a:pos x="f35" y="f43"/>
                </a:cxn>
                <a:cxn ang="f59">
                  <a:pos x="f47" y="f48"/>
                </a:cxn>
                <a:cxn ang="f59">
                  <a:pos x="f27" y="f49"/>
                </a:cxn>
                <a:cxn ang="f59">
                  <a:pos x="f27" y="f31"/>
                </a:cxn>
                <a:cxn ang="f59">
                  <a:pos x="f27" y="f31"/>
                </a:cxn>
                <a:cxn ang="f59">
                  <a:pos x="f33" y="f49"/>
                </a:cxn>
                <a:cxn ang="f59">
                  <a:pos x="f50" y="f48"/>
                </a:cxn>
                <a:cxn ang="f59">
                  <a:pos x="f51" y="f52"/>
                </a:cxn>
                <a:cxn ang="f59">
                  <a:pos x="f53" y="f43"/>
                </a:cxn>
                <a:cxn ang="f59">
                  <a:pos x="f45" y="f54"/>
                </a:cxn>
                <a:cxn ang="f59">
                  <a:pos x="f42" y="f55"/>
                </a:cxn>
                <a:cxn ang="f59">
                  <a:pos x="f56" y="f48"/>
                </a:cxn>
                <a:cxn ang="f59">
                  <a:pos x="f37" y="f39"/>
                </a:cxn>
                <a:cxn ang="f59">
                  <a:pos x="f37" y="f57"/>
                </a:cxn>
                <a:cxn ang="f59">
                  <a:pos x="f42" y="f38"/>
                </a:cxn>
                <a:cxn ang="f59">
                  <a:pos x="f53" y="f34"/>
                </a:cxn>
                <a:cxn ang="f59">
                  <a:pos x="f51" y="f38"/>
                </a:cxn>
                <a:cxn ang="f59">
                  <a:pos x="f50" y="f31"/>
                </a:cxn>
                <a:cxn ang="f59">
                  <a:pos x="f33" y="f58"/>
                </a:cxn>
                <a:cxn ang="f59">
                  <a:pos x="f33" y="f49"/>
                </a:cxn>
                <a:cxn ang="f59">
                  <a:pos x="f33" y="f49"/>
                </a:cxn>
              </a:cxnLst>
              <a:rect l="f27" t="f30" r="f28" b="f29"/>
              <a:pathLst>
                <a:path w="90" h="108">
                  <a:moveTo>
                    <a:pt x="f5" y="f6"/>
                  </a:moveTo>
                  <a:lnTo>
                    <a:pt x="f8" y="f9"/>
                  </a:lnTo>
                  <a:lnTo>
                    <a:pt x="f10" y="f7"/>
                  </a:lnTo>
                  <a:lnTo>
                    <a:pt x="f11" y="f7"/>
                  </a:lnTo>
                  <a:lnTo>
                    <a:pt x="f12" y="f13"/>
                  </a:lnTo>
                  <a:lnTo>
                    <a:pt x="f6" y="f14"/>
                  </a:lnTo>
                  <a:lnTo>
                    <a:pt x="f15" y="f16"/>
                  </a:lnTo>
                  <a:lnTo>
                    <a:pt x="f17" y="f10"/>
                  </a:lnTo>
                  <a:lnTo>
                    <a:pt x="f11" y="f8"/>
                  </a:lnTo>
                  <a:lnTo>
                    <a:pt x="f18" y="f19"/>
                  </a:lnTo>
                  <a:lnTo>
                    <a:pt x="f18" y="f19"/>
                  </a:lnTo>
                  <a:lnTo>
                    <a:pt x="f18" y="f5"/>
                  </a:lnTo>
                  <a:lnTo>
                    <a:pt x="f10" y="f10"/>
                  </a:lnTo>
                  <a:lnTo>
                    <a:pt x="f19" y="f18"/>
                  </a:lnTo>
                  <a:lnTo>
                    <a:pt x="f5" y="f17"/>
                  </a:lnTo>
                  <a:lnTo>
                    <a:pt x="f5" y="f6"/>
                  </a:lnTo>
                  <a:lnTo>
                    <a:pt x="f5" y="f6"/>
                  </a:lnTo>
                  <a:close/>
                  <a:moveTo>
                    <a:pt x="f8" y="f17"/>
                  </a:moveTo>
                  <a:lnTo>
                    <a:pt x="f20" y="f18"/>
                  </a:lnTo>
                  <a:lnTo>
                    <a:pt x="f21" y="f22"/>
                  </a:lnTo>
                  <a:lnTo>
                    <a:pt x="f16" y="f10"/>
                  </a:lnTo>
                  <a:lnTo>
                    <a:pt x="f18" y="f20"/>
                  </a:lnTo>
                  <a:lnTo>
                    <a:pt x="f17" y="f21"/>
                  </a:lnTo>
                  <a:lnTo>
                    <a:pt x="f14" y="f18"/>
                  </a:lnTo>
                  <a:lnTo>
                    <a:pt x="f12" y="f14"/>
                  </a:lnTo>
                  <a:lnTo>
                    <a:pt x="f12" y="f15"/>
                  </a:lnTo>
                  <a:lnTo>
                    <a:pt x="f17" y="f13"/>
                  </a:lnTo>
                  <a:lnTo>
                    <a:pt x="f16" y="f9"/>
                  </a:lnTo>
                  <a:lnTo>
                    <a:pt x="f21" y="f13"/>
                  </a:lnTo>
                  <a:lnTo>
                    <a:pt x="f20" y="f6"/>
                  </a:lnTo>
                  <a:lnTo>
                    <a:pt x="f8" y="f12"/>
                  </a:lnTo>
                  <a:lnTo>
                    <a:pt x="f8" y="f17"/>
                  </a:lnTo>
                  <a:lnTo>
                    <a:pt x="f8" y="f17"/>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19" name="Forma livre 18"/>
            <p:cNvSpPr/>
            <p:nvPr/>
          </p:nvSpPr>
          <p:spPr>
            <a:xfrm>
              <a:off x="8696160" y="1913039"/>
              <a:ext cx="160560" cy="245880"/>
            </a:xfrm>
            <a:custGeom>
              <a:avLst/>
              <a:gdLst>
                <a:gd name="f0" fmla="val 10800000"/>
                <a:gd name="f1" fmla="val 5400000"/>
                <a:gd name="f2" fmla="val 180"/>
                <a:gd name="f3" fmla="val w"/>
                <a:gd name="f4" fmla="val h"/>
                <a:gd name="f5" fmla="val 0"/>
                <a:gd name="f6" fmla="val 102"/>
                <a:gd name="f7" fmla="val 156"/>
                <a:gd name="f8" fmla="val 6"/>
                <a:gd name="f9" fmla="val 30"/>
                <a:gd name="f10" fmla="val 72"/>
                <a:gd name="f11" fmla="val 66"/>
                <a:gd name="f12" fmla="+- 0 0 0"/>
                <a:gd name="f13" fmla="*/ f3 1 102"/>
                <a:gd name="f14" fmla="*/ f4 1 156"/>
                <a:gd name="f15" fmla="*/ f12 f0 1"/>
                <a:gd name="f16" fmla="*/ 0 f13 1"/>
                <a:gd name="f17" fmla="*/ 102 f13 1"/>
                <a:gd name="f18" fmla="*/ 156 f14 1"/>
                <a:gd name="f19" fmla="*/ 0 f14 1"/>
                <a:gd name="f20" fmla="*/ f15 1 f2"/>
                <a:gd name="f21" fmla="*/ 6 f14 1"/>
                <a:gd name="f22" fmla="*/ 30 f13 1"/>
                <a:gd name="f23" fmla="*/ 72 f14 1"/>
                <a:gd name="f24" fmla="*/ 72 f13 1"/>
                <a:gd name="f25" fmla="*/ 66 f14 1"/>
                <a:gd name="f26" fmla="+- f20 0 f1"/>
              </a:gdLst>
              <a:ahLst/>
              <a:cxnLst>
                <a:cxn ang="3cd4">
                  <a:pos x="hc" y="t"/>
                </a:cxn>
                <a:cxn ang="0">
                  <a:pos x="r" y="vc"/>
                </a:cxn>
                <a:cxn ang="cd4">
                  <a:pos x="hc" y="b"/>
                </a:cxn>
                <a:cxn ang="cd2">
                  <a:pos x="l" y="vc"/>
                </a:cxn>
                <a:cxn ang="f26">
                  <a:pos x="f17" y="f19"/>
                </a:cxn>
                <a:cxn ang="f26">
                  <a:pos x="f16" y="f21"/>
                </a:cxn>
                <a:cxn ang="f26">
                  <a:pos x="f22" y="f23"/>
                </a:cxn>
                <a:cxn ang="f26">
                  <a:pos x="f22" y="f18"/>
                </a:cxn>
                <a:cxn ang="f26">
                  <a:pos x="f24" y="f18"/>
                </a:cxn>
                <a:cxn ang="f26">
                  <a:pos x="f24" y="f25"/>
                </a:cxn>
                <a:cxn ang="f26">
                  <a:pos x="f17" y="f19"/>
                </a:cxn>
                <a:cxn ang="f26">
                  <a:pos x="f17" y="f19"/>
                </a:cxn>
              </a:cxnLst>
              <a:rect l="f16" t="f19" r="f17" b="f18"/>
              <a:pathLst>
                <a:path w="102" h="156">
                  <a:moveTo>
                    <a:pt x="f6" y="f5"/>
                  </a:moveTo>
                  <a:lnTo>
                    <a:pt x="f5" y="f8"/>
                  </a:lnTo>
                  <a:lnTo>
                    <a:pt x="f9" y="f10"/>
                  </a:lnTo>
                  <a:lnTo>
                    <a:pt x="f9" y="f7"/>
                  </a:lnTo>
                  <a:lnTo>
                    <a:pt x="f10" y="f7"/>
                  </a:lnTo>
                  <a:lnTo>
                    <a:pt x="f10" y="f11"/>
                  </a:lnTo>
                  <a:lnTo>
                    <a:pt x="f6" y="f5"/>
                  </a:lnTo>
                  <a:lnTo>
                    <a:pt x="f6" y="f5"/>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0" name="Forma livre 19"/>
            <p:cNvSpPr/>
            <p:nvPr/>
          </p:nvSpPr>
          <p:spPr>
            <a:xfrm>
              <a:off x="8705880" y="2141640"/>
              <a:ext cx="131760" cy="150840"/>
            </a:xfrm>
            <a:custGeom>
              <a:avLst/>
              <a:gdLst>
                <a:gd name="f0" fmla="val 10800000"/>
                <a:gd name="f1" fmla="val 5400000"/>
                <a:gd name="f2" fmla="val 180"/>
                <a:gd name="f3" fmla="val w"/>
                <a:gd name="f4" fmla="val h"/>
                <a:gd name="f5" fmla="val 0"/>
                <a:gd name="f6" fmla="val 84"/>
                <a:gd name="f7" fmla="val 96"/>
                <a:gd name="f8" fmla="val 42"/>
                <a:gd name="f9" fmla="val 66"/>
                <a:gd name="f10" fmla="val 78"/>
                <a:gd name="f11" fmla="val 54"/>
                <a:gd name="f12" fmla="val 30"/>
                <a:gd name="f13" fmla="val 6"/>
                <a:gd name="f14" fmla="val 24"/>
                <a:gd name="f15" fmla="val 12"/>
                <a:gd name="f16" fmla="val 18"/>
                <a:gd name="f17" fmla="val 48"/>
                <a:gd name="f18" fmla="val 72"/>
                <a:gd name="f19" fmla="+- 0 0 0"/>
                <a:gd name="f20" fmla="*/ f3 1 84"/>
                <a:gd name="f21" fmla="*/ f4 1 96"/>
                <a:gd name="f22" fmla="*/ f19 f0 1"/>
                <a:gd name="f23" fmla="*/ 0 f20 1"/>
                <a:gd name="f24" fmla="*/ 84 f20 1"/>
                <a:gd name="f25" fmla="*/ 96 f21 1"/>
                <a:gd name="f26" fmla="*/ 0 f21 1"/>
                <a:gd name="f27" fmla="*/ 42 f20 1"/>
                <a:gd name="f28" fmla="*/ f22 1 f2"/>
                <a:gd name="f29" fmla="*/ 66 f20 1"/>
                <a:gd name="f30" fmla="*/ 78 f21 1"/>
                <a:gd name="f31" fmla="*/ 54 f21 1"/>
                <a:gd name="f32" fmla="*/ 30 f21 1"/>
                <a:gd name="f33" fmla="*/ 6 f21 1"/>
                <a:gd name="f34" fmla="*/ 24 f20 1"/>
                <a:gd name="f35" fmla="*/ 12 f20 1"/>
                <a:gd name="f36" fmla="*/ 18 f21 1"/>
                <a:gd name="f37" fmla="*/ 6 f20 1"/>
                <a:gd name="f38" fmla="*/ 42 f21 1"/>
                <a:gd name="f39" fmla="*/ 66 f21 1"/>
                <a:gd name="f40" fmla="*/ 30 f20 1"/>
                <a:gd name="f41" fmla="*/ 84 f21 1"/>
                <a:gd name="f42" fmla="*/ 48 f20 1"/>
                <a:gd name="f43" fmla="*/ 12 f21 1"/>
                <a:gd name="f44" fmla="*/ 72 f20 1"/>
                <a:gd name="f45" fmla="*/ 54 f20 1"/>
                <a:gd name="f46" fmla="*/ 72 f21 1"/>
                <a:gd name="f47" fmla="*/ 18 f20 1"/>
                <a:gd name="f48" fmla="+- f28 0 f1"/>
              </a:gdLst>
              <a:ahLst/>
              <a:cxnLst>
                <a:cxn ang="3cd4">
                  <a:pos x="hc" y="t"/>
                </a:cxn>
                <a:cxn ang="0">
                  <a:pos x="r" y="vc"/>
                </a:cxn>
                <a:cxn ang="cd4">
                  <a:pos x="hc" y="b"/>
                </a:cxn>
                <a:cxn ang="cd2">
                  <a:pos x="l" y="vc"/>
                </a:cxn>
                <a:cxn ang="f48">
                  <a:pos x="f27" y="f25"/>
                </a:cxn>
                <a:cxn ang="f48">
                  <a:pos x="f29" y="f30"/>
                </a:cxn>
                <a:cxn ang="f48">
                  <a:pos x="f24" y="f31"/>
                </a:cxn>
                <a:cxn ang="f48">
                  <a:pos x="f24" y="f32"/>
                </a:cxn>
                <a:cxn ang="f48">
                  <a:pos x="f29" y="f33"/>
                </a:cxn>
                <a:cxn ang="f48">
                  <a:pos x="f27" y="f26"/>
                </a:cxn>
                <a:cxn ang="f48">
                  <a:pos x="f34" y="f33"/>
                </a:cxn>
                <a:cxn ang="f48">
                  <a:pos x="f35" y="f36"/>
                </a:cxn>
                <a:cxn ang="f48">
                  <a:pos x="f37" y="f32"/>
                </a:cxn>
                <a:cxn ang="f48">
                  <a:pos x="f23" y="f38"/>
                </a:cxn>
                <a:cxn ang="f48">
                  <a:pos x="f35" y="f39"/>
                </a:cxn>
                <a:cxn ang="f48">
                  <a:pos x="f40" y="f41"/>
                </a:cxn>
                <a:cxn ang="f48">
                  <a:pos x="f27" y="f25"/>
                </a:cxn>
                <a:cxn ang="f48">
                  <a:pos x="f27" y="f25"/>
                </a:cxn>
                <a:cxn ang="f48">
                  <a:pos x="f42" y="f43"/>
                </a:cxn>
                <a:cxn ang="f48">
                  <a:pos x="f29" y="f36"/>
                </a:cxn>
                <a:cxn ang="f48">
                  <a:pos x="f44" y="f32"/>
                </a:cxn>
                <a:cxn ang="f48">
                  <a:pos x="f44" y="f38"/>
                </a:cxn>
                <a:cxn ang="f48">
                  <a:pos x="f29" y="f31"/>
                </a:cxn>
                <a:cxn ang="f48">
                  <a:pos x="f45" y="f46"/>
                </a:cxn>
                <a:cxn ang="f48">
                  <a:pos x="f27" y="f41"/>
                </a:cxn>
                <a:cxn ang="f48">
                  <a:pos x="f27" y="f41"/>
                </a:cxn>
                <a:cxn ang="f48">
                  <a:pos x="f40" y="f46"/>
                </a:cxn>
                <a:cxn ang="f48">
                  <a:pos x="f47" y="f31"/>
                </a:cxn>
                <a:cxn ang="f48">
                  <a:pos x="f47" y="f32"/>
                </a:cxn>
                <a:cxn ang="f48">
                  <a:pos x="f40" y="f36"/>
                </a:cxn>
                <a:cxn ang="f48">
                  <a:pos x="f42" y="f43"/>
                </a:cxn>
                <a:cxn ang="f48">
                  <a:pos x="f42" y="f43"/>
                </a:cxn>
              </a:cxnLst>
              <a:rect l="f23" t="f26" r="f24" b="f25"/>
              <a:pathLst>
                <a:path w="84" h="96">
                  <a:moveTo>
                    <a:pt x="f8" y="f7"/>
                  </a:moveTo>
                  <a:lnTo>
                    <a:pt x="f9" y="f10"/>
                  </a:lnTo>
                  <a:lnTo>
                    <a:pt x="f6" y="f11"/>
                  </a:lnTo>
                  <a:lnTo>
                    <a:pt x="f6" y="f12"/>
                  </a:lnTo>
                  <a:lnTo>
                    <a:pt x="f9" y="f13"/>
                  </a:lnTo>
                  <a:lnTo>
                    <a:pt x="f8" y="f5"/>
                  </a:lnTo>
                  <a:lnTo>
                    <a:pt x="f14" y="f13"/>
                  </a:lnTo>
                  <a:lnTo>
                    <a:pt x="f15" y="f16"/>
                  </a:lnTo>
                  <a:lnTo>
                    <a:pt x="f13" y="f12"/>
                  </a:lnTo>
                  <a:lnTo>
                    <a:pt x="f5" y="f8"/>
                  </a:lnTo>
                  <a:lnTo>
                    <a:pt x="f15" y="f9"/>
                  </a:lnTo>
                  <a:lnTo>
                    <a:pt x="f12" y="f6"/>
                  </a:lnTo>
                  <a:lnTo>
                    <a:pt x="f8" y="f7"/>
                  </a:lnTo>
                  <a:lnTo>
                    <a:pt x="f8" y="f7"/>
                  </a:lnTo>
                  <a:close/>
                  <a:moveTo>
                    <a:pt x="f17" y="f15"/>
                  </a:moveTo>
                  <a:lnTo>
                    <a:pt x="f9" y="f16"/>
                  </a:lnTo>
                  <a:lnTo>
                    <a:pt x="f18" y="f12"/>
                  </a:lnTo>
                  <a:lnTo>
                    <a:pt x="f18" y="f8"/>
                  </a:lnTo>
                  <a:lnTo>
                    <a:pt x="f9" y="f11"/>
                  </a:lnTo>
                  <a:lnTo>
                    <a:pt x="f11" y="f18"/>
                  </a:lnTo>
                  <a:lnTo>
                    <a:pt x="f8" y="f6"/>
                  </a:lnTo>
                  <a:lnTo>
                    <a:pt x="f8" y="f6"/>
                  </a:lnTo>
                  <a:lnTo>
                    <a:pt x="f12" y="f18"/>
                  </a:lnTo>
                  <a:lnTo>
                    <a:pt x="f16" y="f11"/>
                  </a:lnTo>
                  <a:lnTo>
                    <a:pt x="f16" y="f12"/>
                  </a:lnTo>
                  <a:lnTo>
                    <a:pt x="f12" y="f16"/>
                  </a:lnTo>
                  <a:lnTo>
                    <a:pt x="f17" y="f15"/>
                  </a:lnTo>
                  <a:lnTo>
                    <a:pt x="f17" y="f15"/>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1" name="Forma livre 20"/>
            <p:cNvSpPr/>
            <p:nvPr/>
          </p:nvSpPr>
          <p:spPr>
            <a:xfrm>
              <a:off x="8696160" y="2274840"/>
              <a:ext cx="141480" cy="169920"/>
            </a:xfrm>
            <a:custGeom>
              <a:avLst/>
              <a:gdLst>
                <a:gd name="f0" fmla="val 10800000"/>
                <a:gd name="f1" fmla="val 5400000"/>
                <a:gd name="f2" fmla="val 180"/>
                <a:gd name="f3" fmla="val w"/>
                <a:gd name="f4" fmla="val h"/>
                <a:gd name="f5" fmla="val 0"/>
                <a:gd name="f6" fmla="val 90"/>
                <a:gd name="f7" fmla="val 108"/>
                <a:gd name="f8" fmla="val 6"/>
                <a:gd name="f9" fmla="val 18"/>
                <a:gd name="f10" fmla="val 102"/>
                <a:gd name="f11" fmla="val 30"/>
                <a:gd name="f12" fmla="val 60"/>
                <a:gd name="f13" fmla="val 84"/>
                <a:gd name="f14" fmla="val 96"/>
                <a:gd name="f15" fmla="val 66"/>
                <a:gd name="f16" fmla="val 36"/>
                <a:gd name="f17" fmla="val 72"/>
                <a:gd name="f18" fmla="val 54"/>
                <a:gd name="f19" fmla="val 48"/>
                <a:gd name="f20" fmla="val 24"/>
                <a:gd name="f21" fmla="val 12"/>
                <a:gd name="f22" fmla="val 42"/>
                <a:gd name="f23" fmla="val 78"/>
                <a:gd name="f24" fmla="+- 0 0 0"/>
                <a:gd name="f25" fmla="*/ f3 1 90"/>
                <a:gd name="f26" fmla="*/ f4 1 108"/>
                <a:gd name="f27" fmla="*/ f24 f0 1"/>
                <a:gd name="f28" fmla="*/ 0 f25 1"/>
                <a:gd name="f29" fmla="*/ 90 f25 1"/>
                <a:gd name="f30" fmla="*/ 108 f26 1"/>
                <a:gd name="f31" fmla="*/ 0 f26 1"/>
                <a:gd name="f32" fmla="*/ 6 f25 1"/>
                <a:gd name="f33" fmla="*/ 90 f26 1"/>
                <a:gd name="f34" fmla="*/ f27 1 f2"/>
                <a:gd name="f35" fmla="*/ 18 f25 1"/>
                <a:gd name="f36" fmla="*/ 102 f26 1"/>
                <a:gd name="f37" fmla="*/ 30 f25 1"/>
                <a:gd name="f38" fmla="*/ 60 f25 1"/>
                <a:gd name="f39" fmla="*/ 84 f25 1"/>
                <a:gd name="f40" fmla="*/ 96 f26 1"/>
                <a:gd name="f41" fmla="*/ 84 f26 1"/>
                <a:gd name="f42" fmla="*/ 66 f26 1"/>
                <a:gd name="f43" fmla="*/ 36 f26 1"/>
                <a:gd name="f44" fmla="*/ 72 f25 1"/>
                <a:gd name="f45" fmla="*/ 18 f26 1"/>
                <a:gd name="f46" fmla="*/ 6 f26 1"/>
                <a:gd name="f47" fmla="*/ 54 f25 1"/>
                <a:gd name="f48" fmla="*/ 48 f25 1"/>
                <a:gd name="f49" fmla="*/ 24 f25 1"/>
                <a:gd name="f50" fmla="*/ 24 f26 1"/>
                <a:gd name="f51" fmla="*/ 12 f25 1"/>
                <a:gd name="f52" fmla="*/ 48 f26 1"/>
                <a:gd name="f53" fmla="*/ 36 f25 1"/>
                <a:gd name="f54" fmla="*/ 30 f26 1"/>
                <a:gd name="f55" fmla="*/ 42 f25 1"/>
                <a:gd name="f56" fmla="*/ 12 f26 1"/>
                <a:gd name="f57" fmla="*/ 78 f25 1"/>
                <a:gd name="f58" fmla="*/ 42 f26 1"/>
                <a:gd name="f59" fmla="*/ 66 f25 1"/>
                <a:gd name="f60" fmla="*/ 78 f26 1"/>
                <a:gd name="f61" fmla="+- f34 0 f1"/>
              </a:gdLst>
              <a:ahLst/>
              <a:cxnLst>
                <a:cxn ang="3cd4">
                  <a:pos x="hc" y="t"/>
                </a:cxn>
                <a:cxn ang="0">
                  <a:pos x="r" y="vc"/>
                </a:cxn>
                <a:cxn ang="cd4">
                  <a:pos x="hc" y="b"/>
                </a:cxn>
                <a:cxn ang="cd2">
                  <a:pos x="l" y="vc"/>
                </a:cxn>
                <a:cxn ang="f61">
                  <a:pos x="f32" y="f33"/>
                </a:cxn>
                <a:cxn ang="f61">
                  <a:pos x="f35" y="f36"/>
                </a:cxn>
                <a:cxn ang="f61">
                  <a:pos x="f37" y="f30"/>
                </a:cxn>
                <a:cxn ang="f61">
                  <a:pos x="f38" y="f30"/>
                </a:cxn>
                <a:cxn ang="f61">
                  <a:pos x="f39" y="f40"/>
                </a:cxn>
                <a:cxn ang="f61">
                  <a:pos x="f29" y="f41"/>
                </a:cxn>
                <a:cxn ang="f61">
                  <a:pos x="f29" y="f42"/>
                </a:cxn>
                <a:cxn ang="f61">
                  <a:pos x="f39" y="f43"/>
                </a:cxn>
                <a:cxn ang="f61">
                  <a:pos x="f44" y="f45"/>
                </a:cxn>
                <a:cxn ang="f61">
                  <a:pos x="f38" y="f46"/>
                </a:cxn>
                <a:cxn ang="f61">
                  <a:pos x="f47" y="f31"/>
                </a:cxn>
                <a:cxn ang="f61">
                  <a:pos x="f47" y="f31"/>
                </a:cxn>
                <a:cxn ang="f61">
                  <a:pos x="f48" y="f31"/>
                </a:cxn>
                <a:cxn ang="f61">
                  <a:pos x="f49" y="f50"/>
                </a:cxn>
                <a:cxn ang="f61">
                  <a:pos x="f51" y="f52"/>
                </a:cxn>
                <a:cxn ang="f61">
                  <a:pos x="f28" y="f42"/>
                </a:cxn>
                <a:cxn ang="f61">
                  <a:pos x="f32" y="f33"/>
                </a:cxn>
                <a:cxn ang="f61">
                  <a:pos x="f32" y="f33"/>
                </a:cxn>
                <a:cxn ang="f61">
                  <a:pos x="f35" y="f42"/>
                </a:cxn>
                <a:cxn ang="f61">
                  <a:pos x="f49" y="f52"/>
                </a:cxn>
                <a:cxn ang="f61">
                  <a:pos x="f53" y="f54"/>
                </a:cxn>
                <a:cxn ang="f61">
                  <a:pos x="f55" y="f45"/>
                </a:cxn>
                <a:cxn ang="f61">
                  <a:pos x="f48" y="f56"/>
                </a:cxn>
                <a:cxn ang="f61">
                  <a:pos x="f57" y="f58"/>
                </a:cxn>
                <a:cxn ang="f61">
                  <a:pos x="f39" y="f42"/>
                </a:cxn>
                <a:cxn ang="f61">
                  <a:pos x="f59" y="f33"/>
                </a:cxn>
                <a:cxn ang="f61">
                  <a:pos x="f47" y="f40"/>
                </a:cxn>
                <a:cxn ang="f61">
                  <a:pos x="f55" y="f40"/>
                </a:cxn>
                <a:cxn ang="f61">
                  <a:pos x="f37" y="f40"/>
                </a:cxn>
                <a:cxn ang="f61">
                  <a:pos x="f49" y="f41"/>
                </a:cxn>
                <a:cxn ang="f61">
                  <a:pos x="f35" y="f60"/>
                </a:cxn>
                <a:cxn ang="f61">
                  <a:pos x="f35" y="f42"/>
                </a:cxn>
                <a:cxn ang="f61">
                  <a:pos x="f35" y="f42"/>
                </a:cxn>
              </a:cxnLst>
              <a:rect l="f28" t="f31" r="f29" b="f30"/>
              <a:pathLst>
                <a:path w="90" h="108">
                  <a:moveTo>
                    <a:pt x="f8" y="f6"/>
                  </a:moveTo>
                  <a:lnTo>
                    <a:pt x="f9" y="f10"/>
                  </a:lnTo>
                  <a:lnTo>
                    <a:pt x="f11" y="f7"/>
                  </a:lnTo>
                  <a:lnTo>
                    <a:pt x="f12" y="f7"/>
                  </a:lnTo>
                  <a:lnTo>
                    <a:pt x="f13" y="f14"/>
                  </a:lnTo>
                  <a:lnTo>
                    <a:pt x="f6" y="f13"/>
                  </a:lnTo>
                  <a:lnTo>
                    <a:pt x="f6" y="f15"/>
                  </a:lnTo>
                  <a:lnTo>
                    <a:pt x="f13" y="f16"/>
                  </a:lnTo>
                  <a:lnTo>
                    <a:pt x="f17" y="f9"/>
                  </a:lnTo>
                  <a:lnTo>
                    <a:pt x="f12" y="f8"/>
                  </a:lnTo>
                  <a:lnTo>
                    <a:pt x="f18" y="f5"/>
                  </a:lnTo>
                  <a:lnTo>
                    <a:pt x="f18" y="f5"/>
                  </a:lnTo>
                  <a:lnTo>
                    <a:pt x="f19" y="f5"/>
                  </a:lnTo>
                  <a:lnTo>
                    <a:pt x="f20" y="f20"/>
                  </a:lnTo>
                  <a:lnTo>
                    <a:pt x="f21" y="f19"/>
                  </a:lnTo>
                  <a:lnTo>
                    <a:pt x="f5" y="f15"/>
                  </a:lnTo>
                  <a:lnTo>
                    <a:pt x="f8" y="f6"/>
                  </a:lnTo>
                  <a:lnTo>
                    <a:pt x="f8" y="f6"/>
                  </a:lnTo>
                  <a:close/>
                  <a:moveTo>
                    <a:pt x="f9" y="f15"/>
                  </a:moveTo>
                  <a:lnTo>
                    <a:pt x="f20" y="f19"/>
                  </a:lnTo>
                  <a:lnTo>
                    <a:pt x="f16" y="f11"/>
                  </a:lnTo>
                  <a:lnTo>
                    <a:pt x="f22" y="f9"/>
                  </a:lnTo>
                  <a:lnTo>
                    <a:pt x="f19" y="f21"/>
                  </a:lnTo>
                  <a:lnTo>
                    <a:pt x="f23" y="f22"/>
                  </a:lnTo>
                  <a:lnTo>
                    <a:pt x="f13" y="f15"/>
                  </a:lnTo>
                  <a:lnTo>
                    <a:pt x="f15" y="f6"/>
                  </a:lnTo>
                  <a:lnTo>
                    <a:pt x="f18" y="f14"/>
                  </a:lnTo>
                  <a:lnTo>
                    <a:pt x="f22" y="f14"/>
                  </a:lnTo>
                  <a:lnTo>
                    <a:pt x="f11" y="f14"/>
                  </a:lnTo>
                  <a:lnTo>
                    <a:pt x="f20" y="f13"/>
                  </a:lnTo>
                  <a:lnTo>
                    <a:pt x="f9" y="f23"/>
                  </a:lnTo>
                  <a:lnTo>
                    <a:pt x="f9" y="f15"/>
                  </a:lnTo>
                  <a:lnTo>
                    <a:pt x="f9" y="f15"/>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2" name="Forma livre 21"/>
            <p:cNvSpPr/>
            <p:nvPr/>
          </p:nvSpPr>
          <p:spPr>
            <a:xfrm>
              <a:off x="8629560" y="5595840"/>
              <a:ext cx="103320" cy="150840"/>
            </a:xfrm>
            <a:custGeom>
              <a:avLst/>
              <a:gdLst>
                <a:gd name="f0" fmla="val 10800000"/>
                <a:gd name="f1" fmla="val 5400000"/>
                <a:gd name="f2" fmla="val 180"/>
                <a:gd name="f3" fmla="val w"/>
                <a:gd name="f4" fmla="val h"/>
                <a:gd name="f5" fmla="val 0"/>
                <a:gd name="f6" fmla="val 66"/>
                <a:gd name="f7" fmla="val 96"/>
                <a:gd name="f8" fmla="val 30"/>
                <a:gd name="f9" fmla="val 54"/>
                <a:gd name="f10" fmla="val 72"/>
                <a:gd name="f11" fmla="val 48"/>
                <a:gd name="f12" fmla="val 24"/>
                <a:gd name="f13" fmla="val 6"/>
                <a:gd name="f14" fmla="val 18"/>
                <a:gd name="f15" fmla="val 12"/>
                <a:gd name="f16" fmla="val 36"/>
                <a:gd name="f17" fmla="val 60"/>
                <a:gd name="f18" fmla="val 84"/>
                <a:gd name="f19" fmla="val 78"/>
                <a:gd name="f20" fmla="+- 0 0 0"/>
                <a:gd name="f21" fmla="*/ f3 1 66"/>
                <a:gd name="f22" fmla="*/ f4 1 96"/>
                <a:gd name="f23" fmla="*/ f20 f0 1"/>
                <a:gd name="f24" fmla="*/ 0 f21 1"/>
                <a:gd name="f25" fmla="*/ 66 f21 1"/>
                <a:gd name="f26" fmla="*/ 96 f22 1"/>
                <a:gd name="f27" fmla="*/ 0 f22 1"/>
                <a:gd name="f28" fmla="*/ 30 f21 1"/>
                <a:gd name="f29" fmla="*/ f23 1 f2"/>
                <a:gd name="f30" fmla="*/ 54 f21 1"/>
                <a:gd name="f31" fmla="*/ 72 f22 1"/>
                <a:gd name="f32" fmla="*/ 48 f22 1"/>
                <a:gd name="f33" fmla="*/ 24 f22 1"/>
                <a:gd name="f34" fmla="*/ 6 f22 1"/>
                <a:gd name="f35" fmla="*/ 18 f21 1"/>
                <a:gd name="f36" fmla="*/ 6 f21 1"/>
                <a:gd name="f37" fmla="*/ 12 f22 1"/>
                <a:gd name="f38" fmla="*/ 36 f22 1"/>
                <a:gd name="f39" fmla="*/ 60 f22 1"/>
                <a:gd name="f40" fmla="*/ 84 f22 1"/>
                <a:gd name="f41" fmla="*/ 48 f21 1"/>
                <a:gd name="f42" fmla="*/ 18 f22 1"/>
                <a:gd name="f43" fmla="*/ 36 f21 1"/>
                <a:gd name="f44" fmla="*/ 66 f22 1"/>
                <a:gd name="f45" fmla="*/ 78 f22 1"/>
                <a:gd name="f46" fmla="*/ 12 f21 1"/>
                <a:gd name="f47" fmla="*/ 30 f22 1"/>
                <a:gd name="f48" fmla="+- f29 0 f1"/>
              </a:gdLst>
              <a:ahLst/>
              <a:cxnLst>
                <a:cxn ang="3cd4">
                  <a:pos x="hc" y="t"/>
                </a:cxn>
                <a:cxn ang="0">
                  <a:pos x="r" y="vc"/>
                </a:cxn>
                <a:cxn ang="cd4">
                  <a:pos x="hc" y="b"/>
                </a:cxn>
                <a:cxn ang="cd2">
                  <a:pos x="l" y="vc"/>
                </a:cxn>
                <a:cxn ang="f48">
                  <a:pos x="f28" y="f26"/>
                </a:cxn>
                <a:cxn ang="f48">
                  <a:pos x="f30" y="f31"/>
                </a:cxn>
                <a:cxn ang="f48">
                  <a:pos x="f25" y="f32"/>
                </a:cxn>
                <a:cxn ang="f48">
                  <a:pos x="f25" y="f33"/>
                </a:cxn>
                <a:cxn ang="f48">
                  <a:pos x="f30" y="f34"/>
                </a:cxn>
                <a:cxn ang="f48">
                  <a:pos x="f28" y="f27"/>
                </a:cxn>
                <a:cxn ang="f48">
                  <a:pos x="f35" y="f27"/>
                </a:cxn>
                <a:cxn ang="f48">
                  <a:pos x="f36" y="f37"/>
                </a:cxn>
                <a:cxn ang="f48">
                  <a:pos x="f24" y="f38"/>
                </a:cxn>
                <a:cxn ang="f48">
                  <a:pos x="f36" y="f39"/>
                </a:cxn>
                <a:cxn ang="f48">
                  <a:pos x="f35" y="f40"/>
                </a:cxn>
                <a:cxn ang="f48">
                  <a:pos x="f28" y="f26"/>
                </a:cxn>
                <a:cxn ang="f48">
                  <a:pos x="f28" y="f26"/>
                </a:cxn>
                <a:cxn ang="f48">
                  <a:pos x="f28" y="f37"/>
                </a:cxn>
                <a:cxn ang="f48">
                  <a:pos x="f41" y="f42"/>
                </a:cxn>
                <a:cxn ang="f48">
                  <a:pos x="f30" y="f33"/>
                </a:cxn>
                <a:cxn ang="f48">
                  <a:pos x="f30" y="f38"/>
                </a:cxn>
                <a:cxn ang="f48">
                  <a:pos x="f41" y="f32"/>
                </a:cxn>
                <a:cxn ang="f48">
                  <a:pos x="f43" y="f44"/>
                </a:cxn>
                <a:cxn ang="f48">
                  <a:pos x="f28" y="f45"/>
                </a:cxn>
                <a:cxn ang="f48">
                  <a:pos x="f35" y="f44"/>
                </a:cxn>
                <a:cxn ang="f48">
                  <a:pos x="f46" y="f32"/>
                </a:cxn>
                <a:cxn ang="f48">
                  <a:pos x="f36" y="f47"/>
                </a:cxn>
                <a:cxn ang="f48">
                  <a:pos x="f35" y="f37"/>
                </a:cxn>
                <a:cxn ang="f48">
                  <a:pos x="f28" y="f37"/>
                </a:cxn>
                <a:cxn ang="f48">
                  <a:pos x="f28" y="f37"/>
                </a:cxn>
              </a:cxnLst>
              <a:rect l="f24" t="f27" r="f25" b="f26"/>
              <a:pathLst>
                <a:path w="66" h="96">
                  <a:moveTo>
                    <a:pt x="f8" y="f7"/>
                  </a:moveTo>
                  <a:lnTo>
                    <a:pt x="f9" y="f10"/>
                  </a:lnTo>
                  <a:lnTo>
                    <a:pt x="f6" y="f11"/>
                  </a:lnTo>
                  <a:lnTo>
                    <a:pt x="f6" y="f12"/>
                  </a:lnTo>
                  <a:lnTo>
                    <a:pt x="f9" y="f13"/>
                  </a:lnTo>
                  <a:lnTo>
                    <a:pt x="f8" y="f5"/>
                  </a:lnTo>
                  <a:lnTo>
                    <a:pt x="f14" y="f5"/>
                  </a:lnTo>
                  <a:lnTo>
                    <a:pt x="f13" y="f15"/>
                  </a:lnTo>
                  <a:lnTo>
                    <a:pt x="f5" y="f16"/>
                  </a:lnTo>
                  <a:lnTo>
                    <a:pt x="f13" y="f17"/>
                  </a:lnTo>
                  <a:lnTo>
                    <a:pt x="f14" y="f18"/>
                  </a:lnTo>
                  <a:lnTo>
                    <a:pt x="f8" y="f7"/>
                  </a:lnTo>
                  <a:lnTo>
                    <a:pt x="f8" y="f7"/>
                  </a:lnTo>
                  <a:close/>
                  <a:moveTo>
                    <a:pt x="f8" y="f15"/>
                  </a:moveTo>
                  <a:lnTo>
                    <a:pt x="f11" y="f14"/>
                  </a:lnTo>
                  <a:lnTo>
                    <a:pt x="f9" y="f12"/>
                  </a:lnTo>
                  <a:lnTo>
                    <a:pt x="f9" y="f16"/>
                  </a:lnTo>
                  <a:lnTo>
                    <a:pt x="f11" y="f11"/>
                  </a:lnTo>
                  <a:lnTo>
                    <a:pt x="f16" y="f6"/>
                  </a:lnTo>
                  <a:lnTo>
                    <a:pt x="f8" y="f19"/>
                  </a:lnTo>
                  <a:lnTo>
                    <a:pt x="f14" y="f6"/>
                  </a:lnTo>
                  <a:lnTo>
                    <a:pt x="f15" y="f11"/>
                  </a:lnTo>
                  <a:lnTo>
                    <a:pt x="f13" y="f8"/>
                  </a:lnTo>
                  <a:lnTo>
                    <a:pt x="f14" y="f15"/>
                  </a:lnTo>
                  <a:lnTo>
                    <a:pt x="f8" y="f15"/>
                  </a:lnTo>
                  <a:lnTo>
                    <a:pt x="f8" y="f15"/>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3" name="Forma livre 22"/>
            <p:cNvSpPr/>
            <p:nvPr/>
          </p:nvSpPr>
          <p:spPr>
            <a:xfrm>
              <a:off x="4792680" y="1789200"/>
              <a:ext cx="4141800" cy="703080"/>
            </a:xfrm>
            <a:custGeom>
              <a:avLst/>
              <a:gdLst>
                <a:gd name="f0" fmla="val 10800000"/>
                <a:gd name="f1" fmla="val 5400000"/>
                <a:gd name="f2" fmla="val 180"/>
                <a:gd name="f3" fmla="val w"/>
                <a:gd name="f4" fmla="val h"/>
                <a:gd name="f5" fmla="val 0"/>
                <a:gd name="f6" fmla="val 2594"/>
                <a:gd name="f7" fmla="val 444"/>
                <a:gd name="f8" fmla="val 2577"/>
                <a:gd name="f9" fmla="val 72"/>
                <a:gd name="f10" fmla="val 6"/>
                <a:gd name="f11" fmla="val 396"/>
                <a:gd name="f12" fmla="val 1225"/>
                <a:gd name="f13" fmla="val 96"/>
                <a:gd name="f14" fmla="val 1351"/>
                <a:gd name="f15" fmla="val 78"/>
                <a:gd name="f16" fmla="+- 0 0 0"/>
                <a:gd name="f17" fmla="*/ f3 1 2594"/>
                <a:gd name="f18" fmla="*/ f4 1 444"/>
                <a:gd name="f19" fmla="*/ f16 f0 1"/>
                <a:gd name="f20" fmla="*/ 0 f17 1"/>
                <a:gd name="f21" fmla="*/ 2594 f17 1"/>
                <a:gd name="f22" fmla="*/ 444 f18 1"/>
                <a:gd name="f23" fmla="*/ 0 f18 1"/>
                <a:gd name="f24" fmla="*/ 2577 f17 1"/>
                <a:gd name="f25" fmla="*/ f19 1 f2"/>
                <a:gd name="f26" fmla="*/ 72 f18 1"/>
                <a:gd name="f27" fmla="*/ 6 f17 1"/>
                <a:gd name="f28" fmla="*/ 396 f18 1"/>
                <a:gd name="f29" fmla="*/ 1225 f17 1"/>
                <a:gd name="f30" fmla="*/ 96 f18 1"/>
                <a:gd name="f31" fmla="*/ 1351 f17 1"/>
                <a:gd name="f32" fmla="*/ 78 f18 1"/>
                <a:gd name="f33" fmla="+- f25 0 f1"/>
              </a:gdLst>
              <a:ahLst/>
              <a:cxnLst>
                <a:cxn ang="3cd4">
                  <a:pos x="hc" y="t"/>
                </a:cxn>
                <a:cxn ang="0">
                  <a:pos x="r" y="vc"/>
                </a:cxn>
                <a:cxn ang="cd4">
                  <a:pos x="hc" y="b"/>
                </a:cxn>
                <a:cxn ang="cd2">
                  <a:pos x="l" y="vc"/>
                </a:cxn>
                <a:cxn ang="f33">
                  <a:pos x="f24" y="f23"/>
                </a:cxn>
                <a:cxn ang="f33">
                  <a:pos x="f21" y="f26"/>
                </a:cxn>
                <a:cxn ang="f33">
                  <a:pos x="f27" y="f22"/>
                </a:cxn>
                <a:cxn ang="f33">
                  <a:pos x="f20" y="f28"/>
                </a:cxn>
                <a:cxn ang="f33">
                  <a:pos x="f29" y="f30"/>
                </a:cxn>
                <a:cxn ang="f33">
                  <a:pos x="f31" y="f32"/>
                </a:cxn>
                <a:cxn ang="f33">
                  <a:pos x="f24" y="f23"/>
                </a:cxn>
                <a:cxn ang="f33">
                  <a:pos x="f24" y="f23"/>
                </a:cxn>
              </a:cxnLst>
              <a:rect l="f20" t="f23" r="f21" b="f22"/>
              <a:pathLst>
                <a:path w="2594" h="444">
                  <a:moveTo>
                    <a:pt x="f8" y="f5"/>
                  </a:moveTo>
                  <a:lnTo>
                    <a:pt x="f6" y="f9"/>
                  </a:lnTo>
                  <a:lnTo>
                    <a:pt x="f10" y="f7"/>
                  </a:lnTo>
                  <a:lnTo>
                    <a:pt x="f5" y="f11"/>
                  </a:lnTo>
                  <a:lnTo>
                    <a:pt x="f12" y="f13"/>
                  </a:lnTo>
                  <a:lnTo>
                    <a:pt x="f14" y="f15"/>
                  </a:lnTo>
                  <a:lnTo>
                    <a:pt x="f8" y="f5"/>
                  </a:lnTo>
                  <a:lnTo>
                    <a:pt x="f8" y="f5"/>
                  </a:lnTo>
                  <a:close/>
                </a:path>
              </a:pathLst>
            </a:custGeom>
            <a:gradFill>
              <a:gsLst>
                <a:gs pos="0">
                  <a:srgbClr val="D4D4D4"/>
                </a:gs>
                <a:gs pos="100000">
                  <a:srgbClr val="CBCBCB"/>
                </a:gs>
              </a:gsLst>
              <a:lin ang="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4" name="Forma livre 23"/>
            <p:cNvSpPr/>
            <p:nvPr/>
          </p:nvSpPr>
          <p:spPr>
            <a:xfrm>
              <a:off x="4659480" y="5989680"/>
              <a:ext cx="131760" cy="149040"/>
            </a:xfrm>
            <a:custGeom>
              <a:avLst/>
              <a:gdLst>
                <a:gd name="f0" fmla="val 10800000"/>
                <a:gd name="f1" fmla="val 5400000"/>
                <a:gd name="f2" fmla="val 180"/>
                <a:gd name="f3" fmla="val w"/>
                <a:gd name="f4" fmla="val h"/>
                <a:gd name="f5" fmla="val 0"/>
                <a:gd name="f6" fmla="val 84"/>
                <a:gd name="f7" fmla="val 95"/>
                <a:gd name="f8" fmla="val 36"/>
                <a:gd name="f9" fmla="val 60"/>
                <a:gd name="f10" fmla="val 77"/>
                <a:gd name="f11" fmla="val 78"/>
                <a:gd name="f12" fmla="val 53"/>
                <a:gd name="f13" fmla="val 42"/>
                <a:gd name="f14" fmla="val 30"/>
                <a:gd name="f15" fmla="val 72"/>
                <a:gd name="f16" fmla="val 6"/>
                <a:gd name="f17" fmla="val 12"/>
                <a:gd name="f18" fmla="val 24"/>
                <a:gd name="f19" fmla="val 59"/>
                <a:gd name="f20" fmla="val 83"/>
                <a:gd name="f21" fmla="val 48"/>
                <a:gd name="f22" fmla="val 66"/>
                <a:gd name="f23" fmla="val 18"/>
                <a:gd name="f24" fmla="val 71"/>
                <a:gd name="f25" fmla="val 65"/>
                <a:gd name="f26" fmla="+- 0 0 0"/>
                <a:gd name="f27" fmla="*/ f3 1 84"/>
                <a:gd name="f28" fmla="*/ f4 1 95"/>
                <a:gd name="f29" fmla="*/ f26 f0 1"/>
                <a:gd name="f30" fmla="*/ 0 f27 1"/>
                <a:gd name="f31" fmla="*/ 84 f27 1"/>
                <a:gd name="f32" fmla="*/ 95 f28 1"/>
                <a:gd name="f33" fmla="*/ 0 f28 1"/>
                <a:gd name="f34" fmla="*/ 36 f27 1"/>
                <a:gd name="f35" fmla="*/ f29 1 f2"/>
                <a:gd name="f36" fmla="*/ 60 f27 1"/>
                <a:gd name="f37" fmla="*/ 77 f28 1"/>
                <a:gd name="f38" fmla="*/ 78 f27 1"/>
                <a:gd name="f39" fmla="*/ 53 f28 1"/>
                <a:gd name="f40" fmla="*/ 42 f28 1"/>
                <a:gd name="f41" fmla="*/ 30 f28 1"/>
                <a:gd name="f42" fmla="*/ 72 f27 1"/>
                <a:gd name="f43" fmla="*/ 6 f28 1"/>
                <a:gd name="f44" fmla="*/ 42 f27 1"/>
                <a:gd name="f45" fmla="*/ 30 f27 1"/>
                <a:gd name="f46" fmla="*/ 12 f27 1"/>
                <a:gd name="f47" fmla="*/ 12 f28 1"/>
                <a:gd name="f48" fmla="*/ 24 f28 1"/>
                <a:gd name="f49" fmla="*/ 36 f28 1"/>
                <a:gd name="f50" fmla="*/ 6 f27 1"/>
                <a:gd name="f51" fmla="*/ 59 f28 1"/>
                <a:gd name="f52" fmla="*/ 24 f27 1"/>
                <a:gd name="f53" fmla="*/ 83 f28 1"/>
                <a:gd name="f54" fmla="*/ 48 f27 1"/>
                <a:gd name="f55" fmla="*/ 66 f27 1"/>
                <a:gd name="f56" fmla="*/ 18 f28 1"/>
                <a:gd name="f57" fmla="*/ 71 f28 1"/>
                <a:gd name="f58" fmla="*/ 65 f28 1"/>
                <a:gd name="f59" fmla="*/ 18 f27 1"/>
                <a:gd name="f60" fmla="*/ 48 f28 1"/>
                <a:gd name="f61" fmla="+- f35 0 f1"/>
              </a:gdLst>
              <a:ahLst/>
              <a:cxnLst>
                <a:cxn ang="3cd4">
                  <a:pos x="hc" y="t"/>
                </a:cxn>
                <a:cxn ang="0">
                  <a:pos x="r" y="vc"/>
                </a:cxn>
                <a:cxn ang="cd4">
                  <a:pos x="hc" y="b"/>
                </a:cxn>
                <a:cxn ang="cd2">
                  <a:pos x="l" y="vc"/>
                </a:cxn>
                <a:cxn ang="f61">
                  <a:pos x="f34" y="f32"/>
                </a:cxn>
                <a:cxn ang="f61">
                  <a:pos x="f36" y="f37"/>
                </a:cxn>
                <a:cxn ang="f61">
                  <a:pos x="f38" y="f39"/>
                </a:cxn>
                <a:cxn ang="f61">
                  <a:pos x="f31" y="f40"/>
                </a:cxn>
                <a:cxn ang="f61">
                  <a:pos x="f31" y="f41"/>
                </a:cxn>
                <a:cxn ang="f61">
                  <a:pos x="f42" y="f43"/>
                </a:cxn>
                <a:cxn ang="f61">
                  <a:pos x="f44" y="f33"/>
                </a:cxn>
                <a:cxn ang="f61">
                  <a:pos x="f45" y="f33"/>
                </a:cxn>
                <a:cxn ang="f61">
                  <a:pos x="f46" y="f47"/>
                </a:cxn>
                <a:cxn ang="f61">
                  <a:pos x="f30" y="f48"/>
                </a:cxn>
                <a:cxn ang="f61">
                  <a:pos x="f30" y="f49"/>
                </a:cxn>
                <a:cxn ang="f61">
                  <a:pos x="f50" y="f51"/>
                </a:cxn>
                <a:cxn ang="f61">
                  <a:pos x="f52" y="f53"/>
                </a:cxn>
                <a:cxn ang="f61">
                  <a:pos x="f34" y="f32"/>
                </a:cxn>
                <a:cxn ang="f61">
                  <a:pos x="f34" y="f32"/>
                </a:cxn>
                <a:cxn ang="f61">
                  <a:pos x="f54" y="f47"/>
                </a:cxn>
                <a:cxn ang="f61">
                  <a:pos x="f55" y="f56"/>
                </a:cxn>
                <a:cxn ang="f61">
                  <a:pos x="f42" y="f41"/>
                </a:cxn>
                <a:cxn ang="f61">
                  <a:pos x="f42" y="f40"/>
                </a:cxn>
                <a:cxn ang="f61">
                  <a:pos x="f55" y="f39"/>
                </a:cxn>
                <a:cxn ang="f61">
                  <a:pos x="f54" y="f57"/>
                </a:cxn>
                <a:cxn ang="f61">
                  <a:pos x="f44" y="f37"/>
                </a:cxn>
                <a:cxn ang="f61">
                  <a:pos x="f34" y="f37"/>
                </a:cxn>
                <a:cxn ang="f61">
                  <a:pos x="f52" y="f58"/>
                </a:cxn>
                <a:cxn ang="f61">
                  <a:pos x="f59" y="f60"/>
                </a:cxn>
                <a:cxn ang="f61">
                  <a:pos x="f59" y="f41"/>
                </a:cxn>
                <a:cxn ang="f61">
                  <a:pos x="f45" y="f47"/>
                </a:cxn>
                <a:cxn ang="f61">
                  <a:pos x="f54" y="f47"/>
                </a:cxn>
                <a:cxn ang="f61">
                  <a:pos x="f54" y="f47"/>
                </a:cxn>
              </a:cxnLst>
              <a:rect l="f30" t="f33" r="f31" b="f32"/>
              <a:pathLst>
                <a:path w="84" h="95">
                  <a:moveTo>
                    <a:pt x="f8" y="f7"/>
                  </a:moveTo>
                  <a:lnTo>
                    <a:pt x="f9" y="f10"/>
                  </a:lnTo>
                  <a:lnTo>
                    <a:pt x="f11" y="f12"/>
                  </a:lnTo>
                  <a:lnTo>
                    <a:pt x="f6" y="f13"/>
                  </a:lnTo>
                  <a:lnTo>
                    <a:pt x="f6" y="f14"/>
                  </a:lnTo>
                  <a:lnTo>
                    <a:pt x="f15" y="f16"/>
                  </a:lnTo>
                  <a:lnTo>
                    <a:pt x="f13" y="f5"/>
                  </a:lnTo>
                  <a:lnTo>
                    <a:pt x="f14" y="f5"/>
                  </a:lnTo>
                  <a:lnTo>
                    <a:pt x="f17" y="f17"/>
                  </a:lnTo>
                  <a:lnTo>
                    <a:pt x="f5" y="f18"/>
                  </a:lnTo>
                  <a:lnTo>
                    <a:pt x="f5" y="f8"/>
                  </a:lnTo>
                  <a:lnTo>
                    <a:pt x="f16" y="f19"/>
                  </a:lnTo>
                  <a:lnTo>
                    <a:pt x="f18" y="f20"/>
                  </a:lnTo>
                  <a:lnTo>
                    <a:pt x="f8" y="f7"/>
                  </a:lnTo>
                  <a:lnTo>
                    <a:pt x="f8" y="f7"/>
                  </a:lnTo>
                  <a:close/>
                  <a:moveTo>
                    <a:pt x="f21" y="f17"/>
                  </a:moveTo>
                  <a:lnTo>
                    <a:pt x="f22" y="f23"/>
                  </a:lnTo>
                  <a:lnTo>
                    <a:pt x="f15" y="f14"/>
                  </a:lnTo>
                  <a:lnTo>
                    <a:pt x="f15" y="f13"/>
                  </a:lnTo>
                  <a:lnTo>
                    <a:pt x="f22" y="f12"/>
                  </a:lnTo>
                  <a:lnTo>
                    <a:pt x="f21" y="f24"/>
                  </a:lnTo>
                  <a:lnTo>
                    <a:pt x="f13" y="f10"/>
                  </a:lnTo>
                  <a:lnTo>
                    <a:pt x="f8" y="f10"/>
                  </a:lnTo>
                  <a:lnTo>
                    <a:pt x="f18" y="f25"/>
                  </a:lnTo>
                  <a:lnTo>
                    <a:pt x="f23" y="f21"/>
                  </a:lnTo>
                  <a:lnTo>
                    <a:pt x="f23" y="f14"/>
                  </a:lnTo>
                  <a:lnTo>
                    <a:pt x="f14" y="f17"/>
                  </a:lnTo>
                  <a:lnTo>
                    <a:pt x="f21" y="f17"/>
                  </a:lnTo>
                  <a:lnTo>
                    <a:pt x="f21" y="f17"/>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5" name="Forma livre 24"/>
            <p:cNvSpPr/>
            <p:nvPr/>
          </p:nvSpPr>
          <p:spPr>
            <a:xfrm>
              <a:off x="6005519" y="6146640"/>
              <a:ext cx="141120" cy="169920"/>
            </a:xfrm>
            <a:custGeom>
              <a:avLst/>
              <a:gdLst>
                <a:gd name="f0" fmla="val 10800000"/>
                <a:gd name="f1" fmla="val 5400000"/>
                <a:gd name="f2" fmla="val 180"/>
                <a:gd name="f3" fmla="val w"/>
                <a:gd name="f4" fmla="val h"/>
                <a:gd name="f5" fmla="val 0"/>
                <a:gd name="f6" fmla="val 90"/>
                <a:gd name="f7" fmla="val 108"/>
                <a:gd name="f8" fmla="val 12"/>
                <a:gd name="f9" fmla="val 96"/>
                <a:gd name="f10" fmla="val 24"/>
                <a:gd name="f11" fmla="val 42"/>
                <a:gd name="f12" fmla="val 66"/>
                <a:gd name="f13" fmla="val 102"/>
                <a:gd name="f14" fmla="val 84"/>
                <a:gd name="f15" fmla="val 78"/>
                <a:gd name="f16" fmla="val 48"/>
                <a:gd name="f17" fmla="val 36"/>
                <a:gd name="f18" fmla="val 30"/>
                <a:gd name="f19" fmla="val 54"/>
                <a:gd name="f20" fmla="val 72"/>
                <a:gd name="f21" fmla="val 18"/>
                <a:gd name="f22" fmla="+- 0 0 0"/>
                <a:gd name="f23" fmla="*/ f3 1 90"/>
                <a:gd name="f24" fmla="*/ f4 1 108"/>
                <a:gd name="f25" fmla="*/ f22 f0 1"/>
                <a:gd name="f26" fmla="*/ 0 f23 1"/>
                <a:gd name="f27" fmla="*/ 90 f23 1"/>
                <a:gd name="f28" fmla="*/ 108 f24 1"/>
                <a:gd name="f29" fmla="*/ 0 f24 1"/>
                <a:gd name="f30" fmla="*/ 12 f23 1"/>
                <a:gd name="f31" fmla="*/ 96 f24 1"/>
                <a:gd name="f32" fmla="*/ f25 1 f2"/>
                <a:gd name="f33" fmla="*/ 24 f23 1"/>
                <a:gd name="f34" fmla="*/ 42 f23 1"/>
                <a:gd name="f35" fmla="*/ 66 f23 1"/>
                <a:gd name="f36" fmla="*/ 102 f24 1"/>
                <a:gd name="f37" fmla="*/ 84 f23 1"/>
                <a:gd name="f38" fmla="*/ 78 f24 1"/>
                <a:gd name="f39" fmla="*/ 66 f24 1"/>
                <a:gd name="f40" fmla="*/ 48 f24 1"/>
                <a:gd name="f41" fmla="*/ 24 f24 1"/>
                <a:gd name="f42" fmla="*/ 48 f23 1"/>
                <a:gd name="f43" fmla="*/ 12 f24 1"/>
                <a:gd name="f44" fmla="*/ 36 f23 1"/>
                <a:gd name="f45" fmla="*/ 30 f23 1"/>
                <a:gd name="f46" fmla="*/ 30 f24 1"/>
                <a:gd name="f47" fmla="*/ 54 f24 1"/>
                <a:gd name="f48" fmla="*/ 72 f24 1"/>
                <a:gd name="f49" fmla="*/ 18 f23 1"/>
                <a:gd name="f50" fmla="*/ 36 f24 1"/>
                <a:gd name="f51" fmla="*/ 18 f24 1"/>
                <a:gd name="f52" fmla="*/ 78 f23 1"/>
                <a:gd name="f53" fmla="*/ 72 f23 1"/>
                <a:gd name="f54" fmla="*/ 84 f24 1"/>
                <a:gd name="f55" fmla="*/ 90 f24 1"/>
                <a:gd name="f56" fmla="+- f32 0 f1"/>
              </a:gdLst>
              <a:ahLst/>
              <a:cxnLst>
                <a:cxn ang="3cd4">
                  <a:pos x="hc" y="t"/>
                </a:cxn>
                <a:cxn ang="0">
                  <a:pos x="r" y="vc"/>
                </a:cxn>
                <a:cxn ang="cd4">
                  <a:pos x="hc" y="b"/>
                </a:cxn>
                <a:cxn ang="cd2">
                  <a:pos x="l" y="vc"/>
                </a:cxn>
                <a:cxn ang="f56">
                  <a:pos x="f30" y="f31"/>
                </a:cxn>
                <a:cxn ang="f56">
                  <a:pos x="f33" y="f28"/>
                </a:cxn>
                <a:cxn ang="f56">
                  <a:pos x="f34" y="f28"/>
                </a:cxn>
                <a:cxn ang="f56">
                  <a:pos x="f35" y="f36"/>
                </a:cxn>
                <a:cxn ang="f56">
                  <a:pos x="f37" y="f38"/>
                </a:cxn>
                <a:cxn ang="f56">
                  <a:pos x="f27" y="f39"/>
                </a:cxn>
                <a:cxn ang="f56">
                  <a:pos x="f37" y="f40"/>
                </a:cxn>
                <a:cxn ang="f56">
                  <a:pos x="f35" y="f41"/>
                </a:cxn>
                <a:cxn ang="f56">
                  <a:pos x="f42" y="f43"/>
                </a:cxn>
                <a:cxn ang="f56">
                  <a:pos x="f44" y="f29"/>
                </a:cxn>
                <a:cxn ang="f56">
                  <a:pos x="f45" y="f29"/>
                </a:cxn>
                <a:cxn ang="f56">
                  <a:pos x="f45" y="f29"/>
                </a:cxn>
                <a:cxn ang="f56">
                  <a:pos x="f33" y="f29"/>
                </a:cxn>
                <a:cxn ang="f56">
                  <a:pos x="f30" y="f46"/>
                </a:cxn>
                <a:cxn ang="f56">
                  <a:pos x="f26" y="f47"/>
                </a:cxn>
                <a:cxn ang="f56">
                  <a:pos x="f26" y="f38"/>
                </a:cxn>
                <a:cxn ang="f56">
                  <a:pos x="f30" y="f31"/>
                </a:cxn>
                <a:cxn ang="f56">
                  <a:pos x="f30" y="f31"/>
                </a:cxn>
                <a:cxn ang="f56">
                  <a:pos x="f30" y="f48"/>
                </a:cxn>
                <a:cxn ang="f56">
                  <a:pos x="f49" y="f47"/>
                </a:cxn>
                <a:cxn ang="f56">
                  <a:pos x="f33" y="f50"/>
                </a:cxn>
                <a:cxn ang="f56">
                  <a:pos x="f45" y="f51"/>
                </a:cxn>
                <a:cxn ang="f56">
                  <a:pos x="f45" y="f43"/>
                </a:cxn>
                <a:cxn ang="f56">
                  <a:pos x="f42" y="f41"/>
                </a:cxn>
                <a:cxn ang="f56">
                  <a:pos x="f35" y="f50"/>
                </a:cxn>
                <a:cxn ang="f56">
                  <a:pos x="f52" y="f47"/>
                </a:cxn>
                <a:cxn ang="f56">
                  <a:pos x="f52" y="f48"/>
                </a:cxn>
                <a:cxn ang="f56">
                  <a:pos x="f53" y="f54"/>
                </a:cxn>
                <a:cxn ang="f56">
                  <a:pos x="f42" y="f31"/>
                </a:cxn>
                <a:cxn ang="f56">
                  <a:pos x="f44" y="f31"/>
                </a:cxn>
                <a:cxn ang="f56">
                  <a:pos x="f33" y="f55"/>
                </a:cxn>
                <a:cxn ang="f56">
                  <a:pos x="f49" y="f54"/>
                </a:cxn>
                <a:cxn ang="f56">
                  <a:pos x="f30" y="f48"/>
                </a:cxn>
                <a:cxn ang="f56">
                  <a:pos x="f30" y="f48"/>
                </a:cxn>
              </a:cxnLst>
              <a:rect l="f26" t="f29" r="f27" b="f28"/>
              <a:pathLst>
                <a:path w="90" h="108">
                  <a:moveTo>
                    <a:pt x="f8" y="f9"/>
                  </a:moveTo>
                  <a:lnTo>
                    <a:pt x="f10" y="f7"/>
                  </a:lnTo>
                  <a:lnTo>
                    <a:pt x="f11" y="f7"/>
                  </a:lnTo>
                  <a:lnTo>
                    <a:pt x="f12" y="f13"/>
                  </a:lnTo>
                  <a:lnTo>
                    <a:pt x="f14" y="f15"/>
                  </a:lnTo>
                  <a:lnTo>
                    <a:pt x="f6" y="f12"/>
                  </a:lnTo>
                  <a:lnTo>
                    <a:pt x="f14" y="f16"/>
                  </a:lnTo>
                  <a:lnTo>
                    <a:pt x="f12" y="f10"/>
                  </a:lnTo>
                  <a:lnTo>
                    <a:pt x="f16" y="f8"/>
                  </a:lnTo>
                  <a:lnTo>
                    <a:pt x="f17" y="f5"/>
                  </a:lnTo>
                  <a:lnTo>
                    <a:pt x="f18" y="f5"/>
                  </a:lnTo>
                  <a:lnTo>
                    <a:pt x="f18" y="f5"/>
                  </a:lnTo>
                  <a:lnTo>
                    <a:pt x="f10" y="f5"/>
                  </a:lnTo>
                  <a:lnTo>
                    <a:pt x="f8" y="f18"/>
                  </a:lnTo>
                  <a:lnTo>
                    <a:pt x="f5" y="f19"/>
                  </a:lnTo>
                  <a:lnTo>
                    <a:pt x="f5" y="f15"/>
                  </a:lnTo>
                  <a:lnTo>
                    <a:pt x="f8" y="f9"/>
                  </a:lnTo>
                  <a:lnTo>
                    <a:pt x="f8" y="f9"/>
                  </a:lnTo>
                  <a:close/>
                  <a:moveTo>
                    <a:pt x="f8" y="f20"/>
                  </a:moveTo>
                  <a:lnTo>
                    <a:pt x="f21" y="f19"/>
                  </a:lnTo>
                  <a:lnTo>
                    <a:pt x="f10" y="f17"/>
                  </a:lnTo>
                  <a:lnTo>
                    <a:pt x="f18" y="f21"/>
                  </a:lnTo>
                  <a:lnTo>
                    <a:pt x="f18" y="f8"/>
                  </a:lnTo>
                  <a:lnTo>
                    <a:pt x="f16" y="f10"/>
                  </a:lnTo>
                  <a:lnTo>
                    <a:pt x="f12" y="f17"/>
                  </a:lnTo>
                  <a:lnTo>
                    <a:pt x="f15" y="f19"/>
                  </a:lnTo>
                  <a:lnTo>
                    <a:pt x="f15" y="f20"/>
                  </a:lnTo>
                  <a:lnTo>
                    <a:pt x="f20" y="f14"/>
                  </a:lnTo>
                  <a:lnTo>
                    <a:pt x="f16" y="f9"/>
                  </a:lnTo>
                  <a:lnTo>
                    <a:pt x="f17" y="f9"/>
                  </a:lnTo>
                  <a:lnTo>
                    <a:pt x="f10" y="f6"/>
                  </a:lnTo>
                  <a:lnTo>
                    <a:pt x="f21" y="f14"/>
                  </a:lnTo>
                  <a:lnTo>
                    <a:pt x="f8" y="f20"/>
                  </a:lnTo>
                  <a:lnTo>
                    <a:pt x="f8" y="f2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6" name="Forma livre 25"/>
            <p:cNvSpPr/>
            <p:nvPr/>
          </p:nvSpPr>
          <p:spPr>
            <a:xfrm>
              <a:off x="3809880" y="6146640"/>
              <a:ext cx="112680" cy="141480"/>
            </a:xfrm>
            <a:custGeom>
              <a:avLst/>
              <a:gdLst>
                <a:gd name="f0" fmla="val 10800000"/>
                <a:gd name="f1" fmla="val 5400000"/>
                <a:gd name="f2" fmla="val 180"/>
                <a:gd name="f3" fmla="val w"/>
                <a:gd name="f4" fmla="val h"/>
                <a:gd name="f5" fmla="val 0"/>
                <a:gd name="f6" fmla="val 71"/>
                <a:gd name="f7" fmla="val 90"/>
                <a:gd name="f8" fmla="val 60"/>
                <a:gd name="f9" fmla="val 36"/>
                <a:gd name="f10" fmla="val 12"/>
                <a:gd name="f11" fmla="val 6"/>
                <a:gd name="f12" fmla="val 30"/>
                <a:gd name="f13" fmla="val 78"/>
                <a:gd name="f14" fmla="val 54"/>
                <a:gd name="f15" fmla="val 24"/>
                <a:gd name="f16" fmla="val 18"/>
                <a:gd name="f17" fmla="val 42"/>
                <a:gd name="f18" fmla="val 66"/>
                <a:gd name="f19" fmla="val 72"/>
                <a:gd name="f20" fmla="val 48"/>
                <a:gd name="f21" fmla="+- 0 0 0"/>
                <a:gd name="f22" fmla="*/ f3 1 71"/>
                <a:gd name="f23" fmla="*/ f4 1 90"/>
                <a:gd name="f24" fmla="*/ f21 f0 1"/>
                <a:gd name="f25" fmla="*/ 0 f22 1"/>
                <a:gd name="f26" fmla="*/ 71 f22 1"/>
                <a:gd name="f27" fmla="*/ 90 f23 1"/>
                <a:gd name="f28" fmla="*/ 0 f23 1"/>
                <a:gd name="f29" fmla="*/ f24 1 f2"/>
                <a:gd name="f30" fmla="*/ 60 f23 1"/>
                <a:gd name="f31" fmla="*/ 36 f23 1"/>
                <a:gd name="f32" fmla="*/ 60 f22 1"/>
                <a:gd name="f33" fmla="*/ 12 f23 1"/>
                <a:gd name="f34" fmla="*/ 36 f22 1"/>
                <a:gd name="f35" fmla="*/ 12 f22 1"/>
                <a:gd name="f36" fmla="*/ 6 f22 1"/>
                <a:gd name="f37" fmla="*/ 30 f22 1"/>
                <a:gd name="f38" fmla="*/ 78 f23 1"/>
                <a:gd name="f39" fmla="*/ 54 f22 1"/>
                <a:gd name="f40" fmla="*/ 24 f22 1"/>
                <a:gd name="f41" fmla="*/ 18 f23 1"/>
                <a:gd name="f42" fmla="*/ 42 f22 1"/>
                <a:gd name="f43" fmla="*/ 42 f23 1"/>
                <a:gd name="f44" fmla="*/ 66 f23 1"/>
                <a:gd name="f45" fmla="*/ 72 f23 1"/>
                <a:gd name="f46" fmla="*/ 48 f23 1"/>
                <a:gd name="f47" fmla="*/ 30 f23 1"/>
                <a:gd name="f48" fmla="+- f29 0 f1"/>
              </a:gdLst>
              <a:ahLst/>
              <a:cxnLst>
                <a:cxn ang="3cd4">
                  <a:pos x="hc" y="t"/>
                </a:cxn>
                <a:cxn ang="0">
                  <a:pos x="r" y="vc"/>
                </a:cxn>
                <a:cxn ang="cd4">
                  <a:pos x="hc" y="b"/>
                </a:cxn>
                <a:cxn ang="cd2">
                  <a:pos x="l" y="vc"/>
                </a:cxn>
                <a:cxn ang="f48">
                  <a:pos x="f26" y="f27"/>
                </a:cxn>
                <a:cxn ang="f48">
                  <a:pos x="f26" y="f30"/>
                </a:cxn>
                <a:cxn ang="f48">
                  <a:pos x="f26" y="f31"/>
                </a:cxn>
                <a:cxn ang="f48">
                  <a:pos x="f32" y="f33"/>
                </a:cxn>
                <a:cxn ang="f48">
                  <a:pos x="f34" y="f28"/>
                </a:cxn>
                <a:cxn ang="f48">
                  <a:pos x="f35" y="f33"/>
                </a:cxn>
                <a:cxn ang="f48">
                  <a:pos x="f25" y="f31"/>
                </a:cxn>
                <a:cxn ang="f48">
                  <a:pos x="f36" y="f30"/>
                </a:cxn>
                <a:cxn ang="f48">
                  <a:pos x="f37" y="f38"/>
                </a:cxn>
                <a:cxn ang="f48">
                  <a:pos x="f39" y="f27"/>
                </a:cxn>
                <a:cxn ang="f48">
                  <a:pos x="f26" y="f27"/>
                </a:cxn>
                <a:cxn ang="f48">
                  <a:pos x="f26" y="f27"/>
                </a:cxn>
                <a:cxn ang="f48">
                  <a:pos x="f40" y="f41"/>
                </a:cxn>
                <a:cxn ang="f48">
                  <a:pos x="f42" y="f41"/>
                </a:cxn>
                <a:cxn ang="f48">
                  <a:pos x="f39" y="f41"/>
                </a:cxn>
                <a:cxn ang="f48">
                  <a:pos x="f32" y="f43"/>
                </a:cxn>
                <a:cxn ang="f48">
                  <a:pos x="f32" y="f44"/>
                </a:cxn>
                <a:cxn ang="f48">
                  <a:pos x="f32" y="f45"/>
                </a:cxn>
                <a:cxn ang="f48">
                  <a:pos x="f32" y="f38"/>
                </a:cxn>
                <a:cxn ang="f48">
                  <a:pos x="f42" y="f45"/>
                </a:cxn>
                <a:cxn ang="f48">
                  <a:pos x="f40" y="f44"/>
                </a:cxn>
                <a:cxn ang="f48">
                  <a:pos x="f35" y="f46"/>
                </a:cxn>
                <a:cxn ang="f48">
                  <a:pos x="f35" y="f47"/>
                </a:cxn>
                <a:cxn ang="f48">
                  <a:pos x="f40" y="f41"/>
                </a:cxn>
                <a:cxn ang="f48">
                  <a:pos x="f40" y="f41"/>
                </a:cxn>
              </a:cxnLst>
              <a:rect l="f25" t="f28" r="f26" b="f27"/>
              <a:pathLst>
                <a:path w="71" h="90">
                  <a:moveTo>
                    <a:pt x="f6" y="f7"/>
                  </a:moveTo>
                  <a:lnTo>
                    <a:pt x="f6" y="f8"/>
                  </a:lnTo>
                  <a:lnTo>
                    <a:pt x="f6" y="f9"/>
                  </a:lnTo>
                  <a:lnTo>
                    <a:pt x="f8" y="f10"/>
                  </a:lnTo>
                  <a:lnTo>
                    <a:pt x="f9" y="f5"/>
                  </a:lnTo>
                  <a:lnTo>
                    <a:pt x="f10" y="f10"/>
                  </a:lnTo>
                  <a:lnTo>
                    <a:pt x="f5" y="f9"/>
                  </a:lnTo>
                  <a:lnTo>
                    <a:pt x="f11" y="f8"/>
                  </a:lnTo>
                  <a:lnTo>
                    <a:pt x="f12" y="f13"/>
                  </a:lnTo>
                  <a:lnTo>
                    <a:pt x="f14" y="f7"/>
                  </a:lnTo>
                  <a:lnTo>
                    <a:pt x="f6" y="f7"/>
                  </a:lnTo>
                  <a:lnTo>
                    <a:pt x="f6" y="f7"/>
                  </a:lnTo>
                  <a:close/>
                  <a:moveTo>
                    <a:pt x="f15" y="f16"/>
                  </a:moveTo>
                  <a:lnTo>
                    <a:pt x="f17" y="f16"/>
                  </a:lnTo>
                  <a:lnTo>
                    <a:pt x="f14" y="f16"/>
                  </a:lnTo>
                  <a:lnTo>
                    <a:pt x="f8" y="f17"/>
                  </a:lnTo>
                  <a:lnTo>
                    <a:pt x="f8" y="f18"/>
                  </a:lnTo>
                  <a:lnTo>
                    <a:pt x="f8" y="f19"/>
                  </a:lnTo>
                  <a:lnTo>
                    <a:pt x="f8" y="f13"/>
                  </a:lnTo>
                  <a:lnTo>
                    <a:pt x="f17" y="f19"/>
                  </a:lnTo>
                  <a:lnTo>
                    <a:pt x="f15" y="f18"/>
                  </a:lnTo>
                  <a:lnTo>
                    <a:pt x="f10" y="f20"/>
                  </a:lnTo>
                  <a:lnTo>
                    <a:pt x="f10" y="f12"/>
                  </a:lnTo>
                  <a:lnTo>
                    <a:pt x="f15" y="f16"/>
                  </a:lnTo>
                  <a:lnTo>
                    <a:pt x="f15" y="f16"/>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7" name="Forma livre 26"/>
            <p:cNvSpPr/>
            <p:nvPr/>
          </p:nvSpPr>
          <p:spPr>
            <a:xfrm>
              <a:off x="3879719" y="6092999"/>
              <a:ext cx="2194200" cy="615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D4D4D4"/>
                </a:gs>
                <a:gs pos="100000">
                  <a:srgbClr val="CBCBCB"/>
                </a:gs>
              </a:gsLst>
              <a:lin ang="27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8" name="Forma livre 27"/>
            <p:cNvSpPr/>
            <p:nvPr/>
          </p:nvSpPr>
          <p:spPr>
            <a:xfrm>
              <a:off x="3800520" y="6086520"/>
              <a:ext cx="2389320" cy="4553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29" name="Forma livre 28"/>
            <p:cNvSpPr/>
            <p:nvPr/>
          </p:nvSpPr>
          <p:spPr>
            <a:xfrm>
              <a:off x="3875039" y="6127919"/>
              <a:ext cx="2266920" cy="347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gradFill>
              <a:gsLst>
                <a:gs pos="0">
                  <a:srgbClr val="CBCBCB"/>
                </a:gs>
                <a:gs pos="100000">
                  <a:srgbClr val="D4D4D4"/>
                </a:gs>
              </a:gsLst>
              <a:lin ang="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0" name="Forma livre 29"/>
            <p:cNvSpPr/>
            <p:nvPr/>
          </p:nvSpPr>
          <p:spPr>
            <a:xfrm>
              <a:off x="5946840" y="6013440"/>
              <a:ext cx="141120" cy="150840"/>
            </a:xfrm>
            <a:custGeom>
              <a:avLst/>
              <a:gdLst>
                <a:gd name="f0" fmla="val 10800000"/>
                <a:gd name="f1" fmla="val 5400000"/>
                <a:gd name="f2" fmla="val 180"/>
                <a:gd name="f3" fmla="val w"/>
                <a:gd name="f4" fmla="val h"/>
                <a:gd name="f5" fmla="val 0"/>
                <a:gd name="f6" fmla="val 90"/>
                <a:gd name="f7" fmla="val 96"/>
                <a:gd name="f8" fmla="val 66"/>
                <a:gd name="f9" fmla="val 78"/>
                <a:gd name="f10" fmla="val 42"/>
                <a:gd name="f11" fmla="val 18"/>
                <a:gd name="f12" fmla="val 60"/>
                <a:gd name="f13" fmla="val 30"/>
                <a:gd name="f14" fmla="val 6"/>
                <a:gd name="f15" fmla="val 24"/>
                <a:gd name="f16" fmla="val 48"/>
                <a:gd name="f17" fmla="val 72"/>
                <a:gd name="f18" fmla="val 36"/>
                <a:gd name="f19" fmla="val 84"/>
                <a:gd name="f20" fmla="+- 0 0 0"/>
                <a:gd name="f21" fmla="*/ f3 1 90"/>
                <a:gd name="f22" fmla="*/ f4 1 96"/>
                <a:gd name="f23" fmla="*/ f20 f0 1"/>
                <a:gd name="f24" fmla="*/ 0 f21 1"/>
                <a:gd name="f25" fmla="*/ 90 f21 1"/>
                <a:gd name="f26" fmla="*/ 96 f22 1"/>
                <a:gd name="f27" fmla="*/ 0 f22 1"/>
                <a:gd name="f28" fmla="*/ 66 f21 1"/>
                <a:gd name="f29" fmla="*/ f23 1 f2"/>
                <a:gd name="f30" fmla="*/ 78 f21 1"/>
                <a:gd name="f31" fmla="*/ 66 f22 1"/>
                <a:gd name="f32" fmla="*/ 42 f22 1"/>
                <a:gd name="f33" fmla="*/ 18 f22 1"/>
                <a:gd name="f34" fmla="*/ 60 f21 1"/>
                <a:gd name="f35" fmla="*/ 30 f21 1"/>
                <a:gd name="f36" fmla="*/ 6 f22 1"/>
                <a:gd name="f37" fmla="*/ 18 f21 1"/>
                <a:gd name="f38" fmla="*/ 6 f21 1"/>
                <a:gd name="f39" fmla="*/ 30 f22 1"/>
                <a:gd name="f40" fmla="*/ 60 f22 1"/>
                <a:gd name="f41" fmla="*/ 24 f21 1"/>
                <a:gd name="f42" fmla="*/ 78 f22 1"/>
                <a:gd name="f43" fmla="*/ 48 f21 1"/>
                <a:gd name="f44" fmla="*/ 90 f22 1"/>
                <a:gd name="f45" fmla="*/ 42 f21 1"/>
                <a:gd name="f46" fmla="*/ 72 f21 1"/>
                <a:gd name="f47" fmla="*/ 24 f22 1"/>
                <a:gd name="f48" fmla="*/ 36 f22 1"/>
                <a:gd name="f49" fmla="*/ 48 f22 1"/>
                <a:gd name="f50" fmla="*/ 72 f22 1"/>
                <a:gd name="f51" fmla="*/ 84 f22 1"/>
                <a:gd name="f52" fmla="+- f29 0 f1"/>
              </a:gdLst>
              <a:ahLst/>
              <a:cxnLst>
                <a:cxn ang="3cd4">
                  <a:pos x="hc" y="t"/>
                </a:cxn>
                <a:cxn ang="0">
                  <a:pos x="r" y="vc"/>
                </a:cxn>
                <a:cxn ang="cd4">
                  <a:pos x="hc" y="b"/>
                </a:cxn>
                <a:cxn ang="cd2">
                  <a:pos x="l" y="vc"/>
                </a:cxn>
                <a:cxn ang="f52">
                  <a:pos x="f28" y="f26"/>
                </a:cxn>
                <a:cxn ang="f52">
                  <a:pos x="f30" y="f31"/>
                </a:cxn>
                <a:cxn ang="f52">
                  <a:pos x="f25" y="f32"/>
                </a:cxn>
                <a:cxn ang="f52">
                  <a:pos x="f30" y="f33"/>
                </a:cxn>
                <a:cxn ang="f52">
                  <a:pos x="f34" y="f27"/>
                </a:cxn>
                <a:cxn ang="f52">
                  <a:pos x="f35" y="f36"/>
                </a:cxn>
                <a:cxn ang="f52">
                  <a:pos x="f37" y="f33"/>
                </a:cxn>
                <a:cxn ang="f52">
                  <a:pos x="f38" y="f39"/>
                </a:cxn>
                <a:cxn ang="f52">
                  <a:pos x="f24" y="f32"/>
                </a:cxn>
                <a:cxn ang="f52">
                  <a:pos x="f38" y="f40"/>
                </a:cxn>
                <a:cxn ang="f52">
                  <a:pos x="f41" y="f42"/>
                </a:cxn>
                <a:cxn ang="f52">
                  <a:pos x="f43" y="f44"/>
                </a:cxn>
                <a:cxn ang="f52">
                  <a:pos x="f28" y="f26"/>
                </a:cxn>
                <a:cxn ang="f52">
                  <a:pos x="f28" y="f26"/>
                </a:cxn>
                <a:cxn ang="f52">
                  <a:pos x="f45" y="f33"/>
                </a:cxn>
                <a:cxn ang="f52">
                  <a:pos x="f34" y="f33"/>
                </a:cxn>
                <a:cxn ang="f52">
                  <a:pos x="f46" y="f47"/>
                </a:cxn>
                <a:cxn ang="f52">
                  <a:pos x="f46" y="f48"/>
                </a:cxn>
                <a:cxn ang="f52">
                  <a:pos x="f46" y="f49"/>
                </a:cxn>
                <a:cxn ang="f52">
                  <a:pos x="f28" y="f50"/>
                </a:cxn>
                <a:cxn ang="f52">
                  <a:pos x="f34" y="f42"/>
                </a:cxn>
                <a:cxn ang="f52">
                  <a:pos x="f34" y="f51"/>
                </a:cxn>
                <a:cxn ang="f52">
                  <a:pos x="f45" y="f50"/>
                </a:cxn>
                <a:cxn ang="f52">
                  <a:pos x="f35" y="f31"/>
                </a:cxn>
                <a:cxn ang="f52">
                  <a:pos x="f37" y="f32"/>
                </a:cxn>
                <a:cxn ang="f52">
                  <a:pos x="f41" y="f39"/>
                </a:cxn>
                <a:cxn ang="f52">
                  <a:pos x="f45" y="f33"/>
                </a:cxn>
                <a:cxn ang="f52">
                  <a:pos x="f45" y="f33"/>
                </a:cxn>
              </a:cxnLst>
              <a:rect l="f24" t="f27" r="f25" b="f26"/>
              <a:pathLst>
                <a:path w="90" h="96">
                  <a:moveTo>
                    <a:pt x="f8" y="f7"/>
                  </a:moveTo>
                  <a:lnTo>
                    <a:pt x="f9" y="f8"/>
                  </a:lnTo>
                  <a:lnTo>
                    <a:pt x="f6" y="f10"/>
                  </a:lnTo>
                  <a:lnTo>
                    <a:pt x="f9" y="f11"/>
                  </a:lnTo>
                  <a:lnTo>
                    <a:pt x="f12" y="f5"/>
                  </a:lnTo>
                  <a:lnTo>
                    <a:pt x="f13" y="f14"/>
                  </a:lnTo>
                  <a:lnTo>
                    <a:pt x="f11" y="f11"/>
                  </a:lnTo>
                  <a:lnTo>
                    <a:pt x="f14" y="f13"/>
                  </a:lnTo>
                  <a:lnTo>
                    <a:pt x="f5" y="f10"/>
                  </a:lnTo>
                  <a:lnTo>
                    <a:pt x="f14" y="f12"/>
                  </a:lnTo>
                  <a:lnTo>
                    <a:pt x="f15" y="f9"/>
                  </a:lnTo>
                  <a:lnTo>
                    <a:pt x="f16" y="f6"/>
                  </a:lnTo>
                  <a:lnTo>
                    <a:pt x="f8" y="f7"/>
                  </a:lnTo>
                  <a:lnTo>
                    <a:pt x="f8" y="f7"/>
                  </a:lnTo>
                  <a:close/>
                  <a:moveTo>
                    <a:pt x="f10" y="f11"/>
                  </a:moveTo>
                  <a:lnTo>
                    <a:pt x="f12" y="f11"/>
                  </a:lnTo>
                  <a:lnTo>
                    <a:pt x="f17" y="f15"/>
                  </a:lnTo>
                  <a:lnTo>
                    <a:pt x="f17" y="f18"/>
                  </a:lnTo>
                  <a:lnTo>
                    <a:pt x="f17" y="f16"/>
                  </a:lnTo>
                  <a:lnTo>
                    <a:pt x="f8" y="f17"/>
                  </a:lnTo>
                  <a:lnTo>
                    <a:pt x="f12" y="f9"/>
                  </a:lnTo>
                  <a:lnTo>
                    <a:pt x="f12" y="f19"/>
                  </a:lnTo>
                  <a:lnTo>
                    <a:pt x="f10" y="f17"/>
                  </a:lnTo>
                  <a:lnTo>
                    <a:pt x="f13" y="f8"/>
                  </a:lnTo>
                  <a:lnTo>
                    <a:pt x="f11" y="f10"/>
                  </a:lnTo>
                  <a:lnTo>
                    <a:pt x="f15" y="f13"/>
                  </a:lnTo>
                  <a:lnTo>
                    <a:pt x="f10" y="f11"/>
                  </a:lnTo>
                  <a:lnTo>
                    <a:pt x="f10" y="f11"/>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1" name="Forma livre 30"/>
            <p:cNvSpPr/>
            <p:nvPr/>
          </p:nvSpPr>
          <p:spPr>
            <a:xfrm>
              <a:off x="8620199" y="5719680"/>
              <a:ext cx="112680" cy="169920"/>
            </a:xfrm>
            <a:custGeom>
              <a:avLst/>
              <a:gdLst>
                <a:gd name="f0" fmla="val 10800000"/>
                <a:gd name="f1" fmla="val 5400000"/>
                <a:gd name="f2" fmla="val 180"/>
                <a:gd name="f3" fmla="val w"/>
                <a:gd name="f4" fmla="val h"/>
                <a:gd name="f5" fmla="val 0"/>
                <a:gd name="f6" fmla="val 72"/>
                <a:gd name="f7" fmla="val 108"/>
                <a:gd name="f8" fmla="val 90"/>
                <a:gd name="f9" fmla="val 12"/>
                <a:gd name="f10" fmla="val 102"/>
                <a:gd name="f11" fmla="val 24"/>
                <a:gd name="f12" fmla="val 48"/>
                <a:gd name="f13" fmla="val 66"/>
                <a:gd name="f14" fmla="val 96"/>
                <a:gd name="f15" fmla="val 42"/>
                <a:gd name="f16" fmla="val 60"/>
                <a:gd name="f17" fmla="val 18"/>
                <a:gd name="f18" fmla="val 6"/>
                <a:gd name="f19" fmla="val 36"/>
                <a:gd name="f20" fmla="val 30"/>
                <a:gd name="f21" fmla="val 54"/>
                <a:gd name="f22" fmla="val 84"/>
                <a:gd name="f23" fmla="val 78"/>
                <a:gd name="f24" fmla="+- 0 0 0"/>
                <a:gd name="f25" fmla="*/ f3 1 72"/>
                <a:gd name="f26" fmla="*/ f4 1 108"/>
                <a:gd name="f27" fmla="*/ f24 f0 1"/>
                <a:gd name="f28" fmla="*/ 0 f25 1"/>
                <a:gd name="f29" fmla="*/ 72 f25 1"/>
                <a:gd name="f30" fmla="*/ 108 f26 1"/>
                <a:gd name="f31" fmla="*/ 0 f26 1"/>
                <a:gd name="f32" fmla="*/ 90 f26 1"/>
                <a:gd name="f33" fmla="*/ f27 1 f2"/>
                <a:gd name="f34" fmla="*/ 12 f25 1"/>
                <a:gd name="f35" fmla="*/ 102 f26 1"/>
                <a:gd name="f36" fmla="*/ 24 f25 1"/>
                <a:gd name="f37" fmla="*/ 48 f25 1"/>
                <a:gd name="f38" fmla="*/ 66 f25 1"/>
                <a:gd name="f39" fmla="*/ 96 f26 1"/>
                <a:gd name="f40" fmla="*/ 66 f26 1"/>
                <a:gd name="f41" fmla="*/ 42 f26 1"/>
                <a:gd name="f42" fmla="*/ 60 f25 1"/>
                <a:gd name="f43" fmla="*/ 18 f26 1"/>
                <a:gd name="f44" fmla="*/ 6 f26 1"/>
                <a:gd name="f45" fmla="*/ 42 f25 1"/>
                <a:gd name="f46" fmla="*/ 36 f25 1"/>
                <a:gd name="f47" fmla="*/ 18 f25 1"/>
                <a:gd name="f48" fmla="*/ 24 f26 1"/>
                <a:gd name="f49" fmla="*/ 6 f25 1"/>
                <a:gd name="f50" fmla="*/ 48 f26 1"/>
                <a:gd name="f51" fmla="*/ 36 f26 1"/>
                <a:gd name="f52" fmla="*/ 30 f25 1"/>
                <a:gd name="f53" fmla="*/ 54 f25 1"/>
                <a:gd name="f54" fmla="*/ 30 f26 1"/>
                <a:gd name="f55" fmla="*/ 72 f26 1"/>
                <a:gd name="f56" fmla="*/ 84 f26 1"/>
                <a:gd name="f57" fmla="*/ 78 f26 1"/>
                <a:gd name="f58" fmla="+- f33 0 f1"/>
              </a:gdLst>
              <a:ahLst/>
              <a:cxnLst>
                <a:cxn ang="3cd4">
                  <a:pos x="hc" y="t"/>
                </a:cxn>
                <a:cxn ang="0">
                  <a:pos x="r" y="vc"/>
                </a:cxn>
                <a:cxn ang="cd4">
                  <a:pos x="hc" y="b"/>
                </a:cxn>
                <a:cxn ang="cd2">
                  <a:pos x="l" y="vc"/>
                </a:cxn>
                <a:cxn ang="f58">
                  <a:pos x="f28" y="f32"/>
                </a:cxn>
                <a:cxn ang="f58">
                  <a:pos x="f34" y="f35"/>
                </a:cxn>
                <a:cxn ang="f58">
                  <a:pos x="f36" y="f30"/>
                </a:cxn>
                <a:cxn ang="f58">
                  <a:pos x="f37" y="f30"/>
                </a:cxn>
                <a:cxn ang="f58">
                  <a:pos x="f38" y="f39"/>
                </a:cxn>
                <a:cxn ang="f58">
                  <a:pos x="f29" y="f40"/>
                </a:cxn>
                <a:cxn ang="f58">
                  <a:pos x="f38" y="f41"/>
                </a:cxn>
                <a:cxn ang="f58">
                  <a:pos x="f42" y="f43"/>
                </a:cxn>
                <a:cxn ang="f58">
                  <a:pos x="f37" y="f44"/>
                </a:cxn>
                <a:cxn ang="f58">
                  <a:pos x="f45" y="f31"/>
                </a:cxn>
                <a:cxn ang="f58">
                  <a:pos x="f45" y="f31"/>
                </a:cxn>
                <a:cxn ang="f58">
                  <a:pos x="f46" y="f31"/>
                </a:cxn>
                <a:cxn ang="f58">
                  <a:pos x="f47" y="f48"/>
                </a:cxn>
                <a:cxn ang="f58">
                  <a:pos x="f49" y="f50"/>
                </a:cxn>
                <a:cxn ang="f58">
                  <a:pos x="f28" y="f40"/>
                </a:cxn>
                <a:cxn ang="f58">
                  <a:pos x="f28" y="f32"/>
                </a:cxn>
                <a:cxn ang="f58">
                  <a:pos x="f28" y="f32"/>
                </a:cxn>
                <a:cxn ang="f58">
                  <a:pos x="f34" y="f40"/>
                </a:cxn>
                <a:cxn ang="f58">
                  <a:pos x="f47" y="f50"/>
                </a:cxn>
                <a:cxn ang="f58">
                  <a:pos x="f36" y="f51"/>
                </a:cxn>
                <a:cxn ang="f58">
                  <a:pos x="f52" y="f48"/>
                </a:cxn>
                <a:cxn ang="f58">
                  <a:pos x="f46" y="f43"/>
                </a:cxn>
                <a:cxn ang="f58">
                  <a:pos x="f53" y="f54"/>
                </a:cxn>
                <a:cxn ang="f58">
                  <a:pos x="f42" y="f50"/>
                </a:cxn>
                <a:cxn ang="f58">
                  <a:pos x="f38" y="f55"/>
                </a:cxn>
                <a:cxn ang="f58">
                  <a:pos x="f38" y="f56"/>
                </a:cxn>
                <a:cxn ang="f58">
                  <a:pos x="f53" y="f39"/>
                </a:cxn>
                <a:cxn ang="f58">
                  <a:pos x="f52" y="f35"/>
                </a:cxn>
                <a:cxn ang="f58">
                  <a:pos x="f36" y="f39"/>
                </a:cxn>
                <a:cxn ang="f58">
                  <a:pos x="f34" y="f32"/>
                </a:cxn>
                <a:cxn ang="f58">
                  <a:pos x="f34" y="f57"/>
                </a:cxn>
                <a:cxn ang="f58">
                  <a:pos x="f34" y="f40"/>
                </a:cxn>
                <a:cxn ang="f58">
                  <a:pos x="f34" y="f40"/>
                </a:cxn>
              </a:cxnLst>
              <a:rect l="f28" t="f31" r="f29" b="f30"/>
              <a:pathLst>
                <a:path w="72" h="108">
                  <a:moveTo>
                    <a:pt x="f5" y="f8"/>
                  </a:moveTo>
                  <a:lnTo>
                    <a:pt x="f9" y="f10"/>
                  </a:lnTo>
                  <a:lnTo>
                    <a:pt x="f11" y="f7"/>
                  </a:lnTo>
                  <a:lnTo>
                    <a:pt x="f12" y="f7"/>
                  </a:lnTo>
                  <a:lnTo>
                    <a:pt x="f13" y="f14"/>
                  </a:lnTo>
                  <a:lnTo>
                    <a:pt x="f6" y="f13"/>
                  </a:lnTo>
                  <a:lnTo>
                    <a:pt x="f13" y="f15"/>
                  </a:lnTo>
                  <a:lnTo>
                    <a:pt x="f16" y="f17"/>
                  </a:lnTo>
                  <a:lnTo>
                    <a:pt x="f12" y="f18"/>
                  </a:lnTo>
                  <a:lnTo>
                    <a:pt x="f15" y="f5"/>
                  </a:lnTo>
                  <a:lnTo>
                    <a:pt x="f15" y="f5"/>
                  </a:lnTo>
                  <a:lnTo>
                    <a:pt x="f19" y="f5"/>
                  </a:lnTo>
                  <a:lnTo>
                    <a:pt x="f17" y="f11"/>
                  </a:lnTo>
                  <a:lnTo>
                    <a:pt x="f18" y="f12"/>
                  </a:lnTo>
                  <a:lnTo>
                    <a:pt x="f5" y="f13"/>
                  </a:lnTo>
                  <a:lnTo>
                    <a:pt x="f5" y="f8"/>
                  </a:lnTo>
                  <a:lnTo>
                    <a:pt x="f5" y="f8"/>
                  </a:lnTo>
                  <a:close/>
                  <a:moveTo>
                    <a:pt x="f9" y="f13"/>
                  </a:moveTo>
                  <a:lnTo>
                    <a:pt x="f17" y="f12"/>
                  </a:lnTo>
                  <a:lnTo>
                    <a:pt x="f11" y="f19"/>
                  </a:lnTo>
                  <a:lnTo>
                    <a:pt x="f20" y="f11"/>
                  </a:lnTo>
                  <a:lnTo>
                    <a:pt x="f19" y="f17"/>
                  </a:lnTo>
                  <a:lnTo>
                    <a:pt x="f21" y="f20"/>
                  </a:lnTo>
                  <a:lnTo>
                    <a:pt x="f16" y="f12"/>
                  </a:lnTo>
                  <a:lnTo>
                    <a:pt x="f13" y="f6"/>
                  </a:lnTo>
                  <a:lnTo>
                    <a:pt x="f13" y="f22"/>
                  </a:lnTo>
                  <a:lnTo>
                    <a:pt x="f21" y="f14"/>
                  </a:lnTo>
                  <a:lnTo>
                    <a:pt x="f20" y="f10"/>
                  </a:lnTo>
                  <a:lnTo>
                    <a:pt x="f11" y="f14"/>
                  </a:lnTo>
                  <a:lnTo>
                    <a:pt x="f9" y="f8"/>
                  </a:lnTo>
                  <a:lnTo>
                    <a:pt x="f9" y="f23"/>
                  </a:lnTo>
                  <a:lnTo>
                    <a:pt x="f9" y="f13"/>
                  </a:lnTo>
                  <a:lnTo>
                    <a:pt x="f9" y="f13"/>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2" name="Forma livre 31"/>
            <p:cNvSpPr/>
            <p:nvPr/>
          </p:nvSpPr>
          <p:spPr>
            <a:xfrm>
              <a:off x="6735600" y="2814480"/>
              <a:ext cx="273240" cy="4029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D4D4D4"/>
                </a:gs>
                <a:gs pos="100000">
                  <a:srgbClr val="CBCBCB"/>
                </a:gs>
              </a:gsLst>
              <a:lin ang="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3" name="Forma livre 32"/>
            <p:cNvSpPr/>
            <p:nvPr/>
          </p:nvSpPr>
          <p:spPr>
            <a:xfrm>
              <a:off x="6815160" y="2452680"/>
              <a:ext cx="119160" cy="379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4" name="Forma livre 33"/>
            <p:cNvSpPr/>
            <p:nvPr/>
          </p:nvSpPr>
          <p:spPr>
            <a:xfrm>
              <a:off x="6707160" y="2766960"/>
              <a:ext cx="325440" cy="810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gradFill>
              <a:gsLst>
                <a:gs pos="0">
                  <a:srgbClr val="CBCBCB"/>
                </a:gs>
                <a:gs pos="100000">
                  <a:srgbClr val="D4D4D4"/>
                </a:gs>
              </a:gsLst>
              <a:lin ang="540000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5" name="Forma livre 34"/>
            <p:cNvSpPr/>
            <p:nvPr/>
          </p:nvSpPr>
          <p:spPr>
            <a:xfrm>
              <a:off x="6843600" y="2427120"/>
              <a:ext cx="398520" cy="2500560"/>
            </a:xfrm>
            <a:custGeom>
              <a:avLst/>
              <a:gdLst>
                <a:gd name="f0" fmla="val 10800000"/>
                <a:gd name="f1" fmla="val 5400000"/>
                <a:gd name="f2" fmla="val 180"/>
                <a:gd name="f3" fmla="val w"/>
                <a:gd name="f4" fmla="val h"/>
                <a:gd name="f5" fmla="val 0"/>
                <a:gd name="f6" fmla="val 252"/>
                <a:gd name="f7" fmla="val 1576"/>
                <a:gd name="f8" fmla="val 12"/>
                <a:gd name="f9" fmla="val 84"/>
                <a:gd name="f10" fmla="val 60"/>
                <a:gd name="f11" fmla="val 72"/>
                <a:gd name="f12" fmla="val 78"/>
                <a:gd name="f13" fmla="val 48"/>
                <a:gd name="f14" fmla="val 88"/>
                <a:gd name="f15" fmla="val 66"/>
                <a:gd name="f16" fmla="+- 0 0 0"/>
                <a:gd name="f17" fmla="*/ f3 1 252"/>
                <a:gd name="f18" fmla="*/ f4 1 1576"/>
                <a:gd name="f19" fmla="*/ f16 f0 1"/>
                <a:gd name="f20" fmla="*/ 0 f17 1"/>
                <a:gd name="f21" fmla="*/ 252 f17 1"/>
                <a:gd name="f22" fmla="*/ 1576 f18 1"/>
                <a:gd name="f23" fmla="*/ 0 f18 1"/>
                <a:gd name="f24" fmla="*/ f19 1 f2"/>
                <a:gd name="f25" fmla="*/ 12 f17 1"/>
                <a:gd name="f26" fmla="*/ 84 f18 1"/>
                <a:gd name="f27" fmla="*/ 60 f18 1"/>
                <a:gd name="f28" fmla="*/ 12 f18 1"/>
                <a:gd name="f29" fmla="*/ 72 f17 1"/>
                <a:gd name="f30" fmla="*/ 78 f17 1"/>
                <a:gd name="f31" fmla="*/ 48 f18 1"/>
                <a:gd name="f32" fmla="*/ 88 f17 1"/>
                <a:gd name="f33" fmla="*/ 66 f18 1"/>
                <a:gd name="f34" fmla="+- f24 0 f1"/>
              </a:gdLst>
              <a:ahLst/>
              <a:cxnLst>
                <a:cxn ang="3cd4">
                  <a:pos x="hc" y="t"/>
                </a:cxn>
                <a:cxn ang="0">
                  <a:pos x="r" y="vc"/>
                </a:cxn>
                <a:cxn ang="cd4">
                  <a:pos x="hc" y="b"/>
                </a:cxn>
                <a:cxn ang="cd2">
                  <a:pos x="l" y="vc"/>
                </a:cxn>
                <a:cxn ang="f34">
                  <a:pos x="f21" y="f22"/>
                </a:cxn>
                <a:cxn ang="f34">
                  <a:pos x="f25" y="f26"/>
                </a:cxn>
                <a:cxn ang="f34">
                  <a:pos x="f25" y="f27"/>
                </a:cxn>
                <a:cxn ang="f34">
                  <a:pos x="f20" y="f28"/>
                </a:cxn>
                <a:cxn ang="f34">
                  <a:pos x="f29" y="f23"/>
                </a:cxn>
                <a:cxn ang="f34">
                  <a:pos x="f29" y="f23"/>
                </a:cxn>
                <a:cxn ang="f34">
                  <a:pos x="f30" y="f31"/>
                </a:cxn>
                <a:cxn ang="f34">
                  <a:pos x="f32" y="f33"/>
                </a:cxn>
              </a:cxnLst>
              <a:rect l="f20" t="f23" r="f21" b="f22"/>
              <a:pathLst>
                <a:path w="252" h="1576">
                  <a:moveTo>
                    <a:pt x="f6" y="f7"/>
                  </a:moveTo>
                  <a:lnTo>
                    <a:pt x="f8" y="f9"/>
                  </a:lnTo>
                  <a:lnTo>
                    <a:pt x="f8" y="f10"/>
                  </a:lnTo>
                  <a:lnTo>
                    <a:pt x="f5" y="f8"/>
                  </a:lnTo>
                  <a:lnTo>
                    <a:pt x="f11" y="f5"/>
                  </a:lnTo>
                  <a:lnTo>
                    <a:pt x="f11" y="f5"/>
                  </a:lnTo>
                  <a:lnTo>
                    <a:pt x="f12" y="f13"/>
                  </a:lnTo>
                  <a:lnTo>
                    <a:pt x="f14" y="f15"/>
                  </a:lnTo>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6" name="Forma livre 35"/>
            <p:cNvSpPr/>
            <p:nvPr/>
          </p:nvSpPr>
          <p:spPr>
            <a:xfrm>
              <a:off x="6626160" y="2255760"/>
              <a:ext cx="503280" cy="217440"/>
            </a:xfrm>
            <a:custGeom>
              <a:avLst/>
              <a:gdLst>
                <a:gd name="f0" fmla="val 10800000"/>
                <a:gd name="f1" fmla="val 5400000"/>
                <a:gd name="f2" fmla="val 180"/>
                <a:gd name="f3" fmla="val w"/>
                <a:gd name="f4" fmla="val h"/>
                <a:gd name="f5" fmla="val 0"/>
                <a:gd name="f6" fmla="val 316"/>
                <a:gd name="f7" fmla="val 138"/>
                <a:gd name="f8" fmla="val 161"/>
                <a:gd name="f9" fmla="val 227"/>
                <a:gd name="f10" fmla="val 6"/>
                <a:gd name="f11" fmla="val 275"/>
                <a:gd name="f12" fmla="val 36"/>
                <a:gd name="f13" fmla="val 304"/>
                <a:gd name="f14" fmla="val 78"/>
                <a:gd name="f15" fmla="val 11"/>
                <a:gd name="f16" fmla="val 47"/>
                <a:gd name="f17" fmla="val 95"/>
                <a:gd name="f18" fmla="+- 0 0 0"/>
                <a:gd name="f19" fmla="*/ f3 1 316"/>
                <a:gd name="f20" fmla="*/ f4 1 138"/>
                <a:gd name="f21" fmla="*/ f18 f0 1"/>
                <a:gd name="f22" fmla="*/ 0 f19 1"/>
                <a:gd name="f23" fmla="*/ 316 f19 1"/>
                <a:gd name="f24" fmla="*/ 138 f20 1"/>
                <a:gd name="f25" fmla="*/ 0 f20 1"/>
                <a:gd name="f26" fmla="*/ 161 f19 1"/>
                <a:gd name="f27" fmla="*/ f21 1 f2"/>
                <a:gd name="f28" fmla="*/ 227 f19 1"/>
                <a:gd name="f29" fmla="*/ 6 f20 1"/>
                <a:gd name="f30" fmla="*/ 275 f19 1"/>
                <a:gd name="f31" fmla="*/ 36 f20 1"/>
                <a:gd name="f32" fmla="*/ 304 f19 1"/>
                <a:gd name="f33" fmla="*/ 78 f20 1"/>
                <a:gd name="f34" fmla="*/ 11 f19 1"/>
                <a:gd name="f35" fmla="*/ 47 f19 1"/>
                <a:gd name="f36" fmla="*/ 95 f19 1"/>
                <a:gd name="f37" fmla="+- f27 0 f1"/>
              </a:gdLst>
              <a:ahLst/>
              <a:cxnLst>
                <a:cxn ang="3cd4">
                  <a:pos x="hc" y="t"/>
                </a:cxn>
                <a:cxn ang="0">
                  <a:pos x="r" y="vc"/>
                </a:cxn>
                <a:cxn ang="cd4">
                  <a:pos x="hc" y="b"/>
                </a:cxn>
                <a:cxn ang="cd2">
                  <a:pos x="l" y="vc"/>
                </a:cxn>
                <a:cxn ang="f37">
                  <a:pos x="f26" y="f25"/>
                </a:cxn>
                <a:cxn ang="f37">
                  <a:pos x="f28" y="f29"/>
                </a:cxn>
                <a:cxn ang="f37">
                  <a:pos x="f30" y="f31"/>
                </a:cxn>
                <a:cxn ang="f37">
                  <a:pos x="f32" y="f33"/>
                </a:cxn>
                <a:cxn ang="f37">
                  <a:pos x="f23" y="f24"/>
                </a:cxn>
                <a:cxn ang="f37">
                  <a:pos x="f22" y="f24"/>
                </a:cxn>
                <a:cxn ang="f37">
                  <a:pos x="f34" y="f33"/>
                </a:cxn>
                <a:cxn ang="f37">
                  <a:pos x="f35" y="f31"/>
                </a:cxn>
                <a:cxn ang="f37">
                  <a:pos x="f36" y="f29"/>
                </a:cxn>
                <a:cxn ang="f37">
                  <a:pos x="f26" y="f25"/>
                </a:cxn>
                <a:cxn ang="f37">
                  <a:pos x="f26" y="f25"/>
                </a:cxn>
              </a:cxnLst>
              <a:rect l="f22" t="f25" r="f23" b="f24"/>
              <a:pathLst>
                <a:path w="316" h="138">
                  <a:moveTo>
                    <a:pt x="f8" y="f5"/>
                  </a:moveTo>
                  <a:lnTo>
                    <a:pt x="f9" y="f10"/>
                  </a:lnTo>
                  <a:lnTo>
                    <a:pt x="f11" y="f12"/>
                  </a:lnTo>
                  <a:lnTo>
                    <a:pt x="f13" y="f14"/>
                  </a:lnTo>
                  <a:lnTo>
                    <a:pt x="f6" y="f7"/>
                  </a:lnTo>
                  <a:lnTo>
                    <a:pt x="f5" y="f7"/>
                  </a:lnTo>
                  <a:lnTo>
                    <a:pt x="f15" y="f14"/>
                  </a:lnTo>
                  <a:lnTo>
                    <a:pt x="f16" y="f12"/>
                  </a:lnTo>
                  <a:lnTo>
                    <a:pt x="f17" y="f10"/>
                  </a:lnTo>
                  <a:lnTo>
                    <a:pt x="f8" y="f5"/>
                  </a:lnTo>
                  <a:lnTo>
                    <a:pt x="f8" y="f5"/>
                  </a:lnTo>
                  <a:close/>
                </a:path>
              </a:pathLst>
            </a:custGeom>
            <a:gradFill>
              <a:gsLst>
                <a:gs pos="0">
                  <a:srgbClr val="D4D4D4"/>
                </a:gs>
                <a:gs pos="100000">
                  <a:srgbClr val="CBCBCB"/>
                </a:gs>
              </a:gsLst>
              <a:lin ang="0"/>
            </a:grad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grpSp>
      <p:sp>
        <p:nvSpPr>
          <p:cNvPr id="37" name="Espaço Reservado para Título 36"/>
          <p:cNvSpPr txBox="1">
            <a:spLocks noGrp="1"/>
          </p:cNvSpPr>
          <p:nvPr>
            <p:ph type="title"/>
          </p:nvPr>
        </p:nvSpPr>
        <p:spPr>
          <a:xfrm>
            <a:off x="457200" y="131400"/>
            <a:ext cx="8215200" cy="1421280"/>
          </a:xfrm>
          <a:prstGeom prst="rect">
            <a:avLst/>
          </a:prstGeom>
          <a:noFill/>
          <a:ln>
            <a:noFill/>
          </a:ln>
        </p:spPr>
        <p:txBody>
          <a:bodyPr vert="horz" lIns="90000" tIns="46800" rIns="90000" bIns="46800" anchor="ctr" anchorCtr="0" compatLnSpc="1"/>
          <a:lstStyle>
            <a:defPPr lvl="0">
              <a:buNone/>
            </a:defPPr>
            <a:lvl1pPr lvl="0">
              <a:buNone/>
            </a:lvl1pPr>
          </a:lstStyle>
          <a:p>
            <a:endParaRPr lang="pt-BR"/>
          </a:p>
        </p:txBody>
      </p:sp>
      <p:sp>
        <p:nvSpPr>
          <p:cNvPr id="38" name="Espaço Reservado para Texto 37"/>
          <p:cNvSpPr txBox="1">
            <a:spLocks noGrp="1"/>
          </p:cNvSpPr>
          <p:nvPr>
            <p:ph type="body" idx="1"/>
          </p:nvPr>
        </p:nvSpPr>
        <p:spPr>
          <a:xfrm>
            <a:off x="457200" y="1599840"/>
            <a:ext cx="8215200" cy="4670640"/>
          </a:xfrm>
          <a:prstGeom prst="rect">
            <a:avLst/>
          </a:prstGeom>
          <a:noFill/>
          <a:ln>
            <a:noFill/>
          </a:ln>
        </p:spPr>
        <p:txBody>
          <a:bodyPr vert="horz" lIns="90000" tIns="46800" rIns="90000" bIns="46800" anchor="t" anchorCtr="0" compatLnSpc="1"/>
          <a:lstStyle>
            <a:defPPr marL="342720" marR="0" lvl="0" indent="-342720" algn="l" rtl="0" hangingPunct="0">
              <a:lnSpc>
                <a:spcPct val="102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pt-BR" sz="3200" b="0" i="0" u="none" strike="noStrike" kern="1200" baseline="0">
                <a:ln>
                  <a:noFill/>
                </a:ln>
                <a:solidFill>
                  <a:srgbClr val="000000"/>
                </a:solidFill>
                <a:latin typeface="Tahoma" pitchFamily="34"/>
                <a:ea typeface="Lucida Sans Unicode" pitchFamily="2"/>
                <a:cs typeface="Lucida Sans Unicode" pitchFamily="2"/>
              </a:defRPr>
            </a:defPPr>
            <a:lvl1pPr marL="342720" marR="0" lvl="0" indent="-342720" algn="l" rtl="0" hangingPunct="0">
              <a:lnSpc>
                <a:spcPct val="102000"/>
              </a:lnSpc>
              <a:spcBef>
                <a:spcPts val="799"/>
              </a:spcBef>
              <a:spcAft>
                <a:spcPts val="0"/>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pt-BR" sz="3200" b="0" i="0" u="none" strike="noStrike" kern="1200" baseline="0">
                <a:ln>
                  <a:noFill/>
                </a:ln>
                <a:solidFill>
                  <a:srgbClr val="000000"/>
                </a:solidFill>
                <a:latin typeface="Tahoma" pitchFamily="34"/>
                <a:ea typeface="Lucida Sans Unicode" pitchFamily="2"/>
                <a:cs typeface="Lucida Sans Unicode" pitchFamily="2"/>
              </a:defRPr>
            </a:lvl1pPr>
            <a:lvl2pPr marL="742680" marR="0" lvl="1" indent="-285480" algn="l" rtl="0" hangingPunct="0">
              <a:lnSpc>
                <a:spcPct val="102000"/>
              </a:lnSpc>
              <a:spcBef>
                <a:spcPts val="697"/>
              </a:spcBef>
              <a:spcAft>
                <a:spcPts val="0"/>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defRPr lang="pt-BR" sz="2800" b="0" i="0" u="none" strike="noStrike" kern="1200" baseline="0">
                <a:ln>
                  <a:noFill/>
                </a:ln>
                <a:solidFill>
                  <a:srgbClr val="000000"/>
                </a:solidFill>
                <a:latin typeface="Tahoma" pitchFamily="34"/>
                <a:ea typeface="Lucida Sans Unicode" pitchFamily="2"/>
                <a:cs typeface="Lucida Sans Unicode" pitchFamily="2"/>
              </a:defRPr>
            </a:lvl2pPr>
            <a:lvl3pPr marL="1143000" marR="0" lvl="2" indent="-228600" algn="l" rtl="0" hangingPunct="0">
              <a:lnSpc>
                <a:spcPct val="102000"/>
              </a:lnSpc>
              <a:spcBef>
                <a:spcPts val="598"/>
              </a:spcBef>
              <a:spcAft>
                <a:spcPts val="0"/>
              </a:spcAft>
              <a:buClr>
                <a:srgbClr val="000000"/>
              </a:buClr>
              <a:buSzPct val="100000"/>
              <a:buFont typeface="Times New Roman" pitchFamily="18"/>
              <a:buChar char="•"/>
              <a:tabLst>
                <a:tab pos="1143000" algn="l"/>
                <a:tab pos="1347480" algn="l"/>
                <a:tab pos="1796760" algn="l"/>
                <a:tab pos="2246040" algn="l"/>
                <a:tab pos="2695319" algn="l"/>
                <a:tab pos="3144599" algn="l"/>
                <a:tab pos="3593880" algn="l"/>
                <a:tab pos="4043160" algn="l"/>
                <a:tab pos="4492440" algn="l"/>
                <a:tab pos="4941720" algn="l"/>
                <a:tab pos="5391000" algn="l"/>
                <a:tab pos="5840279" algn="l"/>
                <a:tab pos="6289560" algn="l"/>
                <a:tab pos="6738840" algn="l"/>
                <a:tab pos="7188119" algn="l"/>
                <a:tab pos="7637400" algn="l"/>
                <a:tab pos="8086679" algn="l"/>
                <a:tab pos="8535960" algn="l"/>
                <a:tab pos="8985240" algn="l"/>
                <a:tab pos="9434160" algn="l"/>
                <a:tab pos="9883440" algn="l"/>
              </a:tabLst>
              <a:defRPr lang="pt-BR" sz="2400" b="0" i="0" u="none" strike="noStrike" kern="1200" baseline="0">
                <a:ln>
                  <a:noFill/>
                </a:ln>
                <a:solidFill>
                  <a:srgbClr val="000000"/>
                </a:solidFill>
                <a:latin typeface="Tahoma" pitchFamily="34"/>
                <a:ea typeface="Lucida Sans Unicode" pitchFamily="2"/>
                <a:cs typeface="Lucida Sans Unicode" pitchFamily="2"/>
              </a:defRPr>
            </a:lvl3pPr>
            <a:lvl4pPr marL="1600199" marR="0" lvl="3" indent="-228600" algn="l" rtl="0" hangingPunct="0">
              <a:lnSpc>
                <a:spcPct val="102000"/>
              </a:lnSpc>
              <a:spcBef>
                <a:spcPts val="499"/>
              </a:spcBef>
              <a:spcAft>
                <a:spcPts val="0"/>
              </a:spcAft>
              <a:buClr>
                <a:srgbClr val="000000"/>
              </a:buClr>
              <a:buSzPct val="100000"/>
              <a:buFont typeface="Times New Roman" pitchFamily="18"/>
              <a:buChar char="–"/>
              <a:tabLst>
                <a:tab pos="1600200" algn="l"/>
                <a:tab pos="179676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80" algn="l"/>
                <a:tab pos="8535959" algn="l"/>
                <a:tab pos="8985240" algn="l"/>
                <a:tab pos="9434160" algn="l"/>
                <a:tab pos="9883440" algn="l"/>
                <a:tab pos="10332720" algn="l"/>
              </a:tabLst>
              <a:defRPr lang="pt-BR" sz="2000" b="0" i="0" u="none" strike="noStrike" kern="1200" baseline="0">
                <a:ln>
                  <a:noFill/>
                </a:ln>
                <a:solidFill>
                  <a:srgbClr val="000000"/>
                </a:solidFill>
                <a:latin typeface="Tahoma" pitchFamily="34"/>
                <a:ea typeface="Lucida Sans Unicode" pitchFamily="2"/>
                <a:cs typeface="Lucida Sans Unicode" pitchFamily="2"/>
              </a:defRPr>
            </a:lvl4pPr>
            <a:lvl5pPr marL="2057400" marR="0" lvl="4" indent="-228600" algn="l" rtl="0" hangingPunct="0">
              <a:lnSpc>
                <a:spcPct val="102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pt-BR" sz="2000" b="0" i="0" u="none" strike="noStrike" kern="1200" baseline="0">
                <a:ln>
                  <a:noFill/>
                </a:ln>
                <a:solidFill>
                  <a:srgbClr val="000000"/>
                </a:solidFill>
                <a:latin typeface="Tahoma" pitchFamily="34"/>
                <a:ea typeface="Lucida Sans Unicode" pitchFamily="2"/>
                <a:cs typeface="Lucida Sans Unicode" pitchFamily="2"/>
              </a:defRPr>
            </a:lvl5pPr>
            <a:lvl6pPr marL="2057400" marR="0" lvl="5" indent="-228600" algn="l" rtl="0" hangingPunct="0">
              <a:lnSpc>
                <a:spcPct val="102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pt-BR" sz="2000" b="0" i="0" u="none" strike="noStrike" kern="1200" baseline="0">
                <a:ln>
                  <a:noFill/>
                </a:ln>
                <a:solidFill>
                  <a:srgbClr val="000000"/>
                </a:solidFill>
                <a:latin typeface="Tahoma" pitchFamily="34"/>
                <a:ea typeface="Lucida Sans Unicode" pitchFamily="2"/>
                <a:cs typeface="Lucida Sans Unicode" pitchFamily="2"/>
              </a:defRPr>
            </a:lvl6pPr>
            <a:lvl7pPr marL="2057400" marR="0" lvl="6" indent="-228600" algn="l" rtl="0" hangingPunct="0">
              <a:lnSpc>
                <a:spcPct val="102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pt-BR" sz="2000" b="0" i="0" u="none" strike="noStrike" kern="1200" baseline="0">
                <a:ln>
                  <a:noFill/>
                </a:ln>
                <a:solidFill>
                  <a:srgbClr val="000000"/>
                </a:solidFill>
                <a:latin typeface="Tahoma" pitchFamily="34"/>
                <a:ea typeface="Lucida Sans Unicode" pitchFamily="2"/>
                <a:cs typeface="Lucida Sans Unicode" pitchFamily="2"/>
              </a:defRPr>
            </a:lvl7pPr>
            <a:lvl8pPr marL="2057400" marR="0" lvl="7" indent="-228600" algn="l" rtl="0" hangingPunct="0">
              <a:lnSpc>
                <a:spcPct val="102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pt-BR" sz="2000" b="0" i="0" u="none" strike="noStrike" kern="1200" baseline="0">
                <a:ln>
                  <a:noFill/>
                </a:ln>
                <a:solidFill>
                  <a:srgbClr val="000000"/>
                </a:solidFill>
                <a:latin typeface="Tahoma" pitchFamily="34"/>
                <a:ea typeface="Lucida Sans Unicode" pitchFamily="2"/>
                <a:cs typeface="Lucida Sans Unicode" pitchFamily="2"/>
              </a:defRPr>
            </a:lvl8pPr>
            <a:lvl9pPr marL="2057400" marR="0" lvl="8" indent="-228600" algn="l" rtl="0" hangingPunct="0">
              <a:lnSpc>
                <a:spcPct val="102000"/>
              </a:lnSpc>
              <a:spcBef>
                <a:spcPts val="499"/>
              </a:spcBef>
              <a:spcAft>
                <a:spcPts val="0"/>
              </a:spcAft>
              <a:buClr>
                <a:srgbClr val="000000"/>
              </a:buClr>
              <a:buSzPct val="100000"/>
              <a:buFont typeface="Times New Roman" pitchFamily="18"/>
              <a:buChar char="»"/>
              <a:tabLst>
                <a:tab pos="2057400" algn="l"/>
                <a:tab pos="2246040" algn="l"/>
                <a:tab pos="2695320" algn="l"/>
                <a:tab pos="3144600" algn="l"/>
                <a:tab pos="3593880" algn="l"/>
                <a:tab pos="4043160" algn="l"/>
                <a:tab pos="4492439" algn="l"/>
                <a:tab pos="4941720" algn="l"/>
                <a:tab pos="5391000" algn="l"/>
                <a:tab pos="5840279" algn="l"/>
                <a:tab pos="6289560" algn="l"/>
                <a:tab pos="6738840" algn="l"/>
                <a:tab pos="7188120" algn="l"/>
                <a:tab pos="7637400" algn="l"/>
                <a:tab pos="8086679" algn="l"/>
                <a:tab pos="8535959" algn="l"/>
                <a:tab pos="8985240" algn="l"/>
                <a:tab pos="9434160" algn="l"/>
                <a:tab pos="9883440" algn="l"/>
                <a:tab pos="10332719" algn="l"/>
                <a:tab pos="10782000" algn="l"/>
              </a:tabLst>
              <a:defRPr lang="pt-BR" sz="2000" b="0" i="0" u="none" strike="noStrike" kern="1200" baseline="0">
                <a:ln>
                  <a:noFill/>
                </a:ln>
                <a:solidFill>
                  <a:srgbClr val="000000"/>
                </a:solidFill>
                <a:latin typeface="Tahoma" pitchFamily="34"/>
                <a:ea typeface="Lucida Sans Unicode" pitchFamily="2"/>
                <a:cs typeface="Lucida Sans Unicode" pitchFamily="2"/>
              </a:defRPr>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39" name="Forma livre 38"/>
          <p:cNvSpPr/>
          <p:nvPr/>
        </p:nvSpPr>
        <p:spPr>
          <a:xfrm>
            <a:off x="457200" y="6275519"/>
            <a:ext cx="2133720" cy="46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40" name="Forma livre 39"/>
          <p:cNvSpPr/>
          <p:nvPr/>
        </p:nvSpPr>
        <p:spPr>
          <a:xfrm>
            <a:off x="3124079" y="6275519"/>
            <a:ext cx="2895839" cy="46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41" name="Espaço Reservado para Número de Slide 40"/>
          <p:cNvSpPr txBox="1">
            <a:spLocks noGrp="1"/>
          </p:cNvSpPr>
          <p:nvPr>
            <p:ph type="sldNum" sz="quarter" idx="4"/>
          </p:nvPr>
        </p:nvSpPr>
        <p:spPr>
          <a:xfrm>
            <a:off x="6552719" y="6276240"/>
            <a:ext cx="2119320" cy="444960"/>
          </a:xfrm>
          <a:prstGeom prst="rect">
            <a:avLst/>
          </a:prstGeom>
          <a:noFill/>
          <a:ln>
            <a:noFill/>
          </a:ln>
        </p:spPr>
        <p:txBody>
          <a:bodyPr wrap="square" lIns="90000" tIns="46800" rIns="90000" bIns="46800" anchor="b" anchorCtr="0"/>
          <a:lstStyle>
            <a:lvl1pPr marL="0" marR="0" lvl="0" indent="0" algn="r" rtl="0" hangingPunct="0">
              <a:lnSpc>
                <a:spcPct val="100000"/>
              </a:lnSpc>
              <a:buNone/>
              <a:tabLst/>
              <a:defRPr lang="en-GB" sz="1200" kern="1200">
                <a:latin typeface="Times New Roman" pitchFamily="18"/>
                <a:ea typeface="Lucida Sans Unicode" pitchFamily="2"/>
                <a:cs typeface="Tahoma" pitchFamily="2"/>
              </a:defRPr>
            </a:lvl1pPr>
          </a:lstStyle>
          <a:p>
            <a:pPr lvl="0"/>
            <a:fld id="{1F4976C1-87D9-4C80-87FB-8EAB809C0CBA}" type="slidenum">
              <a:t>‹nº›</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marL="0" marR="0" indent="0" algn="ctr" rtl="0" hangingPunct="0">
        <a:lnSpc>
          <a:spcPct val="87000"/>
        </a:lnSpc>
        <a:spcBef>
          <a:spcPts val="0"/>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pt-BR" sz="4400" b="0" i="0" u="none" strike="noStrike" kern="1200" baseline="0">
          <a:ln>
            <a:noFill/>
          </a:ln>
          <a:solidFill>
            <a:srgbClr val="00A29E"/>
          </a:solidFill>
          <a:latin typeface="Arial" pitchFamily="18"/>
          <a:cs typeface="Lucida Sans Unicode" pitchFamily="2"/>
        </a:defRPr>
      </a:lvl1pPr>
    </p:titleStyle>
    <p:bodyStyle>
      <a:lvl1pPr marL="342720" marR="0" indent="-342720" algn="l" rtl="0" hangingPunct="0">
        <a:lnSpc>
          <a:spcPct val="102000"/>
        </a:lnSpc>
        <a:spcBef>
          <a:spcPts val="799"/>
        </a:spcBef>
        <a:spcAft>
          <a:spcPts val="0"/>
        </a:spcAft>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pt-BR" sz="3200" b="0" i="0" u="none" strike="noStrike" kern="1200" baseline="0">
          <a:ln>
            <a:noFill/>
          </a:ln>
          <a:solidFill>
            <a:srgbClr val="000000"/>
          </a:solidFill>
          <a:latin typeface="Tahoma" pitchFamily="34"/>
          <a:cs typeface="Lucida Sans Unicode"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Forma livre 1"/>
          <p:cNvSpPr/>
          <p:nvPr/>
        </p:nvSpPr>
        <p:spPr>
          <a:xfrm>
            <a:off x="685799" y="1219320"/>
            <a:ext cx="7772400" cy="228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1" compatLnSpc="0"/>
          <a:lstStyle/>
          <a:p>
            <a:pPr marL="0" marR="0" lvl="0" indent="0" algn="ctr" rtl="0" hangingPunct="1">
              <a:lnSpc>
                <a:spcPct val="100000"/>
              </a:lnSpc>
              <a:buNone/>
              <a:tabLst/>
            </a:pPr>
            <a:r>
              <a:rPr lang="pt-BR" sz="4800">
                <a:solidFill>
                  <a:srgbClr val="00A29E"/>
                </a:solidFill>
                <a:effectLst>
                  <a:outerShdw dist="17961" dir="2700000">
                    <a:scrgbClr r="0" g="0" b="0"/>
                  </a:outerShdw>
                </a:effectLst>
                <a:latin typeface="Arial" pitchFamily="18"/>
                <a:ea typeface="Lucida Sans Unicode" pitchFamily="2"/>
                <a:cs typeface="Tahoma" pitchFamily="2"/>
              </a:rPr>
              <a:t>IMPROBIDADE ADMINISTRATIVA</a:t>
            </a:r>
          </a:p>
          <a:p>
            <a:pPr marL="0" marR="0" lvl="0" indent="0" algn="ctr" rtl="0" hangingPunct="1">
              <a:lnSpc>
                <a:spcPct val="100000"/>
              </a:lnSpc>
              <a:buNone/>
              <a:tabLst/>
            </a:pPr>
            <a:endParaRPr lang="pt-BR" sz="4800">
              <a:solidFill>
                <a:srgbClr val="00A29E"/>
              </a:solidFill>
              <a:effectLst>
                <a:outerShdw dist="17961" dir="2700000">
                  <a:scrgbClr r="0" g="0" b="0"/>
                </a:outerShdw>
              </a:effectLst>
              <a:latin typeface="Arial" pitchFamily="18"/>
              <a:ea typeface="Lucida Sans Unicode" pitchFamily="2"/>
              <a:cs typeface="Tahoma" pitchFamily="2"/>
            </a:endParaRPr>
          </a:p>
        </p:txBody>
      </p:sp>
      <p:sp>
        <p:nvSpPr>
          <p:cNvPr id="3" name="Forma livre 2"/>
          <p:cNvSpPr/>
          <p:nvPr/>
        </p:nvSpPr>
        <p:spPr>
          <a:xfrm>
            <a:off x="1371599" y="3886200"/>
            <a:ext cx="6400799" cy="2151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ctr" rtl="0" hangingPunct="1">
              <a:lnSpc>
                <a:spcPct val="90000"/>
              </a:lnSpc>
              <a:spcBef>
                <a:spcPts val="799"/>
              </a:spcBef>
              <a:spcAft>
                <a:spcPts val="0"/>
              </a:spcAft>
              <a:buNone/>
              <a:tabLst/>
            </a:pPr>
            <a:r>
              <a:rPr lang="en-GB" sz="3200">
                <a:effectLst>
                  <a:outerShdw dist="17961" dir="2700000">
                    <a:scrgbClr r="0" g="0" b="0"/>
                  </a:outerShdw>
                </a:effectLst>
                <a:latin typeface="Times New Roman" pitchFamily="18"/>
                <a:ea typeface="Lucida Sans Unicode" pitchFamily="2"/>
                <a:cs typeface="Tahoma" pitchFamily="2"/>
              </a:rPr>
              <a:t>JEFFERSON APARECIDO DIAS</a:t>
            </a:r>
          </a:p>
          <a:p>
            <a:pPr marL="0" marR="0" lvl="0" indent="0" algn="ctr" rtl="0" hangingPunct="1">
              <a:lnSpc>
                <a:spcPct val="90000"/>
              </a:lnSpc>
              <a:spcBef>
                <a:spcPts val="799"/>
              </a:spcBef>
              <a:spcAft>
                <a:spcPts val="0"/>
              </a:spcAft>
              <a:buNone/>
              <a:tabLst/>
            </a:pPr>
            <a:r>
              <a:rPr lang="en-GB" sz="3200">
                <a:effectLst>
                  <a:outerShdw dist="17961" dir="2700000">
                    <a:scrgbClr r="0" g="0" b="0"/>
                  </a:outerShdw>
                </a:effectLst>
                <a:latin typeface="Times New Roman" pitchFamily="18"/>
                <a:ea typeface="Lucida Sans Unicode" pitchFamily="2"/>
                <a:cs typeface="Tahoma" pitchFamily="2"/>
              </a:rPr>
              <a:t>jeff.bojador@gmail.com</a:t>
            </a:r>
          </a:p>
          <a:p>
            <a:pPr marL="0" marR="0" lvl="0" indent="0" algn="ctr" rtl="0" hangingPunct="1">
              <a:lnSpc>
                <a:spcPct val="90000"/>
              </a:lnSpc>
              <a:spcBef>
                <a:spcPts val="799"/>
              </a:spcBef>
              <a:spcAft>
                <a:spcPts val="0"/>
              </a:spcAft>
              <a:buNone/>
              <a:tabLst/>
            </a:pPr>
            <a:r>
              <a:rPr lang="en-GB" sz="3200">
                <a:effectLst>
                  <a:outerShdw dist="17961" dir="2700000">
                    <a:scrgbClr r="0" g="0" b="0"/>
                  </a:outerShdw>
                </a:effectLst>
                <a:latin typeface="Times New Roman" pitchFamily="18"/>
                <a:ea typeface="Lucida Sans Unicode" pitchFamily="2"/>
                <a:cs typeface="Tahoma" pitchFamily="2"/>
              </a:rPr>
              <a:t>Twitter: @jeffdiasmpf</a:t>
            </a:r>
          </a:p>
          <a:p>
            <a:pPr marL="0" marR="0" lvl="0" indent="0" algn="ctr" rtl="0" hangingPunct="1">
              <a:lnSpc>
                <a:spcPct val="90000"/>
              </a:lnSpc>
              <a:spcBef>
                <a:spcPts val="799"/>
              </a:spcBef>
              <a:spcAft>
                <a:spcPts val="0"/>
              </a:spcAft>
              <a:buNone/>
              <a:tabLst/>
            </a:pPr>
            <a:r>
              <a:rPr lang="en-GB" sz="3200">
                <a:effectLst>
                  <a:outerShdw dist="17961" dir="2700000">
                    <a:scrgbClr r="0" g="0" b="0"/>
                  </a:outerShdw>
                </a:effectLst>
                <a:latin typeface="Times New Roman" pitchFamily="18"/>
                <a:ea typeface="Lucida Sans Unicode" pitchFamily="2"/>
                <a:cs typeface="Tahoma" pitchFamily="2"/>
              </a:rPr>
              <a:t>Blog: jeffdiasmpf.wordpress.com</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603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Um ato de improbidade administrativa, na verdade, é um ilícito de natureza civil e política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Competência para legislar:</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Em alguns aspectos, a competência é concorrente, por exemplo, quando estabelece que o servidor deverá apresentar cópia da declaração de imposto de renda.</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Em outros é privativo da União: indisponibilidade de bens (art. 22, I, da CF) e perda da função pública (matéria eleitoral).</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466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IMPORTANTE:</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É possível a ocorrência de concomitância de instâncias: penal, civil e administrativa, se o ato, pois o ato de improbidade administrativa também poderá caraterizar um crime e/ou uma infração administrativa</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648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tab pos="457200" algn="l"/>
                <a:tab pos="904679" algn="l"/>
                <a:tab pos="1353959" algn="l"/>
                <a:tab pos="1803240" algn="l"/>
                <a:tab pos="2252520" algn="l"/>
                <a:tab pos="2701800" algn="l"/>
                <a:tab pos="3151080" algn="l"/>
                <a:tab pos="3600359" algn="l"/>
                <a:tab pos="4049640" algn="l"/>
                <a:tab pos="4498919" algn="l"/>
                <a:tab pos="4948200" algn="l"/>
                <a:tab pos="5397480" algn="l"/>
                <a:tab pos="5846760" algn="l"/>
                <a:tab pos="6295680" algn="l"/>
                <a:tab pos="6744959" algn="l"/>
                <a:tab pos="7194240" algn="l"/>
                <a:tab pos="7643519" algn="l"/>
                <a:tab pos="8092800" algn="l"/>
                <a:tab pos="8542079" algn="l"/>
                <a:tab pos="8991360" algn="l"/>
                <a:tab pos="9440640" algn="l"/>
                <a:tab pos="9883440" algn="l"/>
                <a:tab pos="10332720" algn="l"/>
                <a:tab pos="10782000" algn="l"/>
              </a:tabLst>
            </a:pPr>
            <a:r>
              <a:rPr lang="pt-BR" sz="3000" b="1">
                <a:solidFill>
                  <a:srgbClr val="000000"/>
                </a:solidFill>
                <a:latin typeface="Times New Roman" pitchFamily="18"/>
                <a:ea typeface="Lucida Sans Unicode" pitchFamily="2"/>
                <a:cs typeface="Lucida Sans Unicode" pitchFamily="2"/>
              </a:rPr>
              <a:t>1)	sujeito passivo: uma das entidades mencionadas no art. 1º da Lei 8.429:</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a administração direta, indireta ou fundacional de qualquer dos Poderes da União, dos Estados, do Distrito Federal, dos Municípios, de Território, de empresa incorporada ao patrimônio público ou de entidade para cuja criação ou custeio o erário haja concorrido ou concorra com mais de cinqüenta por cento do patrimônio ou da receita anual, serão punidos na forma desta lei.</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466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A entidade que tenha menos da metade do seu</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patrimônio, ou da sua receita anual, constituída</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de dinheiro ou bens do governo pode ser vítima</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de ato de improbidade?</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Pergunta 10, do livro “Cem perguntas e respostas sobre 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179280" y="189000"/>
            <a:ext cx="8964720" cy="5576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Pode. A previsão consta no art. 1o, parágrafo único, da LIA, mas, enquanto as pessoas jurídicas listadas na resposta anterior podem ser vítimas de qualquer tipo de ato de improbidade administrativa (isto é, aqueles deﬁnidos nos arts. 9o, 10 e 11 da LIA), essas entidades podem</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ser vítimas apenas de atos que atentem contra o seu patrimônio, ou seja, aqueles relacionados no art. 10 da LIA.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179280" y="189000"/>
            <a:ext cx="8964720" cy="5576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Na mesma situação estão as entidades que tenham recebido subvenção (isto é, transferências de verbas do governo destinadas a cobrir suas despesas de custeio), benefício ou incentivo ﬁscal ou creditício de órgão público.</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Estas, igualmente, podem ser vítimas dos atos de improbidade praticados contra o seu patrimônio, previstos no art. 10 da LIA.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603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 Estão também sujeitos às penalidades desta lei os atos de improbidade praticados contra o patrimônio de entidade que receba subvenção, benefício ou incentivo, fiscal ou creditício, de órgão público bem como daquelas para cuja criação ou custeio o erário haja concorrido ou concorra com menos de cinqüenta por cento do patrimônio ou da receita anual, limitando-se, nestes casos, a sanção patrimonial à repercussão do ilícito sobre a contribuição dos cofres públicos.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603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tab pos="457200" algn="l"/>
                <a:tab pos="904679" algn="l"/>
                <a:tab pos="1353959" algn="l"/>
                <a:tab pos="1803240" algn="l"/>
                <a:tab pos="2252520" algn="l"/>
                <a:tab pos="2701800" algn="l"/>
                <a:tab pos="3151080" algn="l"/>
                <a:tab pos="3600359" algn="l"/>
                <a:tab pos="4049640" algn="l"/>
                <a:tab pos="4498919" algn="l"/>
                <a:tab pos="4948200" algn="l"/>
                <a:tab pos="5397480" algn="l"/>
                <a:tab pos="5846760" algn="l"/>
                <a:tab pos="6295680" algn="l"/>
                <a:tab pos="6744959" algn="l"/>
                <a:tab pos="7194240" algn="l"/>
                <a:tab pos="7643519" algn="l"/>
                <a:tab pos="8092800" algn="l"/>
                <a:tab pos="8542079" algn="l"/>
                <a:tab pos="8991360" algn="l"/>
                <a:tab pos="9440640" algn="l"/>
                <a:tab pos="9883440" algn="l"/>
                <a:tab pos="10332720" algn="l"/>
                <a:tab pos="10782000" algn="l"/>
              </a:tabLst>
            </a:pPr>
            <a:r>
              <a:rPr lang="pt-BR" sz="3000" b="1">
                <a:solidFill>
                  <a:srgbClr val="000000"/>
                </a:solidFill>
                <a:latin typeface="Times New Roman" pitchFamily="18"/>
                <a:ea typeface="Lucida Sans Unicode" pitchFamily="2"/>
                <a:cs typeface="Lucida Sans Unicode" pitchFamily="2"/>
              </a:rPr>
              <a:t>2)	sujeito ativo: o agente público ou terceiro que induza ou concorra para a prática de ato de improbidade ou dele se beneficie sob qualquer forma direta ou indireta (arts. 1º e 3º):</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a) os agentes políticos</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b) os servidores públicos</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c) os militares</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d) os particulares em colaboração com o Poder Público</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5119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FF0000"/>
                </a:solidFill>
                <a:latin typeface="Times New Roman" pitchFamily="18"/>
                <a:ea typeface="Lucida Sans Unicode" pitchFamily="2"/>
                <a:cs typeface="Lucida Sans Unicode" pitchFamily="2"/>
              </a:rPr>
              <a:t>Inviolabilidade</a:t>
            </a:r>
            <a:r>
              <a:rPr lang="pt-BR" sz="3000" b="1">
                <a:solidFill>
                  <a:srgbClr val="000000"/>
                </a:solidFill>
                <a:latin typeface="Times New Roman" pitchFamily="18"/>
                <a:ea typeface="Lucida Sans Unicode" pitchFamily="2"/>
                <a:cs typeface="Lucida Sans Unicode" pitchFamily="2"/>
              </a:rPr>
              <a:t>: “os Deputados e Senadores são invioláveis, civil e penalmente, por suas opiniões, palavras e votos”</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A mesma garantia é assegurada aos Deputados Estaduais.</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Também se aplica aos autos de improbidade, impedindo a aplicação da referida lei</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60359" y="179280"/>
            <a:ext cx="8424720" cy="466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FF0000"/>
                </a:solidFill>
                <a:latin typeface="Times New Roman" pitchFamily="18"/>
                <a:ea typeface="Lucida Sans Unicode" pitchFamily="2"/>
                <a:cs typeface="Lucida Sans Unicode" pitchFamily="2"/>
              </a:rPr>
              <a:t>Imunidade</a:t>
            </a:r>
            <a:r>
              <a:rPr lang="pt-BR" sz="3000" b="1">
                <a:solidFill>
                  <a:srgbClr val="000000"/>
                </a:solidFill>
                <a:latin typeface="Times New Roman" pitchFamily="18"/>
                <a:ea typeface="Lucida Sans Unicode" pitchFamily="2"/>
                <a:cs typeface="Lucida Sans Unicode" pitchFamily="2"/>
              </a:rPr>
              <a:t>: preceitos previstos nos </a:t>
            </a:r>
            <a:r>
              <a:rPr lang="zh-CN" sz="3000" b="1">
                <a:solidFill>
                  <a:srgbClr val="000000"/>
                </a:solidFill>
                <a:latin typeface="Times New Roman" pitchFamily="18"/>
                <a:ea typeface="Times New Roman" pitchFamily="18"/>
                <a:cs typeface="Times New Roman" pitchFamily="18"/>
              </a:rPr>
              <a:t>§§ 2</a:t>
            </a:r>
            <a:r>
              <a:rPr lang="pt-BR" sz="3000" b="1">
                <a:solidFill>
                  <a:srgbClr val="000000"/>
                </a:solidFill>
                <a:latin typeface="Times New Roman" pitchFamily="18"/>
                <a:ea typeface="Lucida Sans Unicode" pitchFamily="2"/>
                <a:cs typeface="Lucida Sans Unicode" pitchFamily="2"/>
              </a:rPr>
              <a:t>º e 3º da Constituição.</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São aplicados apenas nos casos de responsabilidade criminal.</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828719" y="765000"/>
            <a:ext cx="7703999" cy="521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FF6600"/>
                </a:solidFill>
                <a:latin typeface="Times New Roman" pitchFamily="18"/>
                <a:ea typeface="Lucida Sans Unicode" pitchFamily="2"/>
                <a:cs typeface="Lucida Sans Unicode" pitchFamily="2"/>
              </a:rPr>
              <a:t>INTRODUÇÃO</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Responsabilidade Civil</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Responsabilidade Penal</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Responsabilidade Administrativa</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Improbidade Administrativa</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60359" y="179280"/>
            <a:ext cx="8424720" cy="6553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zh-CN" sz="2800" b="1">
                <a:solidFill>
                  <a:srgbClr val="000000"/>
                </a:solidFill>
                <a:latin typeface="Times New Roman" pitchFamily="18"/>
                <a:ea typeface="Lucida Sans Unicode" pitchFamily="2"/>
                <a:cs typeface="Lucida Sans Unicode" pitchFamily="2"/>
              </a:rPr>
              <a:t>§ 2º Desde a expedição do diploma, os membros do Congresso Nacional não poderão ser presos, salvo em flagrante de crime inafiançável. Nesse caso, os autos serão remetidos dentro de vinte e quatro horas à Casa respectiva, para que, pelo voto da maioria de seus membros, resolva sobre a prisão.</a:t>
            </a:r>
          </a:p>
          <a:p>
            <a:pPr marL="457200" marR="0" lvl="0" indent="-446400" algn="ctr" rtl="0" hangingPunct="0">
              <a:lnSpc>
                <a:spcPct val="100000"/>
              </a:lnSpc>
              <a:buNone/>
              <a:tabLst/>
            </a:pPr>
            <a:r>
              <a:rPr lang="zh-CN" sz="2800" b="1">
                <a:solidFill>
                  <a:srgbClr val="000000"/>
                </a:solidFill>
                <a:latin typeface="Times New Roman" pitchFamily="18"/>
                <a:ea typeface="Lucida Sans Unicode" pitchFamily="2"/>
                <a:cs typeface="Lucida Sans Unicode" pitchFamily="2"/>
              </a:rPr>
              <a:t>§ 3º Recebida a denúncia contra o Senador ou Deputado, por crime ocorrido após a diplomação, o Supremo Tribunal Federal dará ciência à Casa respectiva, que, por iniciativa de partido político nela representado e pelo voto da maioria de seus membros, poderá, até a decisão final, sustar o andamento da ação.</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60359" y="179280"/>
            <a:ext cx="8424720" cy="5119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No entanto, não pode ser aplicada a sanção de perda da função pública, que implicaria a perda do mandato, porque essa medida é de competência da Câmara dos Deputados ou do Senado, conforme o caso, tal como previsto no art. 55 da Constituição. Mas o art. 15, V, da CF, inclui entre as hipóteses de perda ou suspensão dos direitos políticos a “improbidade administrativa, nos termos do art. 37, </a:t>
            </a:r>
            <a:r>
              <a:rPr lang="zh-CN" sz="3000" b="1">
                <a:solidFill>
                  <a:srgbClr val="000000"/>
                </a:solidFill>
                <a:latin typeface="Times New Roman" pitchFamily="18"/>
                <a:ea typeface="Times New Roman" pitchFamily="18"/>
                <a:cs typeface="Times New Roman" pitchFamily="18"/>
              </a:rPr>
              <a:t>§4º”.</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60359" y="179280"/>
            <a:ext cx="8424720" cy="603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Assim, nada impede que se imponha a pena de suspensão dos direitos políticos ao Deputado Federal ou ao Senador, em ação civil por improbidade administrativa. Nesse caso, a perda do mandato serão “declarada pela Mesa da Casa respectiva, de ofício ou mediante provocação de qualquer de seus membros ou de partido político representado no Congresso Nacional, assegurada a ampla defesa”.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Lembrar: CASO DONADON</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60359" y="179280"/>
            <a:ext cx="8424720" cy="4205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Questão bastante tormentosa é a que diz respeito à possibilidade de propositura de ação de improbidade, com a aplicação de todas as penalidades, inclusive a perda do cargo, para as autoridades referidas no art. 52, I e II, da Constituição.</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60359" y="179280"/>
            <a:ext cx="8424720" cy="6553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Art. 52. Compete privativamente ao Senado Federal:</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I - processar e julgar o Presidente e o Vice-Presidente da República nos crimes de responsabilidade, bem como os Ministros de Estado e os Comandantes da Marinha, do Exército e da Aeronáutica nos crimes da mesma natureza conexos com aqueles;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II - processar e julgar os Ministros do Supremo Tribunal Federal, os membros do Conselho Nacional de Justiça e do Conselho Nacional do Ministério Público, o Procurador-Geral da República e o Advogado-Geral da União nos crimes de responsabilidade;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5639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Aplicação da lei de improbidade para agentes políticos (Reclamação 2.138/DF, rel. orig. Min. Nelson Jobim, rel. p/ o acórdão Min. Gilmar Mendes, 13-06-07, Boletim nº 471, 20/06/07, do STF):</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O STF decidiu que não se aplica aos agentes políticos mencionados nos incisos I e II do art. 52 a lei de improbidade administrativa, sendo que tais agentes respondem apenas pelo crime de responsabilidade.</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521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Lei nº 1.079/50:</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Art. 2º Os crimes definidos nesta lei, ainda quando simplesmente tentados, são passíveis da pena de perda do cargo, com inabilitação, até cinco anos, para o exercício de qualquer função pública, imposta pelo Senado Federal nos processos contra o Presidente da República ou Ministros de Estado, contra os Ministros do Supremo Tribunal Federal ou contra o Procurador Geral da República.</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4786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Lei nº 1.079/50:</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Art. 4º São crimes de responsabilidade os atos do Presidente da República que atentarem contra a Constituição Federal, e, especialmente, contra:</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V - A probidade na administração;</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179280" y="189000"/>
            <a:ext cx="8820360" cy="6492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Duas posições: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POSIÇÃO 1</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Segundo sustentam aqueles que defendem a tese da inaplicabilidade da Lei n. 8.429/1992 aos agentes políticos, os desvios funcionais praticados por essa categoria de agentes públicos estão amplamente contemplados na Lei n. 1.079/1950, não sendo possível a caracterização simultânea de tais fatos como atos de improbidade administrativa, sob pena de se praticar o vedado bis in idem.</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4786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Duas posições: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Para essa corrente, a Constituição Federal não admite a concorrência entre os regimes de responsabilidade previstos na Lei n. 8.429/1992 e na Lei n. 1.079/1950, razão pela qual estão os agentes políticos sujeitos apenas ao regime de responsabilização próprio − sistema de responsabilidade político-administrativa.</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826920" y="620640"/>
            <a:ext cx="7704360" cy="606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800" b="1">
                <a:solidFill>
                  <a:srgbClr val="FF6600"/>
                </a:solidFill>
                <a:latin typeface="Times New Roman" pitchFamily="18"/>
                <a:ea typeface="Lucida Sans Unicode" pitchFamily="2"/>
                <a:cs typeface="Lucida Sans Unicode" pitchFamily="2"/>
              </a:rPr>
              <a:t>RESPONSABILIDADE CIVIL</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Decorre do artigo 186 do Código Civil que estabelece que todo aquele que causa dano a outrem é obrigado a repará-lo.</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1) ação ou omissão antijurídica</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2) culpa ou dolo (sendo que em alguns casos a lei admite a responsabilidade objetiva ou presumida)</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3) relação de causalidade entre a ação ou omissão e o dano verificado</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4) ocorrência de um dano material ou moral</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6492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Duas posições: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Aduzem, ainda, que o julgamento dos agentes políticos por magistrados de primeiro grau, como determina a Lei n. 8.429/1992, além de resultar em usurpação da competência dos tribunais superiores, acarreta, também, o esvaziamento da prerrogativa de foro especial conferida a essa categoria de agentes públicos, pois a Constituição prevê o julgamento dessas autoridades por</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Tribunal especíﬁco, quando lhes for imputada a prática de crime de responsabilidade.</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5639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Duas posições: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POSIÇÃO 2</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Defendendo posição contrária, parte expressiva da doutrina sustenta que o os atos de improbidade e os crimes de responsabilidade ostentam natureza distinta, capaz de ensejar a responsabilização</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simultânea do agente político em esferas autônomas e independentes, sem que haja violação ao princípio do non bis in idem.</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4786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Duas posições: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Argumentam que a não sujeição dos agentes políticos ao regime da Lei n. 8.429/1992 implica na criação de um sistema de imunidade não autorizado pela Constituição Federal, além de tornar atípicas,</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em relação a esses, as condutas ilícitas contempladas apenas pela Lei de Improbidade e não tipiﬁcadas como crime de responsabilidade.</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6066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Duas posições: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Aduzem, ainda, que não há que se falar em esvaziamento da prerrogativa de foro especial conferida aos agentes políticos quando</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lhe for imputada a prática de crime de responsabilidade, sob o fundamento de que a Constituição Federal restringiu essa prerrogativa</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às demandas de natureza penal, mostrando-se vedado ao legislador infraconstitucional, ou mesmo ao intérprete, estender ou alargar esse privilégio constitucionalmente outorgado.</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5639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Duas posições: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A posição do MPF é que a Lei de Improbidade se aplica a todos os agentes políticos.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(ARAÚJO, Marília Oliveira,</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Improbidade administrativa − da aplicação da Lei n. 8.429/1992 aos atos praticados por agentes políticos que respondem por crime de responsabilidade, no Boletim 36 da ESMPU)</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4786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E para os parlamentares?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Para parlamentares o STF decidiu que a lei de improbidade administrativa deve ser aplicada</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 (Pet. 3923 QO/SP, rel. Min. Joaquim Barbosa, 13/06/07, Boletim nº 471, de 20/06/07).</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Obs.: decisão tomado no mesmo dia da anterior.</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5639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E A PRERROGATIVA DE FORO?</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Três posições: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1) Existe</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2) Não existe;</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3) Depende do ato também caracterizar ilícito penal, caso em que o julgamento da ação de improbidade seguirá a do processo crime.</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4662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tab pos="457200" algn="l"/>
                <a:tab pos="904679" algn="l"/>
                <a:tab pos="1353959" algn="l"/>
                <a:tab pos="1803240" algn="l"/>
                <a:tab pos="2252520" algn="l"/>
                <a:tab pos="2701800" algn="l"/>
                <a:tab pos="3151080" algn="l"/>
                <a:tab pos="3600359" algn="l"/>
                <a:tab pos="4049640" algn="l"/>
                <a:tab pos="4498919" algn="l"/>
                <a:tab pos="4948200" algn="l"/>
                <a:tab pos="5397480" algn="l"/>
                <a:tab pos="5846760" algn="l"/>
                <a:tab pos="6295680" algn="l"/>
                <a:tab pos="6744959" algn="l"/>
                <a:tab pos="7194240" algn="l"/>
                <a:tab pos="7643519" algn="l"/>
                <a:tab pos="8092800" algn="l"/>
                <a:tab pos="8542079" algn="l"/>
                <a:tab pos="8991360" algn="l"/>
                <a:tab pos="9440640" algn="l"/>
                <a:tab pos="9883440" algn="l"/>
                <a:tab pos="10332720" algn="l"/>
                <a:tab pos="10782000" algn="l"/>
              </a:tabLst>
            </a:pPr>
            <a:r>
              <a:rPr lang="pt-BR" sz="3000" b="1">
                <a:solidFill>
                  <a:srgbClr val="000000"/>
                </a:solidFill>
                <a:latin typeface="Times New Roman" pitchFamily="18"/>
                <a:ea typeface="Lucida Sans Unicode" pitchFamily="2"/>
                <a:cs typeface="Lucida Sans Unicode" pitchFamily="2"/>
              </a:rPr>
              <a:t>3)	ocorrência do ato danoso descrito na lei, causador de enriquecimento ilícito para o sujeito ativo, prejuízo para o erário ou atentado contra os princípios da Administração Pública; o enquadramento do ato pode dar-se isoladamente, em uma das três hipóteses, ou, cumulativamente, em duas ou nas três;</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603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  Art. 21. A aplicação das sanções previstas nesta lei independe:</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        I - da efetiva ocorrência de dano ao patrimônio público, salvo quanto à pena de ressarcimento; (Redação dada pela Lei nº 12.120, de 2009).</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        II - da aprovação ou rejeição das contas pelo órgão de controle interno ou pelo Tribunal ou Conselho de Contas.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4205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  O Tribunal de Contas não faz parte do Poder Judiciário e, portanto, suas decisões não têm força de coisa julgada, sendo passíveis de questionamento, em razão do princípio da inafastabilidade da Jurisdição.</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826920" y="360359"/>
            <a:ext cx="7704360" cy="6492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800" b="1">
                <a:solidFill>
                  <a:srgbClr val="FF6600"/>
                </a:solidFill>
                <a:latin typeface="Times New Roman" pitchFamily="18"/>
                <a:ea typeface="Lucida Sans Unicode" pitchFamily="2"/>
                <a:cs typeface="Lucida Sans Unicode" pitchFamily="2"/>
              </a:rPr>
              <a:t>RESPONSABILIDADE PENAL</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tab pos="457200" algn="l"/>
                <a:tab pos="904679" algn="l"/>
                <a:tab pos="1353959" algn="l"/>
                <a:tab pos="1803240" algn="l"/>
                <a:tab pos="2252520" algn="l"/>
                <a:tab pos="2701800" algn="l"/>
                <a:tab pos="3151080" algn="l"/>
                <a:tab pos="3600359" algn="l"/>
                <a:tab pos="4049640" algn="l"/>
                <a:tab pos="4498919" algn="l"/>
                <a:tab pos="4948200" algn="l"/>
                <a:tab pos="5397480" algn="l"/>
                <a:tab pos="5846760" algn="l"/>
                <a:tab pos="6295680" algn="l"/>
                <a:tab pos="6744959" algn="l"/>
                <a:tab pos="7194240" algn="l"/>
                <a:tab pos="7643519" algn="l"/>
                <a:tab pos="8092800" algn="l"/>
                <a:tab pos="8542079" algn="l"/>
                <a:tab pos="8991360" algn="l"/>
                <a:tab pos="9440640" algn="l"/>
                <a:tab pos="9883440" algn="l"/>
                <a:tab pos="10332720" algn="l"/>
                <a:tab pos="10782000" algn="l"/>
              </a:tabLst>
            </a:pPr>
            <a:r>
              <a:rPr lang="pt-BR" sz="2800" b="1">
                <a:solidFill>
                  <a:srgbClr val="000000"/>
                </a:solidFill>
                <a:latin typeface="Times New Roman" pitchFamily="18"/>
                <a:ea typeface="Lucida Sans Unicode" pitchFamily="2"/>
                <a:cs typeface="Lucida Sans Unicode" pitchFamily="2"/>
              </a:rPr>
              <a:t>a)	a ação ou omissão deve ser antijurídica e típica, ou seja, corresponder ao tipo, ao modelo de conduta definido na lei penal como crime ou contravenção;</a:t>
            </a:r>
          </a:p>
          <a:p>
            <a:pPr marL="457200" marR="0" lvl="0" indent="-446400" algn="ctr" rtl="0" hangingPunct="0">
              <a:lnSpc>
                <a:spcPct val="100000"/>
              </a:lnSpc>
              <a:buNone/>
              <a:tabLst>
                <a:tab pos="457200" algn="l"/>
                <a:tab pos="904679" algn="l"/>
                <a:tab pos="1353959" algn="l"/>
                <a:tab pos="1803240" algn="l"/>
                <a:tab pos="2252520" algn="l"/>
                <a:tab pos="2701800" algn="l"/>
                <a:tab pos="3151080" algn="l"/>
                <a:tab pos="3600359" algn="l"/>
                <a:tab pos="4049640" algn="l"/>
                <a:tab pos="4498919" algn="l"/>
                <a:tab pos="4948200" algn="l"/>
                <a:tab pos="5397480" algn="l"/>
                <a:tab pos="5846760" algn="l"/>
                <a:tab pos="6295680" algn="l"/>
                <a:tab pos="6744959" algn="l"/>
                <a:tab pos="7194240" algn="l"/>
                <a:tab pos="7643519" algn="l"/>
                <a:tab pos="8092800" algn="l"/>
                <a:tab pos="8542079" algn="l"/>
                <a:tab pos="8991360" algn="l"/>
                <a:tab pos="9440640" algn="l"/>
                <a:tab pos="9883440" algn="l"/>
                <a:tab pos="10332720" algn="l"/>
                <a:tab pos="10782000" algn="l"/>
              </a:tabLst>
            </a:pPr>
            <a:r>
              <a:rPr lang="pt-BR" sz="2800" b="1">
                <a:solidFill>
                  <a:srgbClr val="000000"/>
                </a:solidFill>
                <a:latin typeface="Times New Roman" pitchFamily="18"/>
                <a:ea typeface="Lucida Sans Unicode" pitchFamily="2"/>
                <a:cs typeface="Lucida Sans Unicode" pitchFamily="2"/>
              </a:rPr>
              <a:t>b)	dolo ou culpa, sem possibilidade de haver hipóteses de responsabilidade objetiva;</a:t>
            </a:r>
          </a:p>
          <a:p>
            <a:pPr marL="457200" marR="0" lvl="0" indent="-446400" algn="ctr" rtl="0" hangingPunct="0">
              <a:lnSpc>
                <a:spcPct val="100000"/>
              </a:lnSpc>
              <a:buNone/>
              <a:tabLst>
                <a:tab pos="457200" algn="l"/>
                <a:tab pos="904679" algn="l"/>
                <a:tab pos="1353959" algn="l"/>
                <a:tab pos="1803240" algn="l"/>
                <a:tab pos="2252520" algn="l"/>
                <a:tab pos="2701800" algn="l"/>
                <a:tab pos="3151080" algn="l"/>
                <a:tab pos="3600359" algn="l"/>
                <a:tab pos="4049640" algn="l"/>
                <a:tab pos="4498919" algn="l"/>
                <a:tab pos="4948200" algn="l"/>
                <a:tab pos="5397480" algn="l"/>
                <a:tab pos="5846760" algn="l"/>
                <a:tab pos="6295680" algn="l"/>
                <a:tab pos="6744959" algn="l"/>
                <a:tab pos="7194240" algn="l"/>
                <a:tab pos="7643519" algn="l"/>
                <a:tab pos="8092800" algn="l"/>
                <a:tab pos="8542079" algn="l"/>
                <a:tab pos="8991360" algn="l"/>
                <a:tab pos="9440640" algn="l"/>
                <a:tab pos="9883440" algn="l"/>
                <a:tab pos="10332720" algn="l"/>
                <a:tab pos="10782000" algn="l"/>
              </a:tabLst>
            </a:pPr>
            <a:r>
              <a:rPr lang="pt-BR" sz="2800" b="1">
                <a:solidFill>
                  <a:srgbClr val="000000"/>
                </a:solidFill>
                <a:latin typeface="Times New Roman" pitchFamily="18"/>
                <a:ea typeface="Lucida Sans Unicode" pitchFamily="2"/>
                <a:cs typeface="Lucida Sans Unicode" pitchFamily="2"/>
              </a:rPr>
              <a:t>c)	relação de causalidade;</a:t>
            </a:r>
          </a:p>
          <a:p>
            <a:pPr marL="457200" marR="0" lvl="0" indent="-446400" algn="ctr" rtl="0" hangingPunct="0">
              <a:lnSpc>
                <a:spcPct val="100000"/>
              </a:lnSpc>
              <a:buNone/>
              <a:tabLst>
                <a:tab pos="457200" algn="l"/>
                <a:tab pos="904679" algn="l"/>
                <a:tab pos="1353959" algn="l"/>
                <a:tab pos="1803240" algn="l"/>
                <a:tab pos="2252520" algn="l"/>
                <a:tab pos="2701800" algn="l"/>
                <a:tab pos="3151080" algn="l"/>
                <a:tab pos="3600359" algn="l"/>
                <a:tab pos="4049640" algn="l"/>
                <a:tab pos="4498919" algn="l"/>
                <a:tab pos="4948200" algn="l"/>
                <a:tab pos="5397480" algn="l"/>
                <a:tab pos="5846760" algn="l"/>
                <a:tab pos="6295680" algn="l"/>
                <a:tab pos="6744959" algn="l"/>
                <a:tab pos="7194240" algn="l"/>
                <a:tab pos="7643519" algn="l"/>
                <a:tab pos="8092800" algn="l"/>
                <a:tab pos="8542079" algn="l"/>
                <a:tab pos="8991360" algn="l"/>
                <a:tab pos="9440640" algn="l"/>
                <a:tab pos="9883440" algn="l"/>
                <a:tab pos="10332720" algn="l"/>
                <a:tab pos="10782000" algn="l"/>
              </a:tabLst>
            </a:pPr>
            <a:r>
              <a:rPr lang="pt-BR" sz="2800" b="1">
                <a:solidFill>
                  <a:srgbClr val="000000"/>
                </a:solidFill>
                <a:latin typeface="Times New Roman" pitchFamily="18"/>
                <a:ea typeface="Lucida Sans Unicode" pitchFamily="2"/>
                <a:cs typeface="Lucida Sans Unicode" pitchFamily="2"/>
              </a:rPr>
              <a:t>d)	dano ou perigo de dano: nem sempre é necessário que o dano se concretiza; basta haver o risco de dano, como ocorre na tentativa e em determinados tipos de crime que põem em risco a incolumidade pública.</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603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tab pos="457200" algn="l"/>
                <a:tab pos="904679" algn="l"/>
                <a:tab pos="1353959" algn="l"/>
                <a:tab pos="1803240" algn="l"/>
                <a:tab pos="2252520" algn="l"/>
                <a:tab pos="2701800" algn="l"/>
                <a:tab pos="3151080" algn="l"/>
                <a:tab pos="3600359" algn="l"/>
                <a:tab pos="4049640" algn="l"/>
                <a:tab pos="4498919" algn="l"/>
                <a:tab pos="4948200" algn="l"/>
                <a:tab pos="5397480" algn="l"/>
                <a:tab pos="5846760" algn="l"/>
                <a:tab pos="6295680" algn="l"/>
                <a:tab pos="6744959" algn="l"/>
                <a:tab pos="7194240" algn="l"/>
                <a:tab pos="7643519" algn="l"/>
                <a:tab pos="8092800" algn="l"/>
                <a:tab pos="8542079" algn="l"/>
                <a:tab pos="8991360" algn="l"/>
                <a:tab pos="9440640" algn="l"/>
                <a:tab pos="9883440" algn="l"/>
                <a:tab pos="10332720" algn="l"/>
                <a:tab pos="10782000" algn="l"/>
              </a:tabLst>
            </a:pPr>
            <a:r>
              <a:rPr lang="pt-BR" sz="3000" b="1">
                <a:solidFill>
                  <a:srgbClr val="000000"/>
                </a:solidFill>
                <a:latin typeface="Times New Roman" pitchFamily="18"/>
                <a:ea typeface="Lucida Sans Unicode" pitchFamily="2"/>
                <a:cs typeface="Lucida Sans Unicode" pitchFamily="2"/>
              </a:rPr>
              <a:t>4)	elemento subjetivo: dolo ou culpa.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A aplicação da lei de improbidade administrativa exige bom sendo, pesquisa da intenção do agente, sob pena de sobrecarregar-se inutilmente o Judiciário com questões irrelevantes, que podem ser resolvidas pela própria Administração.</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Cuidado para não usar um canhão contra uma mosca.</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5119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tab pos="457200" algn="l"/>
                <a:tab pos="904679" algn="l"/>
                <a:tab pos="1353959" algn="l"/>
                <a:tab pos="1803240" algn="l"/>
                <a:tab pos="2252520" algn="l"/>
                <a:tab pos="2701800" algn="l"/>
                <a:tab pos="3151080" algn="l"/>
                <a:tab pos="3600359" algn="l"/>
                <a:tab pos="4049640" algn="l"/>
                <a:tab pos="4498919" algn="l"/>
                <a:tab pos="4948200" algn="l"/>
                <a:tab pos="5397480" algn="l"/>
                <a:tab pos="5846760" algn="l"/>
                <a:tab pos="6295680" algn="l"/>
                <a:tab pos="6744959" algn="l"/>
                <a:tab pos="7194240" algn="l"/>
                <a:tab pos="7643519" algn="l"/>
                <a:tab pos="8092800" algn="l"/>
                <a:tab pos="8542079" algn="l"/>
                <a:tab pos="8991360" algn="l"/>
                <a:tab pos="9440640" algn="l"/>
                <a:tab pos="9883440" algn="l"/>
                <a:tab pos="10332720" algn="l"/>
                <a:tab pos="10782000" algn="l"/>
              </a:tabLst>
            </a:pPr>
            <a:r>
              <a:rPr lang="pt-BR" sz="3000" b="1">
                <a:solidFill>
                  <a:srgbClr val="000000"/>
                </a:solidFill>
                <a:latin typeface="Times New Roman" pitchFamily="18"/>
                <a:ea typeface="Lucida Sans Unicode" pitchFamily="2"/>
                <a:cs typeface="Lucida Sans Unicode" pitchFamily="2"/>
              </a:rPr>
              <a:t>4)	elemento subjetivo: dolo ou culpa.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A lei exige o DOLO para a ocorrência do ato de improbidade, com exceção dos atos que gerem dano ao erário, os quais também podem ser punidos quando praticados com CULPA.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Há certa divergência neste item:</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5576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tab pos="457200" algn="l"/>
                <a:tab pos="904679" algn="l"/>
                <a:tab pos="1353959" algn="l"/>
                <a:tab pos="1803240" algn="l"/>
                <a:tab pos="2252520" algn="l"/>
                <a:tab pos="2701800" algn="l"/>
                <a:tab pos="3151080" algn="l"/>
                <a:tab pos="3600359" algn="l"/>
                <a:tab pos="4049640" algn="l"/>
                <a:tab pos="4498919" algn="l"/>
                <a:tab pos="4948200" algn="l"/>
                <a:tab pos="5397480" algn="l"/>
                <a:tab pos="5846760" algn="l"/>
                <a:tab pos="6295680" algn="l"/>
                <a:tab pos="6744959" algn="l"/>
                <a:tab pos="7194240" algn="l"/>
                <a:tab pos="7643519" algn="l"/>
                <a:tab pos="8092800" algn="l"/>
                <a:tab pos="8542079" algn="l"/>
                <a:tab pos="8991360" algn="l"/>
                <a:tab pos="9440640" algn="l"/>
                <a:tab pos="9883440" algn="l"/>
                <a:tab pos="10332720" algn="l"/>
                <a:tab pos="10782000" algn="l"/>
              </a:tabLst>
            </a:pPr>
            <a:r>
              <a:rPr lang="pt-BR" sz="3000" b="1">
                <a:solidFill>
                  <a:srgbClr val="000000"/>
                </a:solidFill>
                <a:latin typeface="Times New Roman" pitchFamily="18"/>
                <a:ea typeface="Lucida Sans Unicode" pitchFamily="2"/>
                <a:cs typeface="Lucida Sans Unicode" pitchFamily="2"/>
              </a:rPr>
              <a:t>4)	elemento subjetivo: dolo ou culpa.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Há certa divergência neste item:</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1) há os que defendem que TODOS os atos deveriam ser punidos apenas a título de DOLO;</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2) os que defendem que a lei está correta;</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3) e, por fim, os que defendem que TODOS os atos devem ser punidos quando praticados com DOLO ou CULPA.</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692279"/>
            <a:ext cx="8424720" cy="4359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Ocorrência de ato danoso</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tab pos="457200" algn="l"/>
                <a:tab pos="904679" algn="l"/>
                <a:tab pos="1353959" algn="l"/>
                <a:tab pos="1803240" algn="l"/>
                <a:tab pos="2252520" algn="l"/>
                <a:tab pos="2701800" algn="l"/>
                <a:tab pos="3151080" algn="l"/>
                <a:tab pos="3600359" algn="l"/>
                <a:tab pos="4049640" algn="l"/>
                <a:tab pos="4498919" algn="l"/>
                <a:tab pos="4948200" algn="l"/>
                <a:tab pos="5397480" algn="l"/>
                <a:tab pos="5846760" algn="l"/>
                <a:tab pos="6295680" algn="l"/>
                <a:tab pos="6744959" algn="l"/>
                <a:tab pos="7194240" algn="l"/>
                <a:tab pos="7643519" algn="l"/>
                <a:tab pos="8092800" algn="l"/>
                <a:tab pos="8542079" algn="l"/>
                <a:tab pos="8991360" algn="l"/>
                <a:tab pos="9440640" algn="l"/>
                <a:tab pos="9883440" algn="l"/>
                <a:tab pos="10332720" algn="l"/>
                <a:tab pos="10782000" algn="l"/>
              </a:tabLst>
            </a:pPr>
            <a:r>
              <a:rPr lang="pt-BR" sz="2800" b="1">
                <a:solidFill>
                  <a:srgbClr val="000000"/>
                </a:solidFill>
                <a:latin typeface="Times New Roman" pitchFamily="18"/>
                <a:ea typeface="Lucida Sans Unicode" pitchFamily="2"/>
                <a:cs typeface="Lucida Sans Unicode" pitchFamily="2"/>
              </a:rPr>
              <a:t>a)	os que importam enriquecimento ilícito (art. 9º);</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tab pos="457200" algn="l"/>
                <a:tab pos="904679" algn="l"/>
                <a:tab pos="1353959" algn="l"/>
                <a:tab pos="1803240" algn="l"/>
                <a:tab pos="2252520" algn="l"/>
                <a:tab pos="2701800" algn="l"/>
                <a:tab pos="3151080" algn="l"/>
                <a:tab pos="3600359" algn="l"/>
                <a:tab pos="4049640" algn="l"/>
                <a:tab pos="4498919" algn="l"/>
                <a:tab pos="4948200" algn="l"/>
                <a:tab pos="5397480" algn="l"/>
                <a:tab pos="5846760" algn="l"/>
                <a:tab pos="6295680" algn="l"/>
                <a:tab pos="6744959" algn="l"/>
                <a:tab pos="7194240" algn="l"/>
                <a:tab pos="7643519" algn="l"/>
                <a:tab pos="8092800" algn="l"/>
                <a:tab pos="8542079" algn="l"/>
                <a:tab pos="8991360" algn="l"/>
                <a:tab pos="9440640" algn="l"/>
                <a:tab pos="9883440" algn="l"/>
                <a:tab pos="10332720" algn="l"/>
                <a:tab pos="10782000" algn="l"/>
              </a:tabLst>
            </a:pPr>
            <a:r>
              <a:rPr lang="pt-BR" sz="2800" b="1">
                <a:solidFill>
                  <a:srgbClr val="000000"/>
                </a:solidFill>
                <a:latin typeface="Times New Roman" pitchFamily="18"/>
                <a:ea typeface="Lucida Sans Unicode" pitchFamily="2"/>
                <a:cs typeface="Lucida Sans Unicode" pitchFamily="2"/>
              </a:rPr>
              <a:t>b)	os que causam prejuízo ao erário (art. 10);</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tab pos="457200" algn="l"/>
                <a:tab pos="904679" algn="l"/>
                <a:tab pos="1353959" algn="l"/>
                <a:tab pos="1803240" algn="l"/>
                <a:tab pos="2252520" algn="l"/>
                <a:tab pos="2701800" algn="l"/>
                <a:tab pos="3151080" algn="l"/>
                <a:tab pos="3600359" algn="l"/>
                <a:tab pos="4049640" algn="l"/>
                <a:tab pos="4498919" algn="l"/>
                <a:tab pos="4948200" algn="l"/>
                <a:tab pos="5397480" algn="l"/>
                <a:tab pos="5846760" algn="l"/>
                <a:tab pos="6295680" algn="l"/>
                <a:tab pos="6744959" algn="l"/>
                <a:tab pos="7194240" algn="l"/>
                <a:tab pos="7643519" algn="l"/>
                <a:tab pos="8092800" algn="l"/>
                <a:tab pos="8542079" algn="l"/>
                <a:tab pos="8991360" algn="l"/>
                <a:tab pos="9440640" algn="l"/>
                <a:tab pos="9883440" algn="l"/>
                <a:tab pos="10332720" algn="l"/>
                <a:tab pos="10782000" algn="l"/>
              </a:tabLst>
            </a:pPr>
            <a:r>
              <a:rPr lang="pt-BR" sz="2800" b="1">
                <a:solidFill>
                  <a:srgbClr val="000000"/>
                </a:solidFill>
                <a:latin typeface="Times New Roman" pitchFamily="18"/>
                <a:ea typeface="Lucida Sans Unicode" pitchFamily="2"/>
                <a:cs typeface="Lucida Sans Unicode" pitchFamily="2"/>
              </a:rPr>
              <a:t>c)	os que atentam contra os princípios da Administração Pública (art. 11).</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413000"/>
            <a:ext cx="8424720" cy="4359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É aplicável nos casos de PREJUÍZO AO ERÁRIO o princípio da insignificância?</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O que é princípio da insignificância?</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0" y="50760"/>
            <a:ext cx="9144000" cy="6568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500" b="1">
                <a:solidFill>
                  <a:srgbClr val="000000"/>
                </a:solidFill>
                <a:latin typeface="Times New Roman" pitchFamily="18"/>
                <a:ea typeface="Lucida Sans Unicode" pitchFamily="2"/>
                <a:cs typeface="Lucida Sans Unicode" pitchFamily="2"/>
              </a:rPr>
              <a:t>Princípio da Insignificância (crime de bagatela)</a:t>
            </a:r>
          </a:p>
          <a:p>
            <a:pPr marL="457200" marR="0" lvl="0" indent="-446400" algn="ctr" rtl="0" hangingPunct="0">
              <a:lnSpc>
                <a:spcPct val="100000"/>
              </a:lnSpc>
              <a:buNone/>
              <a:tabLst/>
            </a:pPr>
            <a:r>
              <a:rPr lang="pt-BR" sz="2500" b="1">
                <a:solidFill>
                  <a:srgbClr val="000000"/>
                </a:solidFill>
                <a:latin typeface="Times New Roman" pitchFamily="18"/>
                <a:ea typeface="Lucida Sans Unicode" pitchFamily="2"/>
                <a:cs typeface="Lucida Sans Unicode" pitchFamily="2"/>
              </a:rPr>
              <a:t>Descrição do Verbete: o princípio da insignificância tem o sentido de excluir ou de afastar a própria tipicidade penal, ou seja, não considera o ato praticado como um crime, por isso, sua aplicação resulta na absolvição do réu e não apenas na diminuição e substituição da pena ou não sua não aplicação. Para ser utilizado, faz-se necessária a presença de certos requisitos, tais como: (a) a mínima ofensividade da conduta do agente, (b) a nenhuma periculosidade social da ação, (c) o reduzidíssimo grau de reprovabilidade do comportamento e (d) a inexpressividade da lesão jurídica provocada (exemplo: o furto de algo de baixo valor). Sua aplicação decorre no sentido de que o direito penal não se deve ocupar de condutas que produzam resultado cujo desvalor - por não importar em lesão significativa a bens jurídicos relevantes - não represente, por isso mesmo, prejuízo importante, seja ao titular do bem jurídico tutelado, seja à integridade da própria ordem social.</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620640"/>
            <a:ext cx="8424720" cy="4359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Sanções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Estão previstas no art. 12 da Lei, existindo certa gradação decrescente em termos de gravidade: em primeiro lugar, os atos que acarretam enriquecimento ilícito; em segundo, os atos que causam prejuízo ao erário; e, em terceiro, os atos que atentam contra os princípios da Administração.</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620640"/>
            <a:ext cx="8424720" cy="4786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Art. 12.  Independentemente das sanções penais, civis e administrativas previstas na legislação específica, está o responsável pelo ato de improbidade sujeito às seguintes cominações, que podem ser aplicadas isolada ou cumulativamente, de acordo com a gravidade do fato:</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        </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360359"/>
            <a:ext cx="8424720" cy="5639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        I - na hipótese do art. 9°, perda dos bens ou valores acrescidos ilicitamente ao patrimônio, ressarcimento integral do dano, quando houver, perda da função pública, suspensão dos direitos políticos de oito a dez anos, pagamento de multa civil de até três vezes o valor do acréscimo patrimonial e proibição de contratar com o Poder Público ou receber benefícios ou incentivos fiscais ou creditícios, direta ou indiretamente, ainda que por intermédio de pessoa jurídica da qual seja sócio majoritário, pelo prazo de dez anos;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620640"/>
            <a:ext cx="8424720" cy="5639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        II - na hipótese do art. 10, ressarcimento integral do dano, perda dos bens ou valores acrescidos ilicitamente ao patrimônio, se concorrer esta circunstância, perda da função pública, suspensão dos direitos políticos de cinco a oito anos, pagamento de multa civil de até duas vezes o valor do dano e proibição de contratar com o Poder Público ou receber benefícios ou incentivos fiscais ou creditícios, direta ou indiretamente, ainda que por intermédio de pessoa jurídica da qual seja sócio majoritário, pelo prazo de cinco anos;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826920" y="804959"/>
            <a:ext cx="7704360" cy="521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800" b="1">
                <a:solidFill>
                  <a:srgbClr val="FF6600"/>
                </a:solidFill>
                <a:latin typeface="Times New Roman" pitchFamily="18"/>
                <a:ea typeface="Lucida Sans Unicode" pitchFamily="2"/>
                <a:cs typeface="Lucida Sans Unicode" pitchFamily="2"/>
              </a:rPr>
              <a:t>RESPONSABILIDADE ADMINISTRATIVA</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Quando o servidor praticar um ilícito administrativo ficará sujeito a aplicação de punição disciplinar, após o respectivo processo administrativo, no qual será assegurado o contraditório e a ampla defesa, com os meios e recursos a ela inerentes (artigo 5.º, inciso LV, da Constituição).</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A seguir veremos maiores detalhes quanto ao Processo Administrativo Disciplinar.</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279360"/>
            <a:ext cx="8424720" cy="6492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          III - na hipótese do art. 11, ressarcimento integral do dano, se houver, perda da função pública, suspensão dos direitos políticos de três a cinco anos, pagamento de multa civil de até cem vezes o valor da remuneração percebida pelo agente e proibição de contratar com o Poder Público ou receber benefícios ou incentivos fiscais ou creditícios, direta ou indiretamente, ainda que por intermédio de pessoa jurídica da qual seja sócio majoritário, pelo prazo de três anos.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        Parágrafo único. Na fixação das penas previstas nesta lei o juiz levará em conta a extensão do dano causado, assim como o proveito patrimonial obtido pelo agente.</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279360"/>
            <a:ext cx="8424720" cy="4786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          </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OBSERVAÇÕES: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1) as sanções previstas em cada um dos incisos do art. 12 podem ser aplicadas de forma CUMULATIVA;</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2) no caso de ato que se enquadre nos três tipos de ato de improbidade administrativa, deverão ser aplicadas as sanções previstas para a infração mais grave.</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476280"/>
            <a:ext cx="8424720" cy="3933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Procedimento administrativo</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O parágrafo único permite que o MP ou Tribunal ou Conselho de Contas designe representante para acompanhar o procedimento administrativo. Mas o MP não pode interferir na realização do processo administrativo.</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476280"/>
            <a:ext cx="8424720" cy="5639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Procedimento judicial</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Prevalece o entendimento que a ação de improbidade é uma ação civil pública.</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São cabíveis medidas de natureza cautelar: indisponibilidade de bens, seqüestro, investigação, exame e bloqueio de bens, contas bancárias e aplicações financeiras mantidas pelo indiciado no exterior, afastamento do agente público do exercício do cargo, emprego ou função.</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Proposta a ação, é expressamente vedada pelo art. 17, §1º, a transação, acordo ou conciliação.</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6429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Prescrição:</a:t>
            </a: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Art. 23. As ações destinadas a levar a efeitos as sanções previstas nesta lei podem ser propostas:</a:t>
            </a: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I - até cinco anos após o término do exercício de mandato, de cargo em comissão ou de função de confiança;</a:t>
            </a: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II - dentro do prazo prescricional previsto em lei específica para faltas disciplinares puníveis com demissão a bem do serviço público, nos casos de exercício de cargo efetivo ou emprego</a:t>
            </a: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São imprescritíveis, porém, as ações de ressarcimento por danos causados por agente público, nos termos do art. 37, §5º, da Constituição: “A lei estabelecerá os prazos de prescrição para ilícitos praticados por qualquer agente, servidor ou não, que causem prejuízos ao erário, ressalvadas as respectivas ações de ressarcimento.”</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0" y="189000"/>
            <a:ext cx="9144000" cy="7376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600" b="1">
                <a:solidFill>
                  <a:srgbClr val="FF0000"/>
                </a:solidFill>
                <a:latin typeface="Times New Roman" pitchFamily="18"/>
                <a:ea typeface="Lucida Sans Unicode" pitchFamily="2"/>
                <a:cs typeface="Lucida Sans Unicode" pitchFamily="2"/>
              </a:rPr>
              <a:t>100) Existem causas interruptivas ou suspensivas dos</a:t>
            </a:r>
          </a:p>
          <a:p>
            <a:pPr marL="457200" marR="0" lvl="0" indent="-446400" algn="ctr" rtl="0" hangingPunct="0">
              <a:lnSpc>
                <a:spcPct val="100000"/>
              </a:lnSpc>
              <a:buNone/>
              <a:tabLst/>
            </a:pPr>
            <a:r>
              <a:rPr lang="pt-BR" sz="2600" b="1">
                <a:solidFill>
                  <a:srgbClr val="FF0000"/>
                </a:solidFill>
                <a:latin typeface="Times New Roman" pitchFamily="18"/>
                <a:ea typeface="Lucida Sans Unicode" pitchFamily="2"/>
                <a:cs typeface="Lucida Sans Unicode" pitchFamily="2"/>
              </a:rPr>
              <a:t>prazos prescricionais na Lei de Improbidade?</a:t>
            </a:r>
          </a:p>
          <a:p>
            <a:pPr marL="457200" marR="0" lvl="0" indent="-446400" algn="ctr" rtl="0" hangingPunct="0">
              <a:lnSpc>
                <a:spcPct val="100000"/>
              </a:lnSpc>
              <a:buNone/>
              <a:tabLst/>
            </a:pPr>
            <a:endParaRPr lang="pt-BR" sz="26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500" b="1">
                <a:solidFill>
                  <a:srgbClr val="000000"/>
                </a:solidFill>
                <a:latin typeface="Times New Roman" pitchFamily="18"/>
                <a:ea typeface="Lucida Sans Unicode" pitchFamily="2"/>
                <a:cs typeface="Lucida Sans Unicode" pitchFamily="2"/>
              </a:rPr>
              <a:t>Isso tem trazido grandes problemas à atuação daqueles que podem promover as ações de improbidade,</a:t>
            </a:r>
          </a:p>
          <a:p>
            <a:pPr marL="457200" marR="0" lvl="0" indent="-446400" algn="ctr" rtl="0" hangingPunct="0">
              <a:lnSpc>
                <a:spcPct val="100000"/>
              </a:lnSpc>
              <a:buNone/>
              <a:tabLst/>
            </a:pPr>
            <a:r>
              <a:rPr lang="pt-BR" sz="2500" b="1">
                <a:solidFill>
                  <a:srgbClr val="000000"/>
                </a:solidFill>
                <a:latin typeface="Times New Roman" pitchFamily="18"/>
                <a:ea typeface="Lucida Sans Unicode" pitchFamily="2"/>
                <a:cs typeface="Lucida Sans Unicode" pitchFamily="2"/>
              </a:rPr>
              <a:t>que muitas vezes recebem os elementos para propor tais ações já fulminadas pela prescrição. Quem sustenta tal tese entende que a Lei de Improbidade não prevê qualquer causa suspensiva ou interruptiva e</a:t>
            </a:r>
          </a:p>
          <a:p>
            <a:pPr marL="457200" marR="0" lvl="0" indent="-446400" algn="ctr" rtl="0" hangingPunct="0">
              <a:lnSpc>
                <a:spcPct val="100000"/>
              </a:lnSpc>
              <a:buNone/>
              <a:tabLst/>
            </a:pPr>
            <a:r>
              <a:rPr lang="pt-BR" sz="2500" b="1">
                <a:solidFill>
                  <a:srgbClr val="000000"/>
                </a:solidFill>
                <a:latin typeface="Times New Roman" pitchFamily="18"/>
                <a:ea typeface="Lucida Sans Unicode" pitchFamily="2"/>
                <a:cs typeface="Lucida Sans Unicode" pitchFamily="2"/>
              </a:rPr>
              <a:t>que a ação de improbidade situa-se no ramo do direito administrativo sancionador, que não comporta interpretação extensiva ou aplicação de analogia in malam partem, ou seja, para prejudicar o réu.</a:t>
            </a:r>
          </a:p>
          <a:p>
            <a:pPr marL="457200" marR="0" lvl="0" indent="-446400" algn="ctr" rtl="0" hangingPunct="0">
              <a:lnSpc>
                <a:spcPct val="100000"/>
              </a:lnSpc>
              <a:buNone/>
              <a:tabLst/>
            </a:pPr>
            <a:r>
              <a:rPr lang="pt-BR" sz="2500" b="1">
                <a:solidFill>
                  <a:srgbClr val="000000"/>
                </a:solidFill>
                <a:latin typeface="Times New Roman" pitchFamily="18"/>
                <a:ea typeface="Lucida Sans Unicode" pitchFamily="2"/>
                <a:cs typeface="Lucida Sans Unicode" pitchFamily="2"/>
              </a:rPr>
              <a:t>Quem sustenta o contrário apoia-se na ideia de que a prescrição não decorre do mero decurso do tempo, que deve ser qualiﬁcado pela inação de quem possa promover a persecução do ato de improbidade, em juízo ou fora dele.</a:t>
            </a:r>
          </a:p>
          <a:p>
            <a:pPr marL="457200" marR="0" lvl="0" indent="-446400" algn="ctr" rtl="0" hangingPunct="0">
              <a:lnSpc>
                <a:spcPct val="100000"/>
              </a:lnSpc>
              <a:buNone/>
              <a:tabLst/>
            </a:pPr>
            <a:endParaRPr lang="pt-BR" sz="25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5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0" y="189000"/>
            <a:ext cx="9144000" cy="68259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600" b="1">
                <a:solidFill>
                  <a:srgbClr val="FF0000"/>
                </a:solidFill>
                <a:latin typeface="Times New Roman" pitchFamily="18"/>
                <a:ea typeface="Lucida Sans Unicode" pitchFamily="2"/>
                <a:cs typeface="Lucida Sans Unicode" pitchFamily="2"/>
              </a:rPr>
              <a:t>O dano ao Erário realmente é imprescritível?</a:t>
            </a:r>
          </a:p>
          <a:p>
            <a:pPr marL="457200" marR="0" lvl="0" indent="-446400" algn="ctr" rtl="0" hangingPunct="0">
              <a:lnSpc>
                <a:spcPct val="100000"/>
              </a:lnSpc>
              <a:buNone/>
              <a:tabLst/>
            </a:pPr>
            <a:endParaRPr lang="pt-BR" sz="26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Até a 26ª edição de seu livro, CELSO ANTONIO BANDEIRA DE MELLO defendeu a imprescritibilidade das ações de ressarcimento (art. 37, § 5º, da Constituição).</a:t>
            </a: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Porém, a partir das alegações de Emerson Gabardo, para quem tal imprescritibilidade representa uma “minimização ou eliminação prática do direito de defesa daquele a quem se houvesse increpado dano ao erário”, mudou de posição, passando a defender que “os prazos prescricionais serão os mesmos acima apontados para a decretação de invalidade dos atos viciados. Cinco anos, quando não houver má-fé e dez anos, no caso de má-fé – sempre contados a partir do término do mandato do governante em cujo período foi praticado o ato danoso.</a:t>
            </a:r>
            <a:br>
              <a:rPr lang="pt-BR" sz="2600" b="1">
                <a:solidFill>
                  <a:srgbClr val="000000"/>
                </a:solidFill>
                <a:latin typeface="Times New Roman" pitchFamily="18"/>
                <a:ea typeface="Lucida Sans Unicode" pitchFamily="2"/>
                <a:cs typeface="Lucida Sans Unicode" pitchFamily="2"/>
              </a:rPr>
            </a:br>
            <a:endParaRPr lang="pt-BR" sz="26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600" b="1">
                <a:solidFill>
                  <a:srgbClr val="FF0000"/>
                </a:solidFill>
                <a:latin typeface="Times New Roman" pitchFamily="18"/>
                <a:ea typeface="Lucida Sans Unicode" pitchFamily="2"/>
                <a:cs typeface="Lucida Sans Unicode" pitchFamily="2"/>
              </a:rPr>
              <a:t>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179280" y="189000"/>
            <a:ext cx="8964720" cy="603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ENUNCIADOS DA</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5</a:t>
            </a:r>
            <a:r>
              <a:rPr lang="pt-BR" sz="3000" b="1">
                <a:solidFill>
                  <a:srgbClr val="000000"/>
                </a:solidFill>
                <a:latin typeface="Times New Roman" pitchFamily="18"/>
                <a:ea typeface="Times New Roman" pitchFamily="18"/>
                <a:cs typeface="Times New Roman" pitchFamily="18"/>
              </a:rPr>
              <a:t>ª CÂMARA DE COORDENAÇÃO E REVISÃO DO MINISTÉRIO PÚBLICO FEDERAL:</a:t>
            </a:r>
          </a:p>
          <a:p>
            <a:pPr marL="457200" marR="0" lvl="0" indent="-446400" algn="ctr" rtl="0" hangingPunct="0">
              <a:lnSpc>
                <a:spcPct val="100000"/>
              </a:lnSpc>
              <a:buNone/>
              <a:tabLst/>
            </a:pPr>
            <a:endParaRPr lang="pt-BR" sz="3000" b="1">
              <a:solidFill>
                <a:srgbClr val="000000"/>
              </a:solidFill>
              <a:latin typeface="Times New Roman" pitchFamily="18"/>
              <a:ea typeface="Times New Roman" pitchFamily="18"/>
              <a:cs typeface="Times New Roman" pitchFamily="18"/>
            </a:endParaRP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Enunciado nº 8 : PROMOÇÃO DE ARQUIVAMENTO. PRESCRIÇÃO. RESSARCIMENTO.</a:t>
            </a: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O MPF poderá promover o arquivamento do PA ou do ICP quando constatar a ocorrência de prescrição na forma do art. 23 da Lei nº 8429/92 e a adoção de medidas para o ressarcimento do dano.</a:t>
            </a: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Referência: Ata da 487ª Reunião, em 26.06.2009</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0" y="728640"/>
            <a:ext cx="9144000" cy="4205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Enunciado nº 14 : CONDUTA ÍMPROBA DE BAIXO POTENCIAL/PEQUENO PREJUÍZO AO ERÁRIO</a:t>
            </a:r>
          </a:p>
          <a:p>
            <a:pPr marL="457200" marR="0" lvl="0" indent="-446400" algn="ctr" rtl="0" hangingPunct="0">
              <a:lnSpc>
                <a:spcPct val="100000"/>
              </a:lnSpc>
              <a:buNone/>
              <a:tabLst/>
            </a:pPr>
            <a:endParaRPr lang="pt-BR" sz="3000" b="1">
              <a:solidFill>
                <a:srgbClr val="000000"/>
              </a:solidFill>
              <a:latin typeface="Times New Roman" pitchFamily="18"/>
              <a:ea typeface="Times New Roman" pitchFamily="18"/>
              <a:cs typeface="Times New Roman" pitchFamily="18"/>
            </a:endParaRP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Nas condutas ímprobas de baixo potencial ofensivo, em que o prejuízo ao erário não ultrapasse o valor de R$ 1.000,00, o órgão ministerial poderá promover, sem mais providências, o arquivamento junto à Câmara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0" y="44280"/>
            <a:ext cx="9144000" cy="6032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Enunciado nº 14 : CONDUTA ÍMPROBA DE BAIXO POTENCIAL/PEQUENO PREJUÍZO AO ERÁRIO</a:t>
            </a:r>
          </a:p>
          <a:p>
            <a:pPr marL="457200" marR="0" lvl="0" indent="-446400" algn="ctr" rtl="0" hangingPunct="0">
              <a:lnSpc>
                <a:spcPct val="100000"/>
              </a:lnSpc>
              <a:buNone/>
              <a:tabLst/>
            </a:pPr>
            <a:endParaRPr lang="pt-BR" sz="3000" b="1">
              <a:solidFill>
                <a:srgbClr val="000000"/>
              </a:solidFill>
              <a:latin typeface="Times New Roman" pitchFamily="18"/>
              <a:ea typeface="Times New Roman" pitchFamily="18"/>
              <a:cs typeface="Times New Roman" pitchFamily="18"/>
            </a:endParaRP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 Nas mesmas hipóteses, se o prejuízo for superior a esse montante, mas não ultrapasse os R$ 5.000,00, antes de promover o arquivamento do procedimento, o órgão ministerial expedirá à autoridade competente a recomendação cabível, visando à melhoria do serviço e ao ressarcimento amigável do dano, se for o caso".</a:t>
            </a:r>
          </a:p>
          <a:p>
            <a:pPr marL="457200" marR="0" lvl="0" indent="-446400" algn="ctr" rtl="0" hangingPunct="0">
              <a:lnSpc>
                <a:spcPct val="100000"/>
              </a:lnSpc>
              <a:buNone/>
              <a:tabLst/>
            </a:pPr>
            <a:endParaRPr lang="pt-BR" sz="3000" b="1">
              <a:solidFill>
                <a:srgbClr val="000000"/>
              </a:solidFill>
              <a:latin typeface="Times New Roman" pitchFamily="18"/>
              <a:ea typeface="Times New Roman" pitchFamily="18"/>
              <a:cs typeface="Times New Roman" pitchFamily="18"/>
            </a:endParaRP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Referência:  Ata da Reunião 744, de 19/08/2013</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0" y="333360"/>
            <a:ext cx="9144000" cy="6429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COMUNICABILIDADE DE INSTÂNCIAS</a:t>
            </a:r>
          </a:p>
          <a:p>
            <a:pPr marL="457200" marR="0" lvl="0" indent="-446400" algn="ctr" rtl="0" hangingPunct="0">
              <a:lnSpc>
                <a:spcPct val="100000"/>
              </a:lnSpc>
              <a:buNone/>
              <a:tabLst/>
            </a:pPr>
            <a:endParaRPr lang="pt-BR" sz="26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“Art. 386. O juiz absolverá o réu, mencionando a causa na parte dispositiva, desde que reconheça:</a:t>
            </a: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I - estar provada a inexistência do fato;</a:t>
            </a: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II - não haver prova da existência do fato;</a:t>
            </a: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III - não constituir o fato infração penal;</a:t>
            </a: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IV - estar provado que o réu não concorreu para a infração penal;</a:t>
            </a: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V - não existir prova de ter o réu concorrido para a infração penal;</a:t>
            </a: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VI - existirem circunstâncias que excluam o crime ou isentem o réu de pena (arts. 20, 21, 22, 23, 26 e § 1o do art. 28, todos do Código Penal), ou mesmo se houver fundada dúvida sobre sua existência;</a:t>
            </a: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VII - não existir prova suficiente para a condenação.</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0" y="44280"/>
            <a:ext cx="9144000" cy="74033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ENUNCIADOS REFERENTES A DECLÍNIO DE ATRIBUIÇÕES</a:t>
            </a: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Referência:  Ata de Reunião nº 603, de 02/06/2011 da 5ª CCR</a:t>
            </a:r>
          </a:p>
          <a:p>
            <a:pPr marL="457200" marR="0" lvl="0" indent="-446400" algn="ctr" rtl="0" hangingPunct="0">
              <a:lnSpc>
                <a:spcPct val="100000"/>
              </a:lnSpc>
              <a:buNone/>
              <a:tabLst/>
            </a:pPr>
            <a:endParaRPr lang="pt-BR" sz="3000" b="1">
              <a:solidFill>
                <a:srgbClr val="000000"/>
              </a:solidFill>
              <a:latin typeface="Times New Roman" pitchFamily="18"/>
              <a:ea typeface="Times New Roman" pitchFamily="18"/>
              <a:cs typeface="Times New Roman" pitchFamily="18"/>
            </a:endParaRP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Enunciado nº 16 : Em havendo transferência de recursos da União, inclusive fundo a fundo, a fiscalização Federal atrai a atribuição do Ministério Público Federal.</a:t>
            </a:r>
          </a:p>
          <a:p>
            <a:pPr marL="457200" marR="0" lvl="0" indent="-446400" algn="ctr" rtl="0" hangingPunct="0">
              <a:lnSpc>
                <a:spcPct val="100000"/>
              </a:lnSpc>
              <a:buNone/>
              <a:tabLst/>
            </a:pPr>
            <a:endParaRPr lang="pt-BR" sz="3000" b="1">
              <a:solidFill>
                <a:srgbClr val="000000"/>
              </a:solidFill>
              <a:latin typeface="Times New Roman" pitchFamily="18"/>
              <a:ea typeface="Times New Roman" pitchFamily="18"/>
              <a:cs typeface="Times New Roman" pitchFamily="18"/>
            </a:endParaRP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Enunciado nº 17 : Constatada a ausência de utilização de verbas federais, na obra ou serviço, falece atribuição ao Ministério Público Federal para atuar.</a:t>
            </a:r>
          </a:p>
          <a:p>
            <a:pPr marL="457200" marR="0" lvl="0" indent="-446400" algn="ctr" rtl="0" hangingPunct="0">
              <a:lnSpc>
                <a:spcPct val="100000"/>
              </a:lnSpc>
              <a:buNone/>
              <a:tabLst/>
            </a:pPr>
            <a:endParaRPr lang="pt-BR" sz="3000" b="1">
              <a:solidFill>
                <a:srgbClr val="000000"/>
              </a:solidFill>
              <a:latin typeface="Times New Roman" pitchFamily="18"/>
              <a:ea typeface="Times New Roman" pitchFamily="18"/>
              <a:cs typeface="Times New Roman" pitchFamily="18"/>
            </a:endParaRPr>
          </a:p>
          <a:p>
            <a:pPr marL="457200" marR="0" lvl="0" indent="-446400" algn="ctr" rtl="0" hangingPunct="0">
              <a:lnSpc>
                <a:spcPct val="100000"/>
              </a:lnSpc>
              <a:buNone/>
              <a:tabLst/>
            </a:pPr>
            <a:endParaRPr lang="pt-BR" sz="3000" b="1">
              <a:solidFill>
                <a:srgbClr val="000000"/>
              </a:solidFill>
              <a:latin typeface="Times New Roman" pitchFamily="18"/>
              <a:ea typeface="Times New Roman" pitchFamily="18"/>
              <a:cs typeface="Times New Roman" pitchFamily="18"/>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0" y="44280"/>
            <a:ext cx="9144000" cy="648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3000" b="1">
              <a:solidFill>
                <a:srgbClr val="000000"/>
              </a:solidFill>
              <a:latin typeface="Times New Roman" pitchFamily="18"/>
              <a:ea typeface="Times New Roman" pitchFamily="18"/>
              <a:cs typeface="Times New Roman" pitchFamily="18"/>
            </a:endParaRP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Enunciado nº 18 : Tratando-se de questão relacionada a interesse estritamente municipal ou estadual, não compete ao Ministério Público Federal adotar providências.</a:t>
            </a:r>
          </a:p>
          <a:p>
            <a:pPr marL="457200" marR="0" lvl="0" indent="-446400" algn="ctr" rtl="0" hangingPunct="0">
              <a:lnSpc>
                <a:spcPct val="100000"/>
              </a:lnSpc>
              <a:buNone/>
              <a:tabLst/>
            </a:pPr>
            <a:endParaRPr lang="pt-BR" sz="3000" b="1">
              <a:solidFill>
                <a:srgbClr val="000000"/>
              </a:solidFill>
              <a:latin typeface="Times New Roman" pitchFamily="18"/>
              <a:ea typeface="Times New Roman" pitchFamily="18"/>
              <a:cs typeface="Times New Roman" pitchFamily="18"/>
            </a:endParaRP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Enunciado nº 19 : O Ministério Público Federal não tem atribuição para agir em caso de dano ao patrimônio de Sociedade de Economia Mista.</a:t>
            </a:r>
          </a:p>
          <a:p>
            <a:pPr marL="457200" marR="0" lvl="0" indent="-446400" algn="ctr" rtl="0" hangingPunct="0">
              <a:lnSpc>
                <a:spcPct val="100000"/>
              </a:lnSpc>
              <a:buNone/>
              <a:tabLst/>
            </a:pPr>
            <a:endParaRPr lang="pt-BR" sz="3000" b="1">
              <a:solidFill>
                <a:srgbClr val="000000"/>
              </a:solidFill>
              <a:latin typeface="Times New Roman" pitchFamily="18"/>
              <a:ea typeface="Times New Roman" pitchFamily="18"/>
              <a:cs typeface="Times New Roman" pitchFamily="18"/>
            </a:endParaRP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Enunciado nº 20 : Em caso de desvio de verbas do FUNDEB, se não houve complementação pela União, não cabe ao Ministério Público Federal atuar.</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0" y="44280"/>
            <a:ext cx="9144000" cy="648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Enunciado nº 23 : PROMOÇÃO DE ARQUIVAMENTO POR PRESCRIÇÃO QUANDO INVESTIGADO PREFEITO MUNICIPAL OU GOVERNADOR DE ESTADO</a:t>
            </a: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Deliberou a Câmara, à unanimidade, nos termos propostos pelo Dr. Sérgio Medeiros, aprovar o seguinte enunciado: "Enunciado n.º 23/5ª CCR: A promoção de arquivamento, de procedimento administrativo ou inquérito civil público, em que apurada eventual improbidade administrativa atribuída a prefeito municipal ou governador de Estado, em razão de prescrição, deve registrar a ocorrência ou não de reeleição."</a:t>
            </a: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Deliberado na Reunião nº 655, de 17/09/2012</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0" y="44280"/>
            <a:ext cx="9144000" cy="648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Enunciado nº 24: ATUAÇÃO MINISTERIAL NAS AÇÕES POR ATO DE IMPROBIDADE PROPOSTAS POR ENTE NÃO FEDERAL.</a:t>
            </a: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 Deliberou a Câmara, à unanimidade, nos termos propostos pela Dr.ª Denise Vinci Tulio, aprovar o seguinte enunciado: "Enunciado n.º 24/5ª CCR: Nas ações por ato de improbidade administrativa propostas por entidades não federais por lesão a bens ou interesses federais, se a petição inicial atender aos pressupostos legais e não houver outro defeito processual, deve o Ministério Público Federal ingressar no polo ativo, para garantir a tramitação do feito na Justiça Federal."</a:t>
            </a: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Deliberado na Reunião nº 675, de 12/11/2012</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0" y="44280"/>
            <a:ext cx="9144000" cy="6492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800" b="1">
                <a:solidFill>
                  <a:srgbClr val="000000"/>
                </a:solidFill>
                <a:latin typeface="Times New Roman" pitchFamily="18"/>
                <a:ea typeface="Times New Roman" pitchFamily="18"/>
                <a:cs typeface="Times New Roman" pitchFamily="18"/>
              </a:rPr>
              <a:t>Enunciado nº 25 : ATUAÇÃO MINISTERIAL NAS AÇÕES POR ATO DE IMPROBIDADE PROPOSTAS POR ENTE NÃO FEDERAL</a:t>
            </a:r>
          </a:p>
          <a:p>
            <a:pPr marL="457200" marR="0" lvl="0" indent="-446400" algn="ctr" rtl="0" hangingPunct="0">
              <a:lnSpc>
                <a:spcPct val="100000"/>
              </a:lnSpc>
              <a:buNone/>
              <a:tabLst/>
            </a:pPr>
            <a:r>
              <a:rPr lang="pt-BR" sz="2800" b="1">
                <a:solidFill>
                  <a:srgbClr val="000000"/>
                </a:solidFill>
                <a:latin typeface="Times New Roman" pitchFamily="18"/>
                <a:ea typeface="Times New Roman" pitchFamily="18"/>
                <a:cs typeface="Times New Roman" pitchFamily="18"/>
              </a:rPr>
              <a:t> Deliberou a Câmara, à unanimidade, nos termos propostos pela Dr.ª Denise Vinci Tulio, aprovar o seguinte enunciado: "Enunciado n.º 25/5ª CCR: Nas ações por ato de improbidade administrativa propostas por entidades não federais por lesão a bens ou interesses federais, havendo inépcia ou outro defeito processual grave, compete ao Procurador oficiante: a) se sanável o defeito, ingressar no polo ativo; b) se insanável o defeito, manifestar-se como custos legis pela extinção e ajuizar nova ação ou instaurar procedimento administrativo no MPF."</a:t>
            </a:r>
          </a:p>
          <a:p>
            <a:pPr marL="457200" marR="0" lvl="0" indent="-446400" algn="ctr" rtl="0" hangingPunct="0">
              <a:lnSpc>
                <a:spcPct val="100000"/>
              </a:lnSpc>
              <a:buNone/>
              <a:tabLst/>
            </a:pPr>
            <a:r>
              <a:rPr lang="pt-BR" sz="2800" b="1">
                <a:solidFill>
                  <a:srgbClr val="000000"/>
                </a:solidFill>
                <a:latin typeface="Times New Roman" pitchFamily="18"/>
                <a:ea typeface="Times New Roman" pitchFamily="18"/>
                <a:cs typeface="Times New Roman" pitchFamily="18"/>
              </a:rPr>
              <a:t>Deliberado na Reunião nº 675, de 12/11/2012</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40539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endParaRPr lang="pt-BR" sz="26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6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6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NOTA IMPORTANTE:</a:t>
            </a:r>
          </a:p>
          <a:p>
            <a:pPr marL="457200" marR="0" lvl="0" indent="-446400" algn="ctr" rtl="0" hangingPunct="0">
              <a:lnSpc>
                <a:spcPct val="100000"/>
              </a:lnSpc>
              <a:buNone/>
              <a:tabLst/>
            </a:pPr>
            <a:endParaRPr lang="pt-BR" sz="26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Mapa de ações de improbidade propostas pelo</a:t>
            </a: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Ministério Público Federal</a:t>
            </a:r>
          </a:p>
          <a:p>
            <a:pPr marL="457200" marR="0" lvl="0" indent="-446400" algn="ctr" rtl="0" hangingPunct="0">
              <a:lnSpc>
                <a:spcPct val="100000"/>
              </a:lnSpc>
              <a:buNone/>
              <a:tabLst/>
            </a:pPr>
            <a:endParaRPr lang="pt-BR" sz="26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600" b="1">
                <a:solidFill>
                  <a:srgbClr val="000000"/>
                </a:solidFill>
                <a:latin typeface="Times New Roman" pitchFamily="18"/>
                <a:ea typeface="Lucida Sans Unicode" pitchFamily="2"/>
                <a:cs typeface="Lucida Sans Unicode" pitchFamily="2"/>
              </a:rPr>
              <a:t>http://aplicativos.pgr.mpf.mp.br/mapas/mpf/improbidade/?UID=1395737604</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Forma livre 1"/>
          <p:cNvSpPr/>
          <p:nvPr/>
        </p:nvSpPr>
        <p:spPr>
          <a:xfrm>
            <a:off x="685799" y="1766880"/>
            <a:ext cx="7772400" cy="1738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b" anchorCtr="1" compatLnSpc="0"/>
          <a:lstStyle/>
          <a:p>
            <a:pPr marL="0" marR="0" lvl="0" indent="0" algn="ctr" rtl="0" hangingPunct="1">
              <a:lnSpc>
                <a:spcPct val="100000"/>
              </a:lnSpc>
              <a:buNone/>
              <a:tabLst/>
            </a:pPr>
            <a:r>
              <a:rPr lang="en-GB" sz="4800">
                <a:solidFill>
                  <a:srgbClr val="00A29E"/>
                </a:solidFill>
                <a:effectLst>
                  <a:outerShdw dist="17961" dir="2700000">
                    <a:scrgbClr r="0" g="0" b="0"/>
                  </a:outerShdw>
                </a:effectLst>
                <a:latin typeface="Arial" pitchFamily="18"/>
                <a:ea typeface="Lucida Sans Unicode" pitchFamily="2"/>
                <a:cs typeface="Tahoma" pitchFamily="2"/>
              </a:rPr>
              <a:t>MUITO OBRIGADO</a:t>
            </a:r>
          </a:p>
        </p:txBody>
      </p:sp>
      <p:sp>
        <p:nvSpPr>
          <p:cNvPr id="3" name="Forma livre 2"/>
          <p:cNvSpPr/>
          <p:nvPr/>
        </p:nvSpPr>
        <p:spPr>
          <a:xfrm>
            <a:off x="1371599" y="3886200"/>
            <a:ext cx="6400799" cy="2151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ctr" rtl="0" hangingPunct="1">
              <a:lnSpc>
                <a:spcPct val="90000"/>
              </a:lnSpc>
              <a:spcBef>
                <a:spcPts val="799"/>
              </a:spcBef>
              <a:spcAft>
                <a:spcPts val="0"/>
              </a:spcAft>
              <a:buNone/>
              <a:tabLst/>
            </a:pPr>
            <a:r>
              <a:rPr lang="en-GB" sz="3200">
                <a:effectLst>
                  <a:outerShdw dist="17961" dir="2700000">
                    <a:scrgbClr r="0" g="0" b="0"/>
                  </a:outerShdw>
                </a:effectLst>
                <a:latin typeface="Times New Roman" pitchFamily="18"/>
                <a:ea typeface="Lucida Sans Unicode" pitchFamily="2"/>
                <a:cs typeface="Tahoma" pitchFamily="2"/>
              </a:rPr>
              <a:t>JEFFERSON APARECIDO DIAS</a:t>
            </a:r>
          </a:p>
          <a:p>
            <a:pPr marL="0" marR="0" lvl="0" indent="0" algn="ctr" rtl="0" hangingPunct="1">
              <a:lnSpc>
                <a:spcPct val="90000"/>
              </a:lnSpc>
              <a:spcBef>
                <a:spcPts val="799"/>
              </a:spcBef>
              <a:spcAft>
                <a:spcPts val="0"/>
              </a:spcAft>
              <a:buNone/>
              <a:tabLst/>
            </a:pPr>
            <a:r>
              <a:rPr lang="en-GB" sz="3200">
                <a:effectLst>
                  <a:outerShdw dist="17961" dir="2700000">
                    <a:scrgbClr r="0" g="0" b="0"/>
                  </a:outerShdw>
                </a:effectLst>
                <a:latin typeface="Times New Roman" pitchFamily="18"/>
                <a:ea typeface="Lucida Sans Unicode" pitchFamily="2"/>
                <a:cs typeface="Tahoma" pitchFamily="2"/>
              </a:rPr>
              <a:t>jeff.bojador@gmail.com</a:t>
            </a:r>
          </a:p>
          <a:p>
            <a:pPr marL="0" marR="0" lvl="0" indent="0" algn="ctr" rtl="0" hangingPunct="1">
              <a:lnSpc>
                <a:spcPct val="90000"/>
              </a:lnSpc>
              <a:spcBef>
                <a:spcPts val="799"/>
              </a:spcBef>
              <a:spcAft>
                <a:spcPts val="0"/>
              </a:spcAft>
              <a:buNone/>
              <a:tabLst/>
            </a:pPr>
            <a:r>
              <a:rPr lang="en-GB" sz="3200">
                <a:effectLst>
                  <a:outerShdw dist="17961" dir="2700000">
                    <a:scrgbClr r="0" g="0" b="0"/>
                  </a:outerShdw>
                </a:effectLst>
                <a:latin typeface="Times New Roman" pitchFamily="18"/>
                <a:ea typeface="Lucida Sans Unicode" pitchFamily="2"/>
                <a:cs typeface="Tahoma" pitchFamily="2"/>
              </a:rPr>
              <a:t>Twitter: @jeffdiasmpf</a:t>
            </a:r>
          </a:p>
          <a:p>
            <a:pPr marL="0" marR="0" lvl="0" indent="0" algn="ctr" rtl="0" hangingPunct="1">
              <a:lnSpc>
                <a:spcPct val="90000"/>
              </a:lnSpc>
              <a:spcBef>
                <a:spcPts val="799"/>
              </a:spcBef>
              <a:spcAft>
                <a:spcPts val="0"/>
              </a:spcAft>
              <a:buNone/>
              <a:tabLst/>
            </a:pPr>
            <a:r>
              <a:rPr lang="en-GB" sz="3200">
                <a:effectLst>
                  <a:outerShdw dist="17961" dir="2700000">
                    <a:scrgbClr r="0" g="0" b="0"/>
                  </a:outerShdw>
                </a:effectLst>
                <a:latin typeface="Times New Roman" pitchFamily="18"/>
                <a:ea typeface="Lucida Sans Unicode" pitchFamily="2"/>
                <a:cs typeface="Tahoma" pitchFamily="2"/>
              </a:rPr>
              <a:t>Blog: jeffdiasmpf.wordpress.com</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052640"/>
            <a:ext cx="8424720" cy="4359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Porém, de acordo com o art. 92 do Código Penal, o servidor perderá o cargo, função pública ou mandato eletivo quando:</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a) condenado a pena privativa de liberdade por tempo igual ou superior a um ano nos crimes praticados com abuso de poder ou violação de dever para com a Administração Pública;</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b) for aplicada pena privativa de liberdade por tempo superior a quatro anos nos demais casos.</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692279"/>
            <a:ext cx="8424720" cy="5213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Fases:</a:t>
            </a:r>
          </a:p>
          <a:p>
            <a:pPr marL="0" marR="0" lvl="0" indent="0" algn="ctr" rtl="0" hangingPunct="0">
              <a:lnSpc>
                <a:spcPct val="100000"/>
              </a:lnSpc>
              <a:buClr>
                <a:srgbClr val="000000"/>
              </a:buClr>
              <a:buSzPct val="100000"/>
              <a:buAutoNum type="arabicParenR"/>
              <a:tabLst/>
            </a:pPr>
            <a:r>
              <a:rPr lang="pt-BR" sz="2800" b="1">
                <a:solidFill>
                  <a:srgbClr val="000000"/>
                </a:solidFill>
                <a:latin typeface="Times New Roman" pitchFamily="18"/>
                <a:ea typeface="Lucida Sans Unicode" pitchFamily="2"/>
                <a:cs typeface="Lucida Sans Unicode" pitchFamily="2"/>
              </a:rPr>
              <a:t>Instauração</a:t>
            </a:r>
          </a:p>
          <a:p>
            <a:pPr marL="0" marR="0" lvl="0" indent="0" algn="ctr" rtl="0" hangingPunct="0">
              <a:lnSpc>
                <a:spcPct val="100000"/>
              </a:lnSpc>
              <a:buClr>
                <a:srgbClr val="000000"/>
              </a:buClr>
              <a:buSzPct val="100000"/>
              <a:buAutoNum type="arabicParenR"/>
              <a:tabLst/>
            </a:pPr>
            <a:r>
              <a:rPr lang="pt-BR" sz="2800" b="1">
                <a:solidFill>
                  <a:srgbClr val="000000"/>
                </a:solidFill>
                <a:latin typeface="Times New Roman" pitchFamily="18"/>
                <a:ea typeface="Lucida Sans Unicode" pitchFamily="2"/>
                <a:cs typeface="Lucida Sans Unicode" pitchFamily="2"/>
              </a:rPr>
              <a:t>Instrução</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3) Defesa</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4) Relatório</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5) Decisão</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PROCESSO SUMÁRIO</a:t>
            </a:r>
          </a:p>
          <a:p>
            <a:pPr marL="457200" marR="0" lvl="0" indent="-446400" algn="ctr" rtl="0" hangingPunct="0">
              <a:lnSpc>
                <a:spcPct val="100000"/>
              </a:lnSpc>
              <a:buNone/>
              <a:tabLst/>
            </a:pPr>
            <a:endParaRPr lang="pt-BR" sz="28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Sindicância</a:t>
            </a:r>
          </a:p>
          <a:p>
            <a:pPr marL="457200" marR="0" lvl="0" indent="-446400" algn="ctr" rtl="0" hangingPunct="0">
              <a:lnSpc>
                <a:spcPct val="100000"/>
              </a:lnSpc>
              <a:buNone/>
              <a:tabLst/>
            </a:pPr>
            <a:r>
              <a:rPr lang="pt-BR" sz="2800" b="1">
                <a:solidFill>
                  <a:srgbClr val="000000"/>
                </a:solidFill>
                <a:latin typeface="Times New Roman" pitchFamily="18"/>
                <a:ea typeface="Lucida Sans Unicode" pitchFamily="2"/>
                <a:cs typeface="Lucida Sans Unicode" pitchFamily="2"/>
              </a:rPr>
              <a:t>Verdade Sabida</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Forma livre 1"/>
          <p:cNvSpPr/>
          <p:nvPr/>
        </p:nvSpPr>
        <p:spPr>
          <a:xfrm>
            <a:off x="1508040" y="955799"/>
            <a:ext cx="18432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lstStyle/>
          <a:p>
            <a:pPr lvl="0" rtl="0" hangingPunct="0">
              <a:buNone/>
              <a:tabLst/>
            </a:pPr>
            <a:endParaRPr lang="pt-BR" sz="2400">
              <a:latin typeface="Times New Roman" pitchFamily="18"/>
              <a:ea typeface="Lucida Sans Unicode" pitchFamily="2"/>
              <a:cs typeface="Tahoma" pitchFamily="2"/>
            </a:endParaRPr>
          </a:p>
        </p:txBody>
      </p:sp>
      <p:sp>
        <p:nvSpPr>
          <p:cNvPr id="3" name="Forma livre 2"/>
          <p:cNvSpPr/>
          <p:nvPr/>
        </p:nvSpPr>
        <p:spPr>
          <a:xfrm>
            <a:off x="395280" y="189000"/>
            <a:ext cx="8424720" cy="6489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marL="457200" marR="0" lvl="0" indent="-446400" algn="ctr" rtl="0" hangingPunct="0">
              <a:lnSpc>
                <a:spcPct val="100000"/>
              </a:lnSpc>
              <a:buNone/>
              <a:tabLst/>
            </a:pPr>
            <a:r>
              <a:rPr lang="pt-BR" sz="3000" b="1">
                <a:solidFill>
                  <a:srgbClr val="FF6600"/>
                </a:solidFill>
                <a:latin typeface="Times New Roman" pitchFamily="18"/>
                <a:ea typeface="Lucida Sans Unicode" pitchFamily="2"/>
                <a:cs typeface="Lucida Sans Unicode" pitchFamily="2"/>
              </a:rPr>
              <a:t>IMPROBIDADE ADMINISTRATIVA</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Um ato de improbidade administrativa pode corresponder a um ilícito penal.</a:t>
            </a:r>
          </a:p>
          <a:p>
            <a:pPr marL="457200" marR="0" lvl="0" indent="-446400" algn="ctr" rtl="0" hangingPunct="0">
              <a:lnSpc>
                <a:spcPct val="100000"/>
              </a:lnSpc>
              <a:buNone/>
              <a:tabLst/>
            </a:pPr>
            <a:endParaRPr lang="pt-BR" sz="3000" b="1">
              <a:solidFill>
                <a:srgbClr val="000000"/>
              </a:solidFill>
              <a:latin typeface="Times New Roman" pitchFamily="18"/>
              <a:ea typeface="Lucida Sans Unicode" pitchFamily="2"/>
              <a:cs typeface="Lucida Sans Unicode" pitchFamily="2"/>
            </a:endParaRP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Conclusões:</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1) o ato de improbidade, em si, não constitui crime, mas pode corresponder TAMBÉM a um crime definido em lei;</a:t>
            </a:r>
          </a:p>
          <a:p>
            <a:pPr marL="457200" marR="0" lvl="0" indent="-446400" algn="ctr" rtl="0" hangingPunct="0">
              <a:lnSpc>
                <a:spcPct val="100000"/>
              </a:lnSpc>
              <a:buNone/>
              <a:tabLst/>
            </a:pPr>
            <a:r>
              <a:rPr lang="pt-BR" sz="3000" b="1">
                <a:solidFill>
                  <a:srgbClr val="000000"/>
                </a:solidFill>
                <a:latin typeface="Times New Roman" pitchFamily="18"/>
                <a:ea typeface="Lucida Sans Unicode" pitchFamily="2"/>
                <a:cs typeface="Lucida Sans Unicode" pitchFamily="2"/>
              </a:rPr>
              <a:t>2) as sanções indicadas no art. 37, </a:t>
            </a:r>
            <a:r>
              <a:rPr lang="zh-CN" sz="3000" b="1">
                <a:solidFill>
                  <a:srgbClr val="000000"/>
                </a:solidFill>
                <a:latin typeface="Times New Roman" pitchFamily="18"/>
                <a:ea typeface="Times New Roman" pitchFamily="18"/>
                <a:cs typeface="Times New Roman" pitchFamily="18"/>
              </a:rPr>
              <a:t>§4, da Constituição não têm a natureza de sanções penais;</a:t>
            </a:r>
          </a:p>
          <a:p>
            <a:pPr marL="457200" marR="0" lvl="0" indent="-446400" algn="ctr" rtl="0" hangingPunct="0">
              <a:lnSpc>
                <a:spcPct val="100000"/>
              </a:lnSpc>
              <a:buNone/>
              <a:tabLst/>
            </a:pPr>
            <a:r>
              <a:rPr lang="pt-BR" sz="3000" b="1">
                <a:solidFill>
                  <a:srgbClr val="000000"/>
                </a:solidFill>
                <a:latin typeface="Times New Roman" pitchFamily="18"/>
                <a:ea typeface="Times New Roman" pitchFamily="18"/>
                <a:cs typeface="Times New Roman" pitchFamily="18"/>
              </a:rPr>
              <a:t>3) se o ato de improbidade também for crime, as apurações serão concomitantes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adrã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ítulo1">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34451</TotalTime>
  <Words>4154</Words>
  <Application>Microsoft Office PowerPoint</Application>
  <PresentationFormat>Apresentação na tela (4:3)</PresentationFormat>
  <Paragraphs>381</Paragraphs>
  <Slides>66</Slides>
  <Notes>66</Notes>
  <HiddenSlides>0</HiddenSlides>
  <MMClips>0</MMClips>
  <ScaleCrop>false</ScaleCrop>
  <HeadingPairs>
    <vt:vector size="4" baseType="variant">
      <vt:variant>
        <vt:lpstr>Tema</vt:lpstr>
      </vt:variant>
      <vt:variant>
        <vt:i4>2</vt:i4>
      </vt:variant>
      <vt:variant>
        <vt:lpstr>Títulos de slides</vt:lpstr>
      </vt:variant>
      <vt:variant>
        <vt:i4>66</vt:i4>
      </vt:variant>
    </vt:vector>
  </HeadingPairs>
  <TitlesOfParts>
    <vt:vector size="68" baseType="lpstr">
      <vt:lpstr>Padrão</vt:lpstr>
      <vt:lpstr>Título1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CONSTITUCIONAIS DO PROCESSO</dc:title>
  <dc:creator>usuario</dc:creator>
  <cp:lastModifiedBy>usuario</cp:lastModifiedBy>
  <cp:revision>1</cp:revision>
  <dcterms:modified xsi:type="dcterms:W3CDTF">2014-03-27T18:28:06Z</dcterms:modified>
</cp:coreProperties>
</file>