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67" r:id="rId7"/>
    <p:sldId id="269" r:id="rId8"/>
    <p:sldId id="276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45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05/06/2018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05/06/2018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Instalação Oracle Data </a:t>
            </a:r>
            <a:r>
              <a:rPr lang="pt-BR" dirty="0" err="1"/>
              <a:t>Integrator</a:t>
            </a:r>
            <a:r>
              <a:rPr lang="pt-BR" dirty="0"/>
              <a:t> (ODI)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Configurações Necessárias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9C1F9-5D82-48B0-91F3-CDF19955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Download’s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Java – JKD &gt; 1.7</a:t>
            </a:r>
          </a:p>
          <a:p>
            <a:pPr lvl="1"/>
            <a:r>
              <a:rPr lang="pt-BR" dirty="0"/>
              <a:t>Oracle Data </a:t>
            </a:r>
            <a:r>
              <a:rPr lang="pt-BR" dirty="0" err="1"/>
              <a:t>Integrator</a:t>
            </a:r>
            <a:r>
              <a:rPr lang="pt-BR" dirty="0"/>
              <a:t> 12c;</a:t>
            </a:r>
          </a:p>
          <a:p>
            <a:pPr lvl="1"/>
            <a:r>
              <a:rPr lang="pt-BR" dirty="0"/>
              <a:t>Oracle </a:t>
            </a:r>
            <a:r>
              <a:rPr lang="pt-BR" dirty="0" err="1"/>
              <a:t>Database</a:t>
            </a:r>
            <a:r>
              <a:rPr lang="pt-BR" dirty="0"/>
              <a:t> &gt; 11g 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Configuração JDK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572000" cy="427037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Após fazer o download e instalação do JDK em uma versão posterior à 1.7, deve-se configurar a variável de ambiente. </a:t>
            </a:r>
          </a:p>
          <a:p>
            <a:pPr lvl="1"/>
            <a:r>
              <a:rPr lang="pt-BR" dirty="0"/>
              <a:t>Painel de controle &gt;  Sistema e Segurança &gt; Sistema &gt; Configurações avançadas do Sistema &gt; Variáveis de Ambiente;</a:t>
            </a:r>
          </a:p>
          <a:p>
            <a:r>
              <a:rPr lang="pt-BR" dirty="0"/>
              <a:t>Em “</a:t>
            </a:r>
            <a:r>
              <a:rPr lang="pt-BR" b="1" dirty="0"/>
              <a:t>Variáveis de Sistema – 1º</a:t>
            </a:r>
            <a:r>
              <a:rPr lang="pt-BR" dirty="0"/>
              <a:t>”, procure pela variável “</a:t>
            </a:r>
            <a:r>
              <a:rPr lang="pt-BR" b="1" dirty="0"/>
              <a:t>Path – 2º</a:t>
            </a:r>
            <a:r>
              <a:rPr lang="pt-BR" dirty="0"/>
              <a:t>”, em seguida, “</a:t>
            </a:r>
            <a:r>
              <a:rPr lang="pt-BR" b="1" dirty="0"/>
              <a:t>Editar -3º</a:t>
            </a:r>
            <a:r>
              <a:rPr lang="pt-BR" dirty="0"/>
              <a:t>”. </a:t>
            </a:r>
          </a:p>
          <a:p>
            <a:r>
              <a:rPr lang="pt-BR" dirty="0"/>
              <a:t>Coloque o diretório do JDK direcionada a pasta “\bin”.</a:t>
            </a:r>
          </a:p>
          <a:p>
            <a:r>
              <a:rPr lang="pt-BR" b="1" dirty="0"/>
              <a:t>OBS</a:t>
            </a:r>
            <a:r>
              <a:rPr lang="pt-BR" dirty="0"/>
              <a:t>: Pode ser adicionada a variável local ou colocando um Alias direcionando para o diretório.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4A9286-76BF-4005-9644-EACB6B17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823273"/>
            <a:ext cx="5256584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Testando o JDK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09324-3BF0-4674-9A07-27E86D8C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Ctrl</a:t>
            </a:r>
            <a:r>
              <a:rPr lang="pt-BR" b="1" dirty="0"/>
              <a:t> + r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b="1" dirty="0" err="1"/>
              <a:t>cmd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b="1" dirty="0" err="1"/>
              <a:t>javac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4FB2E7-DE1E-4187-8EF9-DB0FDD455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86"/>
          <a:stretch/>
        </p:blipFill>
        <p:spPr>
          <a:xfrm>
            <a:off x="1524000" y="2448297"/>
            <a:ext cx="7639050" cy="36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Instalando ODI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09324-3BF0-4674-9A07-27E86D8C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Ctrl</a:t>
            </a:r>
            <a:r>
              <a:rPr lang="pt-BR" b="1" dirty="0"/>
              <a:t> + r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b="1" dirty="0" err="1"/>
              <a:t>cmd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b="1" dirty="0" err="1"/>
              <a:t>javac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50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140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Computador Técnico 16x9</vt:lpstr>
      <vt:lpstr>Instalação Oracle Data Integrator (ODI)</vt:lpstr>
      <vt:lpstr>Configurações Necessárias</vt:lpstr>
      <vt:lpstr>Configuração JDK</vt:lpstr>
      <vt:lpstr>Testando o JDK </vt:lpstr>
      <vt:lpstr>Instalando ODI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2018-06-05T05:23:57Z</dcterms:created>
  <dcterms:modified xsi:type="dcterms:W3CDTF">2018-06-05T05:57:44Z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