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45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05/06/2018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800" dirty="0"/>
              <a:t>Oracle Data </a:t>
            </a:r>
            <a:r>
              <a:rPr lang="pt-BR" sz="4800" dirty="0" err="1"/>
              <a:t>Integrator</a:t>
            </a:r>
            <a:r>
              <a:rPr lang="pt-BR" sz="4800" dirty="0"/>
              <a:t> (ODI)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ODI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Is a comprehensive data integration platform that covers all data integration requirements: from high-volume, high-performance batch loads, to event-driven, trickle-feed integration processes, to SOA-enabled data services;</a:t>
            </a:r>
          </a:p>
          <a:p>
            <a:r>
              <a:rPr lang="en-US" dirty="0"/>
              <a:t>ODI12c further builds on its flexible and high-performance architecture with comprehensive big data support;</a:t>
            </a:r>
          </a:p>
          <a:p>
            <a:r>
              <a:rPr lang="en-US" dirty="0"/>
              <a:t>And Parallelism when executing data integration processes.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Overview ETL – ELT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8D6FD-E78C-4A26-ADD3-3D81537C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Architecture</a:t>
            </a:r>
            <a:r>
              <a:rPr lang="pt-BR" dirty="0"/>
              <a:t> ODI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1FA967-0853-4559-A588-81195C3B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988840"/>
            <a:ext cx="5562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683CB2-3D2A-4FF4-BBC6-F29E32B5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50" y="2752725"/>
            <a:ext cx="4019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78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Computador Técnico 16x9</vt:lpstr>
      <vt:lpstr>Oracle Data Integrator (ODI)</vt:lpstr>
      <vt:lpstr>Introduction to ODI</vt:lpstr>
      <vt:lpstr>Overview ETL – ELT</vt:lpstr>
      <vt:lpstr>Architecture ODI</vt:lpstr>
      <vt:lpstr>Título e Layout de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2018-06-05T05:16:16Z</dcterms:created>
  <dcterms:modified xsi:type="dcterms:W3CDTF">2018-06-05T05:23:38Z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