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77" r:id="rId7"/>
    <p:sldId id="267" r:id="rId8"/>
    <p:sldId id="269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54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16/01/2019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42F8-A098-4E01-9DAE-1F576E143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DC338-8477-4B7F-8353-8A4BF921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4FE7-763C-4E2E-97CC-1E96CB34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CC9C-EDB4-4FC8-9342-EB87BB7B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77A0-8903-40C5-A64E-0FCBFCD0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055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E99F-79D9-4AFB-8FC2-11406D6F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64C83-DA69-44F9-94DC-AB431BC5F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76AAD-4B2C-496D-BD2D-0C426F6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7176-FD67-4698-AD59-2494D8C7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A2C5-6B1E-40F2-A061-DCCBFB97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990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DA137-29F4-47B9-BB00-73664DE6F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572EE-2361-45AE-9874-3F7CB3C6C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75AE-4E27-4243-A523-14ECC448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E48C-6ED0-454C-90D9-C6A5C586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4511-B18E-4A5B-BBC0-B953F488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058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B748-B9CA-47C2-ADD9-2B0A66F1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32AB-316B-4AA3-8CAE-571A2C24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8C4A-8BF2-48FE-A43C-AB4BB3C8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C3B1-DFC9-490C-A791-2493F29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5BEE4-698F-4DFC-9DEA-0F643FF8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0608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0219-ADA3-4232-98F8-F3AABD32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F926F-4250-4961-ACE2-BA05A18E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9A2FD-0EE5-4538-A816-38A7F225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0EA4-EC3E-4135-B527-F83498E7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E0935-F07D-40A9-85C8-BA3D2297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285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69E3-EC14-4A6D-9B1A-D9E6DBAD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7220-851D-4A4E-9F98-9DFE8C616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4A67-AB07-461C-BD7E-5FA02F1C6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D6B4-7D44-4299-A1F3-7C6F9D4E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8AF62-2A61-498B-B297-EDB91B54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6B5AC-B55C-43B1-A9DC-076FA76C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325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D109-11FE-43E4-81BC-2370B8F0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4C9C0-B566-4099-874A-B30D9353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EFA67-D1B2-49A4-A388-2CA13182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1D95B-3B0E-435C-9330-0DF0C4A30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ACB8D-206B-44D1-9DF1-56F5CE4DC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69E3D-02AA-4AE8-BDD3-F9EED53E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69C4E-A4EB-4A54-AE19-BB83948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8B8D9-D105-492E-AAF6-DC731F8F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163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14A2-16B6-4AB4-B21A-BBB37B6D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C9FE1-4588-48B6-AE23-54AFCAD8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61026-567D-4065-AF13-C468E6D2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1301-4937-4F1F-AB0F-A5D310EF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312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69E8C-6EB3-4A49-A5C5-194A49C8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BB0B-E428-4C70-8753-A21E2BC7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9B7ED-736B-4FA9-B56C-A708D2B9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349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1F56-4498-4075-911E-0AC98808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DDC1-B8D0-4081-85A0-2454604FB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0775-6ADC-4921-86D1-7925C2D1D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38C26-F261-4555-9A70-7060FB35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A5199-422C-4092-AE7B-647C8F3B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DF833-C83A-409A-A479-6A3F5277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656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5695-A5E0-4C28-9F25-698BA777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7C2EE-366A-43DC-BAE7-12F14BC34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7FC37-D5A7-4DBE-967E-F4C79467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C7A7-A0E8-41FC-8115-08A27B7C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F7D95-FCDB-4A8E-9744-8A0E862A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00671-CE30-45E3-9F2A-EFF010CF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296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90C72-A335-4D9C-9A74-DD357656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19451-EE10-4904-BD80-88FA52BC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6672-9375-40A6-985B-A93346ADA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16/01/2019</a:t>
            </a:fld>
            <a:endParaRPr lang="pt-BR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76F3-C2B2-4A59-A2A3-A3E207C52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828D-E939-460B-95CF-A167D314A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187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Instalação Oracle Data Integrator (ODI)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21312" y="3933056"/>
            <a:ext cx="2149376" cy="719658"/>
          </a:xfrm>
        </p:spPr>
        <p:txBody>
          <a:bodyPr/>
          <a:lstStyle/>
          <a:p>
            <a:r>
              <a:rPr lang="pt-BR" dirty="0"/>
              <a:t>Thayse Jordão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F1AF-EF8F-4249-B5F0-7D7F3C75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8FA7-9A64-41DA-8E00-D05A036D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9226D-2A07-462B-AC0C-3E7E7213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85589"/>
            <a:ext cx="75628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8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59E-BD15-4A71-B07D-557EE6FA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E2B7-9B23-44BB-B9AE-68EF680A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79EBE-40B2-4A98-99AE-05693B69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65125"/>
            <a:ext cx="75628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3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151B-259D-4410-A4F9-E24248FF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D840-F127-42F4-9B12-588C8CC8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AF85B-C9FE-486F-B1D6-4CA82352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365125"/>
            <a:ext cx="75533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8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646C-985B-466E-B44D-07C2DBF4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B595-7825-4CE0-A57B-DEFD010E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CCFE6-E788-4B51-86A8-A04B3EAD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323850"/>
            <a:ext cx="75723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9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4A57-0C82-4E34-B930-5D5A6064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5F0B-C26B-46AE-B552-41097FB8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668CF-3AA4-4587-B772-1FE32B0C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2571750"/>
            <a:ext cx="29813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4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Configurações Necessárias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9C1F9-5D82-48B0-91F3-CDF19955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Download’s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Java – 1.8.191 &lt; JKD &gt; 1.8.161 para ODI 12c “12.2.1.3.0_odi”</a:t>
            </a:r>
          </a:p>
          <a:p>
            <a:pPr lvl="1"/>
            <a:r>
              <a:rPr lang="pt-BR" dirty="0"/>
              <a:t>Oracle Data Integrator 12c “12.2.1.3.0_odi”;</a:t>
            </a:r>
          </a:p>
          <a:p>
            <a:pPr lvl="1"/>
            <a:r>
              <a:rPr lang="pt-BR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AEC2-248D-4E93-8459-D487FF17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de instalação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775-87C7-4F6B-8940-55FFD110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de Variável ambiente;</a:t>
            </a:r>
          </a:p>
          <a:p>
            <a:r>
              <a:rPr lang="pt-BR" dirty="0"/>
              <a:t>Sem configuração de Variável ambiente;</a:t>
            </a:r>
          </a:p>
        </p:txBody>
      </p:sp>
    </p:spTree>
    <p:extLst>
      <p:ext uri="{BB962C8B-B14F-4D97-AF65-F5344CB8AC3E}">
        <p14:creationId xmlns:p14="http://schemas.microsoft.com/office/powerpoint/2010/main" val="385485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Configuração JDK (variável ambiente)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572000" cy="4270375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Após fazer o download e instalação do JDK em uma versão posterior à 1.7, deve-se configurar a variável de ambiente. </a:t>
            </a:r>
          </a:p>
          <a:p>
            <a:pPr lvl="1"/>
            <a:r>
              <a:rPr lang="pt-BR" dirty="0"/>
              <a:t>Painel de controle &gt;  Sistema e Segurança &gt; Sistema &gt; Configurações avançadas do Sistema &gt; Variáveis de Ambiente;</a:t>
            </a:r>
          </a:p>
          <a:p>
            <a:r>
              <a:rPr lang="pt-BR" dirty="0"/>
              <a:t>Em “</a:t>
            </a:r>
            <a:r>
              <a:rPr lang="pt-BR" b="1" dirty="0"/>
              <a:t>Variáveis de Sistema – 1º</a:t>
            </a:r>
            <a:r>
              <a:rPr lang="pt-BR" dirty="0"/>
              <a:t>”, procure pela variável “</a:t>
            </a:r>
            <a:r>
              <a:rPr lang="pt-BR" b="1" dirty="0"/>
              <a:t>Path – 2º</a:t>
            </a:r>
            <a:r>
              <a:rPr lang="pt-BR" dirty="0"/>
              <a:t>”, em seguida, “</a:t>
            </a:r>
            <a:r>
              <a:rPr lang="pt-BR" b="1" dirty="0"/>
              <a:t>Editar -3º</a:t>
            </a:r>
            <a:r>
              <a:rPr lang="pt-BR" dirty="0"/>
              <a:t>”. </a:t>
            </a:r>
          </a:p>
          <a:p>
            <a:r>
              <a:rPr lang="pt-BR" dirty="0"/>
              <a:t>Coloque o diretório do JDK direcionada a pasta “\bin”.</a:t>
            </a:r>
          </a:p>
          <a:p>
            <a:r>
              <a:rPr lang="pt-BR" b="1" dirty="0"/>
              <a:t>OBS</a:t>
            </a:r>
            <a:r>
              <a:rPr lang="pt-BR" dirty="0"/>
              <a:t>: Pode ser adicionada a variável local ou colocando um Alias direcionando para o diretório.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4A9286-76BF-4005-9644-EACB6B17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823273"/>
            <a:ext cx="5256584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Testando o JDK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09324-3BF0-4674-9A07-27E86D8C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Ctrl</a:t>
            </a:r>
            <a:r>
              <a:rPr lang="pt-BR" b="1" dirty="0"/>
              <a:t> + r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pt-BR" dirty="0"/>
              <a:t> </a:t>
            </a:r>
            <a:r>
              <a:rPr lang="pt-BR" b="1" dirty="0" err="1"/>
              <a:t>cmd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&gt;</a:t>
            </a:r>
            <a:r>
              <a:rPr lang="pt-BR" dirty="0"/>
              <a:t> </a:t>
            </a:r>
            <a:r>
              <a:rPr lang="pt-BR" b="1" dirty="0" err="1"/>
              <a:t>javac</a:t>
            </a:r>
            <a:endParaRPr lang="pt-BR" b="1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4FB2E7-DE1E-4187-8EF9-DB0FDD455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86"/>
          <a:stretch/>
        </p:blipFill>
        <p:spPr>
          <a:xfrm>
            <a:off x="1524000" y="2448297"/>
            <a:ext cx="7639050" cy="36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Instalando ODI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09324-3BF0-4674-9A07-27E86D8C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cmd Administrador</a:t>
            </a:r>
            <a:endParaRPr lang="pt-BR" b="1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pt-BR" dirty="0"/>
              <a:t>Cd “Diretório ODI” (com variável ambiente)</a:t>
            </a:r>
          </a:p>
          <a:p>
            <a:pPr lvl="1"/>
            <a:r>
              <a:rPr lang="pt-BR" dirty="0"/>
              <a:t>java –jar fmw_12.2.1.3.0_odi.jar ou,</a:t>
            </a:r>
          </a:p>
          <a:p>
            <a:pPr lvl="1"/>
            <a:r>
              <a:rPr lang="pt-BR" dirty="0"/>
              <a:t>java –jar “fmw_12.2.1.3.0_odi.jar”</a:t>
            </a:r>
          </a:p>
          <a:p>
            <a:endParaRPr lang="pt-BR" b="1" dirty="0"/>
          </a:p>
          <a:p>
            <a:pPr lvl="1"/>
            <a:r>
              <a:rPr lang="pt-BR" dirty="0"/>
              <a:t>cd C:\Program Files\Java\jdk1.8.0_151\bin</a:t>
            </a:r>
          </a:p>
          <a:p>
            <a:pPr lvl="1"/>
            <a:r>
              <a:rPr lang="pt-BR" dirty="0"/>
              <a:t>java –jar “diretório odi”/fmw_12.2.1.3.0_odi.jar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50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Instalando ODI 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977F16-93D3-46E8-B960-D1AFC24F6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8112"/>
            <a:ext cx="10450452" cy="32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6289-35F2-4A7C-82B0-57027C58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197-0DE2-4544-B402-6DD49E2C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BD427-9FD1-4DA2-B132-1F3976DF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65125"/>
            <a:ext cx="75628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6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E48C-4237-42A8-AC28-6036C5FE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7F26-3002-455F-A307-F89C2607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A4375-DCF6-4145-A8E4-EE12DB2B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377949"/>
            <a:ext cx="75342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Office Theme</vt:lpstr>
      <vt:lpstr>Instalação Oracle Data Integrator (ODI)</vt:lpstr>
      <vt:lpstr>Configurações Necessárias</vt:lpstr>
      <vt:lpstr>Opções de instalação</vt:lpstr>
      <vt:lpstr>Configuração JDK (variável ambiente)</vt:lpstr>
      <vt:lpstr>Testando o JDK </vt:lpstr>
      <vt:lpstr>Instalando ODI  </vt:lpstr>
      <vt:lpstr>Instalando ODI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2018-06-05T05:23:57Z</dcterms:created>
  <dcterms:modified xsi:type="dcterms:W3CDTF">2019-01-16T17:09:14Z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