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oboto"/>
      <p:regular r:id="rId60"/>
      <p:bold r:id="rId61"/>
      <p:italic r:id="rId62"/>
      <p:boldItalic r:id="rId63"/>
    </p:embeddedFont>
    <p:embeddedFont>
      <p:font typeface="Roboto Medium"/>
      <p:regular r:id="rId64"/>
      <p:bold r:id="rId65"/>
      <p:italic r:id="rId66"/>
      <p:boldItalic r:id="rId67"/>
    </p:embeddedFont>
    <p:embeddedFont>
      <p:font typeface="Inconsolata"/>
      <p:regular r:id="rId68"/>
      <p:bold r:id="rId69"/>
    </p:embeddedFont>
    <p:embeddedFont>
      <p:font typeface="Roboto Light"/>
      <p:regular r:id="rId70"/>
      <p:bold r:id="rId71"/>
      <p:italic r:id="rId72"/>
      <p:boldItalic r:id="rId73"/>
    </p:embeddedFont>
    <p:embeddedFont>
      <p:font typeface="Inconsolata Medium"/>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20A0FD-7508-49EB-8F20-EC0237528AB4}">
  <a:tblStyle styleId="{A220A0FD-7508-49EB-8F20-EC0237528A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Light-boldItalic.fntdata"/><Relationship Id="rId72" Type="http://schemas.openxmlformats.org/officeDocument/2006/relationships/font" Target="fonts/RobotoLight-italic.fntdata"/><Relationship Id="rId31" Type="http://schemas.openxmlformats.org/officeDocument/2006/relationships/slide" Target="slides/slide26.xml"/><Relationship Id="rId75" Type="http://schemas.openxmlformats.org/officeDocument/2006/relationships/font" Target="fonts/InconsolataMedium-bold.fntdata"/><Relationship Id="rId30" Type="http://schemas.openxmlformats.org/officeDocument/2006/relationships/slide" Target="slides/slide25.xml"/><Relationship Id="rId74" Type="http://schemas.openxmlformats.org/officeDocument/2006/relationships/font" Target="fonts/InconsolataMedium-regular.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Light-bold.fntdata"/><Relationship Id="rId70" Type="http://schemas.openxmlformats.org/officeDocument/2006/relationships/font" Target="fonts/RobotoLight-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5.xml"/><Relationship Id="rId64" Type="http://schemas.openxmlformats.org/officeDocument/2006/relationships/font" Target="fonts/RobotoMedium-regular.fntdata"/><Relationship Id="rId63" Type="http://schemas.openxmlformats.org/officeDocument/2006/relationships/font" Target="fonts/Roboto-boldItalic.fntdata"/><Relationship Id="rId22" Type="http://schemas.openxmlformats.org/officeDocument/2006/relationships/slide" Target="slides/slide17.xml"/><Relationship Id="rId66" Type="http://schemas.openxmlformats.org/officeDocument/2006/relationships/font" Target="fonts/RobotoMedium-italic.fntdata"/><Relationship Id="rId21" Type="http://schemas.openxmlformats.org/officeDocument/2006/relationships/slide" Target="slides/slide16.xml"/><Relationship Id="rId65" Type="http://schemas.openxmlformats.org/officeDocument/2006/relationships/font" Target="fonts/RobotoMedium-bold.fntdata"/><Relationship Id="rId24" Type="http://schemas.openxmlformats.org/officeDocument/2006/relationships/slide" Target="slides/slide19.xml"/><Relationship Id="rId68" Type="http://schemas.openxmlformats.org/officeDocument/2006/relationships/font" Target="fonts/Inconsolata-regular.fntdata"/><Relationship Id="rId23" Type="http://schemas.openxmlformats.org/officeDocument/2006/relationships/slide" Target="slides/slide18.xml"/><Relationship Id="rId67" Type="http://schemas.openxmlformats.org/officeDocument/2006/relationships/font" Target="fonts/RobotoMedium-boldItalic.fntdata"/><Relationship Id="rId60" Type="http://schemas.openxmlformats.org/officeDocument/2006/relationships/font" Target="fonts/Roboto-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Inconsolata-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ding-boot-camp/DataViz-Online-Async/blob/725e9cd5ec14a105cf1e031470eedc3c46b2354f/03-python/content/lesson-2-python-practice.md#data-types" TargetMode="External"/><Relationship Id="rId3" Type="http://schemas.openxmlformats.org/officeDocument/2006/relationships/hyperlink" Target="https://github.com/coding-boot-camp/FinTech-Online/blob/main/01-Async-Lesson-Plans/01-Financial-Programming/03-Financial_Data/03-Financial_Data.md#create-a-variable" TargetMode="External"/><Relationship Id="rId4" Type="http://schemas.openxmlformats.org/officeDocument/2006/relationships/hyperlink" Target="https://peps.python.org/pep-0008/" TargetMode="External"/><Relationship Id="rId5" Type="http://schemas.openxmlformats.org/officeDocument/2006/relationships/hyperlink" Target="https://github.com/coding-boot-camp/DataViz-Lesson-Plans/blob/v1.2-dev/01-Lesson-Plans/03-Python/1/LessonPlan.md#7-instructor-do-variables-5-mi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ding-boot-camp/fullstack/blob/develop/prework/live-24-week/02-Mindset/content/lesson-1-think-like-a-developer.md#practice-computational-thinking"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ding-boot-camp/fullstack/blob/develop/prework/live-24-week/02-Mindset/content/lesson-1-think-like-a-developer.md#practice-computational-thinking"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ding-boot-camp/fullstack/blob/develop/prework/live-24-week/02-Mindset/content/lesson-1-think-like-a-developer.md#practice-computational-thinking" TargetMode="External"/><Relationship Id="rId3" Type="http://schemas.openxmlformats.org/officeDocument/2006/relationships/hyperlink" Target="https://github.com/coding-boot-camp/ai-24wk-bootcamp/blob/3-dev-module-2-add-initial-activities/01-Lesson-Plans/02-Python-Programming-1/1/Activities/01-Ins_Pseudocoding/Solved/dishes_pseudocode.md"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coding-boot-camp/fullstack/blob/develop/prework/live-24-week/02-Mindset/content/lesson-1-think-like-a-developer.md#practice-computational-thinking"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1f2d3f924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1f2d3f924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Brief overview of what students will learn in this class.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57381774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57381774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2f1875e7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2f1875e7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Sequence 1: Notice how we have created two separate events for putting away plates and bowls so that we know to stack the bowls second. This is called an **event trigger**, because the completion of the first event will trigger the second event.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Sequence 2: Here, we've added what is known as a **conditional statement**. You will learn more about conditional statements soon. For now, all we need to understand is that conditional statements allow us to make decisions based on conditions in our code. Here, if a plate meets the condition of being fancy, we will make the decision to stack it on the top shelf. Otherwise, we can assume that a plate is plain and should be stacked on the bottom shelf.</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57381774b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57381774b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we have added a new and improved conditional statement that includes the new conditions. Now, if we encounter a plain plate or a plate that is cracked, our conditional statement tells us what we should do!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57381774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57381774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57381774b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57381774b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Ask if anyone notices any problems with the code as it exists. Congratulate them if they notice the problem, and reveal what it was if not.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Some of our code isn't reachable. How could we improve the logic of this statement?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break this down!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All of our plates are either fancy or plain. In the first statement, if the plate is fancy, we put it on the top shelf. In the second statement, if the plate is plain, we put it on the bottom shelf.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this point, all of our plates are now on shelves and the program ends!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what if we wanted to throw our cracked plates away? Right now, it looks like the cracked plates would end up on the shelves and not in the trash, because the code for cracked plates is unreachable!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 can we fix this?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a plate is cracked, it doesn't matter if it's fancy or plain—we just want to put the cracked plate in the trash.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we move our statement about cracked plates to the beginning, we can check for cracked plates first. Then, once all the cracked plates are thrown away, we can sort the plain and fancy plates to the right shelves.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 to reveal improved code*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Checking your logic to make sure that all the code is reachable and you're getting the results you want is an important part of being a developer.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55eb3fbdb4_0_1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1" name="Google Shape;961;g255eb3fbdb4_0_19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1caf3e8b0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21caf3e8b0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55eb3fbdb4_0_2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55eb3fbdb4_0_2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55eb3fbdb4_0_2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55eb3fbdb4_0_2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Learning Outcomes: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Follow Python syntax to write comments and assign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 how to use comments in Python 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 data types (integers, floats, strings, Boolean).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 variables in Python and use Python naming conventions.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 the print() function to print a string and/or variable.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Source Material:</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Python Practice</a:t>
            </a:r>
            <a:r>
              <a:rPr lang="en">
                <a:solidFill>
                  <a:schemeClr val="dk1"/>
                </a:solidFill>
              </a:rPr>
              <a:t>: sections on Data Types, Naming Conventions for Variables, keywords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Create a Variable</a:t>
            </a:r>
            <a:r>
              <a:rPr lang="en">
                <a:solidFill>
                  <a:schemeClr val="dk1"/>
                </a:solidFill>
              </a:rPr>
              <a:t> (from FinTech Blended): pull in anything that might not be covered above. snake_case convention.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PEP 8 Python style guide</a:t>
            </a:r>
            <a:r>
              <a:rPr lang="en">
                <a:solidFill>
                  <a:schemeClr val="dk1"/>
                </a:solidFill>
              </a:rPr>
              <a:t> - pull in content about conventions for commenting, check variable naming conventions (this uses the term lower_case_with_underscores instead of snake_case, but this is the same thing). Include a link to this resource for instructors and let them know that they will be introducing students to various parts of this style guide as they become relevant in the course.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Additional details: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Link discussion of code comments back to the lesson on pseudocode.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Introductory content can be in the form of slides. We will also have a live instructor demonstration in VS code adapted from </a:t>
            </a:r>
            <a:r>
              <a:rPr lang="en" u="sng">
                <a:solidFill>
                  <a:srgbClr val="1155CC"/>
                </a:solidFill>
                <a:hlinkClick r:id="rId5">
                  <a:extLst>
                    <a:ext uri="{A12FA001-AC4F-418D-AE19-62706E023703}">
                      <ahyp:hlinkClr val="tx"/>
                    </a:ext>
                  </a:extLst>
                </a:hlinkClick>
              </a:rPr>
              <a:t>Instructor Do: Variables</a:t>
            </a:r>
            <a:r>
              <a:rPr lang="en">
                <a:solidFill>
                  <a:schemeClr val="dk1"/>
                </a:solidFill>
              </a:rPr>
              <a:t> (str() type casting and string concatenation will be removed and introduced in a later activity).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the end of this section, tell the instructors to ask the students if they have any questions before moving on.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57f951e55d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57f951e55d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09a37a66c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09a37a66c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57381774b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57381774b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57381774b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57381774b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57f951e55d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57f951e55d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57f951e55d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57f951e55d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57f951e55d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57f951e55d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57f951e55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57f951e55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57381774b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57381774b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57381774b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57381774b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55eb3fbdb4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5" name="Google Shape;1105;g255eb3fbdb4_0_30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255eb3fbdb4_0_3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255eb3fbdb4_0_3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5779cc79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5779cc7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55eb3fbdb4_0_3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55eb3fbdb4_0_3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55eb3fbdb4_0_3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55eb3fbdb4_0_3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Learning Outcomes: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Source Material:</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2">
                  <a:extLst>
                    <a:ext uri="{A12FA001-AC4F-418D-AE19-62706E023703}">
                      <ahyp:hlinkCl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Additional details: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57381774b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57381774b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57f951e55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57f951e5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255eb3fbdb4_0_3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4" name="Google Shape;1154;g255eb3fbdb4_0_3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55eb3fbdb4_0_3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55eb3fbdb4_0_3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1caf3e8b0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1caf3e8b0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255eb3fbdb4_0_3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255eb3fbdb4_0_3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Learning Outcomes: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Source Material:</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2">
                  <a:extLst>
                    <a:ext uri="{A12FA001-AC4F-418D-AE19-62706E023703}">
                      <ahyp:hlinkCl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Additional details: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57f951e55d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57f951e55d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57f951e55d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257f951e55d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42bcd5bd0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42bcd5bd0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Instructor Objectives: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Define the concept of pseudocoding and its relevance in programming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Illustrate the process of translating a problem into pseudocode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Demonstrate how to write pseudocode using Python comments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Source Material:</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2">
                  <a:extLst>
                    <a:ext uri="{A12FA001-AC4F-418D-AE19-62706E023703}">
                      <ahyp:hlinkCl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CE has converted the pseudocode in a solution file </a:t>
            </a:r>
            <a:r>
              <a:rPr lang="en" u="sng">
                <a:solidFill>
                  <a:srgbClr val="1155CC"/>
                </a:solidFill>
                <a:hlinkClick r:id="rId3">
                  <a:extLst>
                    <a:ext uri="{A12FA001-AC4F-418D-AE19-62706E023703}">
                      <ahyp:hlinkClr val="tx"/>
                    </a:ext>
                  </a:extLst>
                </a:hlinkClick>
              </a:rPr>
              <a:t>on GitHub</a:t>
            </a:r>
            <a:r>
              <a:rPr lang="en">
                <a:solidFill>
                  <a:schemeClr val="dk1"/>
                </a:solidFill>
              </a:rPr>
              <a:t>, so you can copy from here too.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Additional details: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Highlight the transition from pseudocode to actual Python code, emphasizing the relevance of pseudocode in problem-solving.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the end of this section, tell the instructors to ask the students if they have any questions before moving on.</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55eb3fbdb4_0_3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g255eb3fbdb4_0_30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55eb3fbdb4_0_3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55eb3fbdb4_0_3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55eb3fbdb4_0_3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255eb3fbdb4_0_3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Learning Outcomes: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 the concept of pseudocoding</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Source Material:</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Coding prework: adapt content from </a:t>
            </a:r>
            <a:r>
              <a:rPr lang="en" u="sng">
                <a:solidFill>
                  <a:srgbClr val="1155CC"/>
                </a:solidFill>
                <a:hlinkClick r:id="rId2">
                  <a:extLst>
                    <a:ext uri="{A12FA001-AC4F-418D-AE19-62706E023703}">
                      <ahyp:hlinkClr val="tx"/>
                    </a:ext>
                  </a:extLst>
                </a:hlinkClick>
              </a:rPr>
              <a:t>Practice Computational Thinking</a:t>
            </a:r>
            <a:r>
              <a:rPr lang="en">
                <a:solidFill>
                  <a:schemeClr val="dk1"/>
                </a:solidFill>
              </a:rPr>
              <a:t> section - some of this should be presented in a slideshow, and some of it could be presented by the instructor in VS Code.</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Additional details: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pseudocode provided in the source material uses JavaScript commenting style (double slashes //); we’re using Python for this course so the commenting style should use # instead.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57f951e55d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257f951e55d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57f951e55d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57f951e55d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25dcbf778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25dcbf778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58d76e02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58d76e02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09a37a66c9_7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09a37a66c9_7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255eb3fbdb4_0_3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g255eb3fbdb4_0_30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55eb3fbdb4_0_3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55eb3fbdb4_0_3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5779cc79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5779cc79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5c5ab729ef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5c5ab729ef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5c5ab729ef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5c5ab729ef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25c5ab729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25c5ab729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1caf3e8b0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1caf3e8b0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2911063bb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2911063bb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57381774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57381774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57381774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57381774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57381774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57381774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we have organized your subtasks into a list to help us think about what we need to accomplish. When we attempt to solve the larger problem of putting away the dishes, now we have three subtasks that we can focus on completing in order to solve the larger problem.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57381774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57381774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we've pseudocoded the process that we've used to put away plates in the past so that we can use this same pattern to solve the problem of putting the dishes away.</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50.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8" name="Shape 8"/>
        <p:cNvGrpSpPr/>
        <p:nvPr/>
      </p:nvGrpSpPr>
      <p:grpSpPr>
        <a:xfrm>
          <a:off x="0" y="0"/>
          <a:ext cx="0" cy="0"/>
          <a:chOff x="0" y="0"/>
          <a:chExt cx="0" cy="0"/>
        </a:xfrm>
      </p:grpSpPr>
      <p:cxnSp>
        <p:nvCxnSpPr>
          <p:cNvPr id="9" name="Google Shape;9;p2"/>
          <p:cNvCxnSpPr/>
          <p:nvPr/>
        </p:nvCxnSpPr>
        <p:spPr>
          <a:xfrm>
            <a:off x="4347750" y="1976050"/>
            <a:ext cx="968700" cy="0"/>
          </a:xfrm>
          <a:prstGeom prst="straightConnector1">
            <a:avLst/>
          </a:prstGeom>
          <a:noFill/>
          <a:ln cap="flat" cmpd="sng" w="19050">
            <a:solidFill>
              <a:srgbClr val="FFFFFF"/>
            </a:solidFill>
            <a:prstDash val="solid"/>
            <a:round/>
            <a:headEnd len="med" w="med" type="none"/>
            <a:tailEnd len="med" w="med" type="none"/>
          </a:ln>
        </p:spPr>
      </p:cxnSp>
      <p:cxnSp>
        <p:nvCxnSpPr>
          <p:cNvPr id="10" name="Google Shape;10;p2"/>
          <p:cNvCxnSpPr/>
          <p:nvPr/>
        </p:nvCxnSpPr>
        <p:spPr>
          <a:xfrm>
            <a:off x="4358200" y="1975950"/>
            <a:ext cx="5446500" cy="0"/>
          </a:xfrm>
          <a:prstGeom prst="straightConnector1">
            <a:avLst/>
          </a:prstGeom>
          <a:noFill/>
          <a:ln cap="flat" cmpd="sng" w="19050">
            <a:solidFill>
              <a:srgbClr val="FFFFFF"/>
            </a:solidFill>
            <a:prstDash val="solid"/>
            <a:round/>
            <a:headEnd len="med" w="med" type="none"/>
            <a:tailEnd len="med" w="med" type="oval"/>
          </a:ln>
        </p:spPr>
      </p:cxnSp>
      <p:sp>
        <p:nvSpPr>
          <p:cNvPr id="11" name="Google Shape;11;p2"/>
          <p:cNvSpPr txBox="1"/>
          <p:nvPr>
            <p:ph type="title"/>
          </p:nvPr>
        </p:nvSpPr>
        <p:spPr>
          <a:xfrm>
            <a:off x="4233672" y="1975950"/>
            <a:ext cx="4909200" cy="120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000"/>
              <a:buNone/>
              <a:defRPr b="0" sz="400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p:txBody>
      </p:sp>
      <p:sp>
        <p:nvSpPr>
          <p:cNvPr id="12" name="Google Shape;12;p2"/>
          <p:cNvSpPr txBox="1"/>
          <p:nvPr>
            <p:ph idx="1" type="subTitle"/>
          </p:nvPr>
        </p:nvSpPr>
        <p:spPr>
          <a:xfrm>
            <a:off x="4234700" y="1475700"/>
            <a:ext cx="4909200" cy="490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p:txBody>
      </p:sp>
      <p:sp>
        <p:nvSpPr>
          <p:cNvPr id="13" name="Google Shape;13;p2"/>
          <p:cNvSpPr txBox="1"/>
          <p:nvPr>
            <p:ph idx="2" type="subTitle"/>
          </p:nvPr>
        </p:nvSpPr>
        <p:spPr>
          <a:xfrm>
            <a:off x="4271500" y="3046550"/>
            <a:ext cx="4871400" cy="490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4" name="Google Shape;14;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
              <a:t>‹#›</a:t>
            </a:fld>
            <a:endParaRPr/>
          </a:p>
        </p:txBody>
      </p:sp>
      <p:sp>
        <p:nvSpPr>
          <p:cNvPr id="15" name="Google Shape;15;p2"/>
          <p:cNvSpPr txBox="1"/>
          <p:nvPr/>
        </p:nvSpPr>
        <p:spPr>
          <a:xfrm>
            <a:off x="0" y="4850400"/>
            <a:ext cx="5022000" cy="307800"/>
          </a:xfrm>
          <a:prstGeom prst="rect">
            <a:avLst/>
          </a:prstGeom>
          <a:noFill/>
          <a:ln>
            <a:noFill/>
          </a:ln>
        </p:spPr>
        <p:txBody>
          <a:bodyPr anchorCtr="0" anchor="t" bIns="91425" lIns="365750" spcFirstLastPara="1" rIns="91425" wrap="square" tIns="91425">
            <a:spAutoFit/>
          </a:bodyPr>
          <a:lstStyle/>
          <a:p>
            <a:pPr indent="-228600" lvl="0" marL="0" rtl="0" algn="l">
              <a:lnSpc>
                <a:spcPct val="115000"/>
              </a:lnSpc>
              <a:spcBef>
                <a:spcPts val="0"/>
              </a:spcBef>
              <a:spcAft>
                <a:spcPts val="1600"/>
              </a:spcAft>
              <a:buNone/>
            </a:pPr>
            <a:r>
              <a:rPr lang="en" sz="800">
                <a:solidFill>
                  <a:srgbClr val="FFFFFF"/>
                </a:solidFill>
                <a:latin typeface="Roboto Light"/>
                <a:ea typeface="Roboto Light"/>
                <a:cs typeface="Roboto Light"/>
                <a:sym typeface="Roboto Light"/>
              </a:rPr>
              <a:t>© 2023 edX Boot Camps LLC. Confidential and Proprietary. All Rights Reserved.</a:t>
            </a:r>
            <a:endParaRPr sz="10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02" name="Shape 102"/>
        <p:cNvGrpSpPr/>
        <p:nvPr/>
      </p:nvGrpSpPr>
      <p:grpSpPr>
        <a:xfrm>
          <a:off x="0" y="0"/>
          <a:ext cx="0" cy="0"/>
          <a:chOff x="0" y="0"/>
          <a:chExt cx="0" cy="0"/>
        </a:xfrm>
      </p:grpSpPr>
      <p:cxnSp>
        <p:nvCxnSpPr>
          <p:cNvPr id="103" name="Google Shape;103;p11"/>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104" name="Google Shape;104;p11"/>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1"/>
          <p:cNvSpPr txBox="1"/>
          <p:nvPr>
            <p:ph idx="2"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1"/>
          <p:cNvSpPr/>
          <p:nvPr/>
        </p:nvSpPr>
        <p:spPr>
          <a:xfrm>
            <a:off x="136025" y="229050"/>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07" name="Shape 107"/>
        <p:cNvGrpSpPr/>
        <p:nvPr/>
      </p:nvGrpSpPr>
      <p:grpSpPr>
        <a:xfrm>
          <a:off x="0" y="0"/>
          <a:ext cx="0" cy="0"/>
          <a:chOff x="0" y="0"/>
          <a:chExt cx="0" cy="0"/>
        </a:xfrm>
      </p:grpSpPr>
      <p:cxnSp>
        <p:nvCxnSpPr>
          <p:cNvPr id="108" name="Google Shape;108;p12"/>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109" name="Google Shape;109;p12"/>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953325" y="37053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115" name="Google Shape;115;p12"/>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116" name="Google Shape;116;p12"/>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117" name="Google Shape;117;p12"/>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118" name="Google Shape;118;p12"/>
          <p:cNvSpPr/>
          <p:nvPr/>
        </p:nvSpPr>
        <p:spPr>
          <a:xfrm>
            <a:off x="802850" y="36620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sp>
        <p:nvSpPr>
          <p:cNvPr id="119" name="Google Shape;119;p12"/>
          <p:cNvSpPr txBox="1"/>
          <p:nvPr>
            <p:ph idx="1" type="subTitle"/>
          </p:nvPr>
        </p:nvSpPr>
        <p:spPr>
          <a:xfrm>
            <a:off x="1224625" y="112917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2" type="subTitle"/>
          </p:nvPr>
        </p:nvSpPr>
        <p:spPr>
          <a:xfrm>
            <a:off x="1224625" y="17936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2"/>
          <p:cNvSpPr txBox="1"/>
          <p:nvPr>
            <p:ph idx="3" type="subTitle"/>
          </p:nvPr>
        </p:nvSpPr>
        <p:spPr>
          <a:xfrm>
            <a:off x="1224625" y="24357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2"/>
          <p:cNvSpPr txBox="1"/>
          <p:nvPr>
            <p:ph idx="4" type="subTitle"/>
          </p:nvPr>
        </p:nvSpPr>
        <p:spPr>
          <a:xfrm>
            <a:off x="1224625" y="306352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12"/>
          <p:cNvSpPr txBox="1"/>
          <p:nvPr>
            <p:ph idx="5" type="subTitle"/>
          </p:nvPr>
        </p:nvSpPr>
        <p:spPr>
          <a:xfrm>
            <a:off x="1224625" y="372803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12"/>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12"/>
          <p:cNvSpPr txBox="1"/>
          <p:nvPr>
            <p:ph idx="6"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12"/>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2"/>
          <p:cNvPicPr preferRelativeResize="0"/>
          <p:nvPr/>
        </p:nvPicPr>
        <p:blipFill>
          <a:blip r:embed="rId2">
            <a:alphaModFix/>
          </a:blip>
          <a:stretch>
            <a:fillRect/>
          </a:stretch>
        </p:blipFill>
        <p:spPr>
          <a:xfrm>
            <a:off x="173938" y="271538"/>
            <a:ext cx="496875" cy="4968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28" name="Shape 128"/>
        <p:cNvGrpSpPr/>
        <p:nvPr/>
      </p:nvGrpSpPr>
      <p:grpSpPr>
        <a:xfrm>
          <a:off x="0" y="0"/>
          <a:ext cx="0" cy="0"/>
          <a:chOff x="0" y="0"/>
          <a:chExt cx="0" cy="0"/>
        </a:xfrm>
      </p:grpSpPr>
      <p:cxnSp>
        <p:nvCxnSpPr>
          <p:cNvPr id="129" name="Google Shape;129;p13"/>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130" name="Google Shape;130;p13"/>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135" name="Google Shape;135;p13"/>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136" name="Google Shape;136;p13"/>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137" name="Google Shape;137;p13"/>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138" name="Google Shape;138;p13"/>
          <p:cNvSpPr txBox="1"/>
          <p:nvPr>
            <p:ph idx="1" type="subTitle"/>
          </p:nvPr>
        </p:nvSpPr>
        <p:spPr>
          <a:xfrm>
            <a:off x="1224625" y="112917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13"/>
          <p:cNvSpPr txBox="1"/>
          <p:nvPr>
            <p:ph idx="2" type="subTitle"/>
          </p:nvPr>
        </p:nvSpPr>
        <p:spPr>
          <a:xfrm>
            <a:off x="1224625" y="17936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3"/>
          <p:cNvSpPr txBox="1"/>
          <p:nvPr>
            <p:ph idx="3" type="subTitle"/>
          </p:nvPr>
        </p:nvSpPr>
        <p:spPr>
          <a:xfrm>
            <a:off x="1224625" y="24357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13"/>
          <p:cNvSpPr txBox="1"/>
          <p:nvPr>
            <p:ph idx="4" type="subTitle"/>
          </p:nvPr>
        </p:nvSpPr>
        <p:spPr>
          <a:xfrm>
            <a:off x="1224625" y="306352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3"/>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3"/>
          <p:cNvSpPr txBox="1"/>
          <p:nvPr>
            <p:ph idx="5"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13"/>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3"/>
          <p:cNvPicPr preferRelativeResize="0"/>
          <p:nvPr/>
        </p:nvPicPr>
        <p:blipFill>
          <a:blip r:embed="rId2">
            <a:alphaModFix/>
          </a:blip>
          <a:stretch>
            <a:fillRect/>
          </a:stretch>
        </p:blipFill>
        <p:spPr>
          <a:xfrm>
            <a:off x="173938" y="271538"/>
            <a:ext cx="496875" cy="496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46" name="Shape 146"/>
        <p:cNvGrpSpPr/>
        <p:nvPr/>
      </p:nvGrpSpPr>
      <p:grpSpPr>
        <a:xfrm>
          <a:off x="0" y="0"/>
          <a:ext cx="0" cy="0"/>
          <a:chOff x="0" y="0"/>
          <a:chExt cx="0" cy="0"/>
        </a:xfrm>
      </p:grpSpPr>
      <p:cxnSp>
        <p:nvCxnSpPr>
          <p:cNvPr id="147" name="Google Shape;147;p14"/>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148" name="Google Shape;148;p14"/>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82D49"/>
              </a:solidFill>
            </a:endParaRPr>
          </a:p>
        </p:txBody>
      </p:sp>
      <p:sp>
        <p:nvSpPr>
          <p:cNvPr id="152" name="Google Shape;152;p14"/>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82D49"/>
              </a:solidFill>
            </a:endParaRPr>
          </a:p>
        </p:txBody>
      </p:sp>
      <p:sp>
        <p:nvSpPr>
          <p:cNvPr id="153" name="Google Shape;153;p14"/>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82D49"/>
              </a:solidFill>
            </a:endParaRPr>
          </a:p>
        </p:txBody>
      </p:sp>
      <p:sp>
        <p:nvSpPr>
          <p:cNvPr id="154" name="Google Shape;154;p14"/>
          <p:cNvSpPr txBox="1"/>
          <p:nvPr>
            <p:ph idx="1" type="subTitle"/>
          </p:nvPr>
        </p:nvSpPr>
        <p:spPr>
          <a:xfrm>
            <a:off x="1224625" y="112917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14"/>
          <p:cNvSpPr txBox="1"/>
          <p:nvPr>
            <p:ph idx="2" type="subTitle"/>
          </p:nvPr>
        </p:nvSpPr>
        <p:spPr>
          <a:xfrm>
            <a:off x="1224625" y="17936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4"/>
          <p:cNvSpPr txBox="1"/>
          <p:nvPr>
            <p:ph idx="3" type="subTitle"/>
          </p:nvPr>
        </p:nvSpPr>
        <p:spPr>
          <a:xfrm>
            <a:off x="1224625" y="24357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4"/>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 name="Google Shape;158;p14"/>
          <p:cNvSpPr txBox="1"/>
          <p:nvPr>
            <p:ph idx="4"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4"/>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0" name="Shape 160"/>
        <p:cNvGrpSpPr/>
        <p:nvPr/>
      </p:nvGrpSpPr>
      <p:grpSpPr>
        <a:xfrm>
          <a:off x="0" y="0"/>
          <a:ext cx="0" cy="0"/>
          <a:chOff x="0" y="0"/>
          <a:chExt cx="0" cy="0"/>
        </a:xfrm>
      </p:grpSpPr>
      <p:sp>
        <p:nvSpPr>
          <p:cNvPr id="161" name="Google Shape;161;p15"/>
          <p:cNvSpPr txBox="1"/>
          <p:nvPr>
            <p:ph idx="1" type="body"/>
          </p:nvPr>
        </p:nvSpPr>
        <p:spPr>
          <a:xfrm>
            <a:off x="590350" y="1121725"/>
            <a:ext cx="7933800" cy="338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2" name="Google Shape;162;p15"/>
          <p:cNvSpPr txBox="1"/>
          <p:nvPr/>
        </p:nvSpPr>
        <p:spPr>
          <a:xfrm>
            <a:off x="1172100" y="4916650"/>
            <a:ext cx="7971900" cy="226800"/>
          </a:xfrm>
          <a:prstGeom prst="rect">
            <a:avLst/>
          </a:prstGeom>
          <a:noFill/>
          <a:ln>
            <a:noFill/>
          </a:ln>
        </p:spPr>
        <p:txBody>
          <a:bodyPr anchorCtr="0" anchor="t" bIns="0" lIns="274300" spcFirstLastPara="1" rIns="0" wrap="square" tIns="45700">
            <a:noAutofit/>
          </a:bodyPr>
          <a:lstStyle/>
          <a:p>
            <a:pPr indent="0" lvl="0" marL="0" rtl="0" algn="r">
              <a:spcBef>
                <a:spcPts val="0"/>
              </a:spcBef>
              <a:spcAft>
                <a:spcPts val="0"/>
              </a:spcAft>
              <a:buNone/>
            </a:pPr>
            <a:r>
              <a:t/>
            </a:r>
            <a:endParaRPr sz="900">
              <a:solidFill>
                <a:srgbClr val="2E5E73"/>
              </a:solidFill>
              <a:latin typeface="Roboto"/>
              <a:ea typeface="Roboto"/>
              <a:cs typeface="Roboto"/>
              <a:sym typeface="Roboto"/>
            </a:endParaRPr>
          </a:p>
        </p:txBody>
      </p:sp>
      <p:sp>
        <p:nvSpPr>
          <p:cNvPr id="163" name="Google Shape;163;p15"/>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15"/>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65" name="Shape 165"/>
        <p:cNvGrpSpPr/>
        <p:nvPr/>
      </p:nvGrpSpPr>
      <p:grpSpPr>
        <a:xfrm>
          <a:off x="0" y="0"/>
          <a:ext cx="0" cy="0"/>
          <a:chOff x="0" y="0"/>
          <a:chExt cx="0" cy="0"/>
        </a:xfrm>
      </p:grpSpPr>
      <p:sp>
        <p:nvSpPr>
          <p:cNvPr id="166" name="Google Shape;166;p16"/>
          <p:cNvSpPr/>
          <p:nvPr/>
        </p:nvSpPr>
        <p:spPr>
          <a:xfrm>
            <a:off x="5919625" y="0"/>
            <a:ext cx="32205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ph idx="1" type="body"/>
          </p:nvPr>
        </p:nvSpPr>
        <p:spPr>
          <a:xfrm>
            <a:off x="590350" y="1121725"/>
            <a:ext cx="5040000" cy="338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8" name="Google Shape;168;p16"/>
          <p:cNvSpPr txBox="1"/>
          <p:nvPr>
            <p:ph type="title"/>
          </p:nvPr>
        </p:nvSpPr>
        <p:spPr>
          <a:xfrm>
            <a:off x="6034025" y="544450"/>
            <a:ext cx="2716500" cy="6513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b="1" sz="1400">
                <a:latin typeface="Roboto"/>
                <a:ea typeface="Roboto"/>
                <a:cs typeface="Roboto"/>
                <a:sym typeface="Roboto"/>
              </a:defRPr>
            </a:lvl2pPr>
            <a:lvl3pPr lvl="2" rtl="0">
              <a:spcBef>
                <a:spcPts val="0"/>
              </a:spcBef>
              <a:spcAft>
                <a:spcPts val="0"/>
              </a:spcAft>
              <a:buSzPts val="1400"/>
              <a:buNone/>
              <a:defRPr b="1" sz="1400">
                <a:latin typeface="Roboto"/>
                <a:ea typeface="Roboto"/>
                <a:cs typeface="Roboto"/>
                <a:sym typeface="Roboto"/>
              </a:defRPr>
            </a:lvl3pPr>
            <a:lvl4pPr lvl="3" rtl="0">
              <a:spcBef>
                <a:spcPts val="0"/>
              </a:spcBef>
              <a:spcAft>
                <a:spcPts val="0"/>
              </a:spcAft>
              <a:buSzPts val="1400"/>
              <a:buNone/>
              <a:defRPr b="1" sz="1400">
                <a:latin typeface="Roboto"/>
                <a:ea typeface="Roboto"/>
                <a:cs typeface="Roboto"/>
                <a:sym typeface="Roboto"/>
              </a:defRPr>
            </a:lvl4pPr>
            <a:lvl5pPr lvl="4" rtl="0">
              <a:spcBef>
                <a:spcPts val="0"/>
              </a:spcBef>
              <a:spcAft>
                <a:spcPts val="0"/>
              </a:spcAft>
              <a:buSzPts val="1400"/>
              <a:buNone/>
              <a:defRPr b="1" sz="1400">
                <a:latin typeface="Roboto"/>
                <a:ea typeface="Roboto"/>
                <a:cs typeface="Roboto"/>
                <a:sym typeface="Roboto"/>
              </a:defRPr>
            </a:lvl5pPr>
            <a:lvl6pPr lvl="5" rtl="0">
              <a:spcBef>
                <a:spcPts val="0"/>
              </a:spcBef>
              <a:spcAft>
                <a:spcPts val="0"/>
              </a:spcAft>
              <a:buSzPts val="1400"/>
              <a:buNone/>
              <a:defRPr b="1" sz="1400">
                <a:latin typeface="Roboto"/>
                <a:ea typeface="Roboto"/>
                <a:cs typeface="Roboto"/>
                <a:sym typeface="Roboto"/>
              </a:defRPr>
            </a:lvl6pPr>
            <a:lvl7pPr lvl="6" rtl="0">
              <a:spcBef>
                <a:spcPts val="0"/>
              </a:spcBef>
              <a:spcAft>
                <a:spcPts val="0"/>
              </a:spcAft>
              <a:buSzPts val="1400"/>
              <a:buNone/>
              <a:defRPr b="1" sz="1400">
                <a:latin typeface="Roboto"/>
                <a:ea typeface="Roboto"/>
                <a:cs typeface="Roboto"/>
                <a:sym typeface="Roboto"/>
              </a:defRPr>
            </a:lvl7pPr>
            <a:lvl8pPr lvl="7" rtl="0">
              <a:spcBef>
                <a:spcPts val="0"/>
              </a:spcBef>
              <a:spcAft>
                <a:spcPts val="0"/>
              </a:spcAft>
              <a:buSzPts val="1400"/>
              <a:buNone/>
              <a:defRPr b="1" sz="1400">
                <a:latin typeface="Roboto"/>
                <a:ea typeface="Roboto"/>
                <a:cs typeface="Roboto"/>
                <a:sym typeface="Roboto"/>
              </a:defRPr>
            </a:lvl8pPr>
            <a:lvl9pPr lvl="8" rtl="0">
              <a:spcBef>
                <a:spcPts val="0"/>
              </a:spcBef>
              <a:spcAft>
                <a:spcPts val="0"/>
              </a:spcAft>
              <a:buSzPts val="1400"/>
              <a:buNone/>
              <a:defRPr b="1" sz="1400">
                <a:latin typeface="Roboto"/>
                <a:ea typeface="Roboto"/>
                <a:cs typeface="Roboto"/>
                <a:sym typeface="Roboto"/>
              </a:defRPr>
            </a:lvl9pPr>
          </a:lstStyle>
          <a:p/>
        </p:txBody>
      </p:sp>
      <p:sp>
        <p:nvSpPr>
          <p:cNvPr id="169" name="Google Shape;169;p16"/>
          <p:cNvSpPr txBox="1"/>
          <p:nvPr>
            <p:ph idx="2" type="subTitle"/>
          </p:nvPr>
        </p:nvSpPr>
        <p:spPr>
          <a:xfrm>
            <a:off x="6324700" y="1121900"/>
            <a:ext cx="2425500" cy="338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0" name="Google Shape;170;p16"/>
          <p:cNvSpPr txBox="1"/>
          <p:nvPr>
            <p:ph idx="3" type="title"/>
          </p:nvPr>
        </p:nvSpPr>
        <p:spPr>
          <a:xfrm>
            <a:off x="-2090" y="127400"/>
            <a:ext cx="59097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1" name="Google Shape;171;p16"/>
          <p:cNvSpPr txBox="1"/>
          <p:nvPr>
            <p:ph idx="4" type="title"/>
          </p:nvPr>
        </p:nvSpPr>
        <p:spPr>
          <a:xfrm>
            <a:off x="-6000" y="515275"/>
            <a:ext cx="58203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72" name="Shape 172"/>
        <p:cNvGrpSpPr/>
        <p:nvPr/>
      </p:nvGrpSpPr>
      <p:grpSpPr>
        <a:xfrm>
          <a:off x="0" y="0"/>
          <a:ext cx="0" cy="0"/>
          <a:chOff x="0" y="0"/>
          <a:chExt cx="0" cy="0"/>
        </a:xfrm>
      </p:grpSpPr>
      <p:sp>
        <p:nvSpPr>
          <p:cNvPr id="173" name="Google Shape;173;p17"/>
          <p:cNvSpPr/>
          <p:nvPr/>
        </p:nvSpPr>
        <p:spPr>
          <a:xfrm>
            <a:off x="459099" y="1336050"/>
            <a:ext cx="2471400" cy="24714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5" name="Google Shape;175;p17"/>
          <p:cNvPicPr preferRelativeResize="0"/>
          <p:nvPr/>
        </p:nvPicPr>
        <p:blipFill rotWithShape="1">
          <a:blip r:embed="rId3">
            <a:alphaModFix amt="11000"/>
          </a:blip>
          <a:srcRect b="7136" l="-6410" r="6410" t="-3050"/>
          <a:stretch/>
        </p:blipFill>
        <p:spPr>
          <a:xfrm>
            <a:off x="5157740" y="2672100"/>
            <a:ext cx="3986260" cy="2471400"/>
          </a:xfrm>
          <a:prstGeom prst="rect">
            <a:avLst/>
          </a:prstGeom>
          <a:noFill/>
          <a:ln>
            <a:noFill/>
          </a:ln>
        </p:spPr>
      </p:pic>
      <p:sp>
        <p:nvSpPr>
          <p:cNvPr id="176" name="Google Shape;176;p17"/>
          <p:cNvSpPr txBox="1"/>
          <p:nvPr>
            <p:ph type="title"/>
          </p:nvPr>
        </p:nvSpPr>
        <p:spPr>
          <a:xfrm>
            <a:off x="3145536" y="1925250"/>
            <a:ext cx="5555100" cy="13047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77" name="Shape 177"/>
        <p:cNvGrpSpPr/>
        <p:nvPr/>
      </p:nvGrpSpPr>
      <p:grpSpPr>
        <a:xfrm>
          <a:off x="0" y="0"/>
          <a:ext cx="0" cy="0"/>
          <a:chOff x="0" y="0"/>
          <a:chExt cx="0" cy="0"/>
        </a:xfrm>
      </p:grpSpPr>
      <p:sp>
        <p:nvSpPr>
          <p:cNvPr id="178" name="Google Shape;178;p18"/>
          <p:cNvSpPr/>
          <p:nvPr/>
        </p:nvSpPr>
        <p:spPr>
          <a:xfrm>
            <a:off x="459099" y="1336050"/>
            <a:ext cx="2471400" cy="24714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ph type="title"/>
          </p:nvPr>
        </p:nvSpPr>
        <p:spPr>
          <a:xfrm>
            <a:off x="3141250" y="1925250"/>
            <a:ext cx="5555100" cy="13047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p:txBody>
      </p:sp>
      <p:pic>
        <p:nvPicPr>
          <p:cNvPr id="180" name="Google Shape;180;p18"/>
          <p:cNvPicPr preferRelativeResize="0"/>
          <p:nvPr/>
        </p:nvPicPr>
        <p:blipFill>
          <a:blip r:embed="rId2">
            <a:alphaModFix/>
          </a:blip>
          <a:stretch>
            <a:fillRect/>
          </a:stretch>
        </p:blipFill>
        <p:spPr>
          <a:xfrm>
            <a:off x="1242338" y="1946150"/>
            <a:ext cx="904875" cy="1343025"/>
          </a:xfrm>
          <a:prstGeom prst="rect">
            <a:avLst/>
          </a:prstGeom>
          <a:noFill/>
          <a:ln>
            <a:noFill/>
          </a:ln>
        </p:spPr>
      </p:pic>
      <p:pic>
        <p:nvPicPr>
          <p:cNvPr id="181" name="Google Shape;181;p18"/>
          <p:cNvPicPr preferRelativeResize="0"/>
          <p:nvPr/>
        </p:nvPicPr>
        <p:blipFill rotWithShape="1">
          <a:blip r:embed="rId3">
            <a:alphaModFix amt="11000"/>
          </a:blip>
          <a:srcRect b="7136" l="-6410" r="6410" t="-3050"/>
          <a:stretch/>
        </p:blipFill>
        <p:spPr>
          <a:xfrm>
            <a:off x="5157740" y="2672100"/>
            <a:ext cx="3986260" cy="2471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82" name="Shape 182"/>
        <p:cNvGrpSpPr/>
        <p:nvPr/>
      </p:nvGrpSpPr>
      <p:grpSpPr>
        <a:xfrm>
          <a:off x="0" y="0"/>
          <a:ext cx="0" cy="0"/>
          <a:chOff x="0" y="0"/>
          <a:chExt cx="0" cy="0"/>
        </a:xfrm>
      </p:grpSpPr>
      <p:sp>
        <p:nvSpPr>
          <p:cNvPr id="183" name="Google Shape;183;p19"/>
          <p:cNvSpPr/>
          <p:nvPr/>
        </p:nvSpPr>
        <p:spPr>
          <a:xfrm>
            <a:off x="459099" y="1336050"/>
            <a:ext cx="2471400" cy="24714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ph type="title"/>
          </p:nvPr>
        </p:nvSpPr>
        <p:spPr>
          <a:xfrm>
            <a:off x="3141250" y="1925250"/>
            <a:ext cx="5555100" cy="13047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p:txBody>
      </p:sp>
      <p:sp>
        <p:nvSpPr>
          <p:cNvPr id="185" name="Google Shape;185;p19"/>
          <p:cNvSpPr/>
          <p:nvPr/>
        </p:nvSpPr>
        <p:spPr>
          <a:xfrm>
            <a:off x="958075" y="2087475"/>
            <a:ext cx="704970" cy="980288"/>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1728183" y="2087475"/>
            <a:ext cx="703383" cy="980288"/>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txBox="1"/>
          <p:nvPr>
            <p:ph idx="1" type="subTitle"/>
          </p:nvPr>
        </p:nvSpPr>
        <p:spPr>
          <a:xfrm>
            <a:off x="722800" y="3899125"/>
            <a:ext cx="1944000" cy="4281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50"/>
              <a:buNone/>
              <a:defRPr sz="12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8" name="Google Shape;188;p19"/>
          <p:cNvPicPr preferRelativeResize="0"/>
          <p:nvPr/>
        </p:nvPicPr>
        <p:blipFill rotWithShape="1">
          <a:blip r:embed="rId2">
            <a:alphaModFix amt="11000"/>
          </a:blip>
          <a:srcRect b="7136" l="-6410" r="6410" t="-3050"/>
          <a:stretch/>
        </p:blipFill>
        <p:spPr>
          <a:xfrm>
            <a:off x="5157740" y="2672100"/>
            <a:ext cx="3986260" cy="24714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89" name="Shape 189"/>
        <p:cNvGrpSpPr/>
        <p:nvPr/>
      </p:nvGrpSpPr>
      <p:grpSpPr>
        <a:xfrm>
          <a:off x="0" y="0"/>
          <a:ext cx="0" cy="0"/>
          <a:chOff x="0" y="0"/>
          <a:chExt cx="0" cy="0"/>
        </a:xfrm>
      </p:grpSpPr>
      <p:sp>
        <p:nvSpPr>
          <p:cNvPr id="190" name="Google Shape;190;p20"/>
          <p:cNvSpPr/>
          <p:nvPr/>
        </p:nvSpPr>
        <p:spPr>
          <a:xfrm>
            <a:off x="425994" y="1687050"/>
            <a:ext cx="1985400" cy="1985400"/>
          </a:xfrm>
          <a:prstGeom prst="rect">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2528198" y="1687050"/>
            <a:ext cx="1985400" cy="1985400"/>
          </a:xfrm>
          <a:prstGeom prst="rect">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4630402" y="1687050"/>
            <a:ext cx="1985400" cy="1985400"/>
          </a:xfrm>
          <a:prstGeom prst="rect">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732606" y="1687050"/>
            <a:ext cx="1985400" cy="1985400"/>
          </a:xfrm>
          <a:prstGeom prst="rect">
            <a:avLst/>
          </a:prstGeom>
          <a:solidFill>
            <a:srgbClr val="AAD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0"/>
          <p:cNvGrpSpPr/>
          <p:nvPr/>
        </p:nvGrpSpPr>
        <p:grpSpPr>
          <a:xfrm>
            <a:off x="2252708" y="2450242"/>
            <a:ext cx="459000" cy="459000"/>
            <a:chOff x="4898908" y="4195167"/>
            <a:chExt cx="459000" cy="459000"/>
          </a:xfrm>
        </p:grpSpPr>
        <p:sp>
          <p:nvSpPr>
            <p:cNvPr id="195" name="Google Shape;195;p20"/>
            <p:cNvSpPr/>
            <p:nvPr/>
          </p:nvSpPr>
          <p:spPr>
            <a:xfrm>
              <a:off x="4898908" y="4195167"/>
              <a:ext cx="459000" cy="4590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a:solidFill>
                  <a:srgbClr val="082D49"/>
                </a:solidFill>
              </a:endParaRPr>
            </a:p>
          </p:txBody>
        </p:sp>
        <p:sp>
          <p:nvSpPr>
            <p:cNvPr id="196" name="Google Shape;196;p20"/>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20"/>
          <p:cNvGrpSpPr/>
          <p:nvPr/>
        </p:nvGrpSpPr>
        <p:grpSpPr>
          <a:xfrm>
            <a:off x="4342508" y="2450242"/>
            <a:ext cx="459000" cy="459000"/>
            <a:chOff x="4898908" y="4195167"/>
            <a:chExt cx="459000" cy="459000"/>
          </a:xfrm>
        </p:grpSpPr>
        <p:sp>
          <p:nvSpPr>
            <p:cNvPr id="198" name="Google Shape;198;p20"/>
            <p:cNvSpPr/>
            <p:nvPr/>
          </p:nvSpPr>
          <p:spPr>
            <a:xfrm>
              <a:off x="4898908" y="4195167"/>
              <a:ext cx="459000" cy="4590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a:solidFill>
                  <a:srgbClr val="082D49"/>
                </a:solidFill>
              </a:endParaRPr>
            </a:p>
          </p:txBody>
        </p:sp>
        <p:sp>
          <p:nvSpPr>
            <p:cNvPr id="199" name="Google Shape;199;p20"/>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0"/>
          <p:cNvGrpSpPr/>
          <p:nvPr/>
        </p:nvGrpSpPr>
        <p:grpSpPr>
          <a:xfrm>
            <a:off x="6432308" y="2450242"/>
            <a:ext cx="459000" cy="459000"/>
            <a:chOff x="4898908" y="4195167"/>
            <a:chExt cx="459000" cy="459000"/>
          </a:xfrm>
        </p:grpSpPr>
        <p:sp>
          <p:nvSpPr>
            <p:cNvPr id="201" name="Google Shape;201;p20"/>
            <p:cNvSpPr/>
            <p:nvPr/>
          </p:nvSpPr>
          <p:spPr>
            <a:xfrm>
              <a:off x="4898908" y="4195167"/>
              <a:ext cx="459000" cy="4590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a:solidFill>
                  <a:srgbClr val="082D49"/>
                </a:solidFill>
              </a:endParaRPr>
            </a:p>
          </p:txBody>
        </p:sp>
        <p:sp>
          <p:nvSpPr>
            <p:cNvPr id="202" name="Google Shape;202;p20"/>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0"/>
          <p:cNvSpPr txBox="1"/>
          <p:nvPr/>
        </p:nvSpPr>
        <p:spPr>
          <a:xfrm>
            <a:off x="537875" y="2459250"/>
            <a:ext cx="1731300" cy="4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Roboto Light"/>
              <a:ea typeface="Roboto Light"/>
              <a:cs typeface="Roboto Light"/>
              <a:sym typeface="Roboto Light"/>
            </a:endParaRPr>
          </a:p>
        </p:txBody>
      </p:sp>
      <p:sp>
        <p:nvSpPr>
          <p:cNvPr id="204" name="Google Shape;204;p20"/>
          <p:cNvSpPr txBox="1"/>
          <p:nvPr/>
        </p:nvSpPr>
        <p:spPr>
          <a:xfrm>
            <a:off x="2702913" y="2459250"/>
            <a:ext cx="1731300" cy="4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Light"/>
              <a:ea typeface="Roboto Light"/>
              <a:cs typeface="Roboto Light"/>
              <a:sym typeface="Roboto Light"/>
            </a:endParaRPr>
          </a:p>
        </p:txBody>
      </p:sp>
      <p:sp>
        <p:nvSpPr>
          <p:cNvPr id="205" name="Google Shape;205;p20"/>
          <p:cNvSpPr txBox="1"/>
          <p:nvPr/>
        </p:nvSpPr>
        <p:spPr>
          <a:xfrm>
            <a:off x="6891288" y="2459250"/>
            <a:ext cx="1731300" cy="4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Light"/>
              <a:ea typeface="Roboto Light"/>
              <a:cs typeface="Roboto Light"/>
              <a:sym typeface="Roboto Light"/>
            </a:endParaRPr>
          </a:p>
        </p:txBody>
      </p:sp>
      <p:sp>
        <p:nvSpPr>
          <p:cNvPr id="206" name="Google Shape;206;p20"/>
          <p:cNvSpPr txBox="1"/>
          <p:nvPr/>
        </p:nvSpPr>
        <p:spPr>
          <a:xfrm>
            <a:off x="4757438" y="2459250"/>
            <a:ext cx="1731300" cy="44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Roboto Light"/>
              <a:ea typeface="Roboto Light"/>
              <a:cs typeface="Roboto Light"/>
              <a:sym typeface="Roboto Light"/>
            </a:endParaRPr>
          </a:p>
        </p:txBody>
      </p:sp>
      <p:sp>
        <p:nvSpPr>
          <p:cNvPr id="207" name="Google Shape;207;p20"/>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0"/>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0" y="2694300"/>
            <a:ext cx="9144000" cy="740700"/>
          </a:xfrm>
          <a:prstGeom prst="rect">
            <a:avLst/>
          </a:prstGeom>
        </p:spPr>
        <p:txBody>
          <a:bodyPr anchorCtr="0" anchor="t" bIns="91425" lIns="0" spcFirstLastPara="1" rIns="0" wrap="square" tIns="91425">
            <a:noAutofit/>
          </a:bodyPr>
          <a:lstStyle>
            <a:lvl1pPr lvl="0" rtl="0" algn="ctr">
              <a:spcBef>
                <a:spcPts val="0"/>
              </a:spcBef>
              <a:spcAft>
                <a:spcPts val="0"/>
              </a:spcAft>
              <a:buSzPts val="4000"/>
              <a:buNone/>
              <a:defRPr sz="4000">
                <a:latin typeface="Roboto Light"/>
                <a:ea typeface="Roboto Light"/>
                <a:cs typeface="Roboto Light"/>
                <a:sym typeface="Roboto Light"/>
              </a:defRPr>
            </a:lvl1pPr>
            <a:lvl2pPr lvl="1" rtl="0">
              <a:spcBef>
                <a:spcPts val="0"/>
              </a:spcBef>
              <a:spcAft>
                <a:spcPts val="0"/>
              </a:spcAft>
              <a:buSzPts val="2800"/>
              <a:buNone/>
              <a:defRPr>
                <a:latin typeface="Roboto Light"/>
                <a:ea typeface="Roboto Light"/>
                <a:cs typeface="Roboto Light"/>
                <a:sym typeface="Roboto Light"/>
              </a:defRPr>
            </a:lvl2pPr>
            <a:lvl3pPr lvl="2" rtl="0">
              <a:spcBef>
                <a:spcPts val="0"/>
              </a:spcBef>
              <a:spcAft>
                <a:spcPts val="0"/>
              </a:spcAft>
              <a:buSzPts val="2800"/>
              <a:buNone/>
              <a:defRPr>
                <a:latin typeface="Roboto Light"/>
                <a:ea typeface="Roboto Light"/>
                <a:cs typeface="Roboto Light"/>
                <a:sym typeface="Roboto Light"/>
              </a:defRPr>
            </a:lvl3pPr>
            <a:lvl4pPr lvl="3" rtl="0">
              <a:spcBef>
                <a:spcPts val="0"/>
              </a:spcBef>
              <a:spcAft>
                <a:spcPts val="0"/>
              </a:spcAft>
              <a:buSzPts val="2800"/>
              <a:buNone/>
              <a:defRPr>
                <a:latin typeface="Roboto Light"/>
                <a:ea typeface="Roboto Light"/>
                <a:cs typeface="Roboto Light"/>
                <a:sym typeface="Roboto Light"/>
              </a:defRPr>
            </a:lvl4pPr>
            <a:lvl5pPr lvl="4" rtl="0">
              <a:spcBef>
                <a:spcPts val="0"/>
              </a:spcBef>
              <a:spcAft>
                <a:spcPts val="0"/>
              </a:spcAft>
              <a:buSzPts val="2800"/>
              <a:buNone/>
              <a:defRPr>
                <a:latin typeface="Roboto Light"/>
                <a:ea typeface="Roboto Light"/>
                <a:cs typeface="Roboto Light"/>
                <a:sym typeface="Roboto Light"/>
              </a:defRPr>
            </a:lvl5pPr>
            <a:lvl6pPr lvl="5" rtl="0">
              <a:spcBef>
                <a:spcPts val="0"/>
              </a:spcBef>
              <a:spcAft>
                <a:spcPts val="0"/>
              </a:spcAft>
              <a:buSzPts val="2800"/>
              <a:buNone/>
              <a:defRPr>
                <a:latin typeface="Roboto Light"/>
                <a:ea typeface="Roboto Light"/>
                <a:cs typeface="Roboto Light"/>
                <a:sym typeface="Roboto Light"/>
              </a:defRPr>
            </a:lvl6pPr>
            <a:lvl7pPr lvl="6" rtl="0">
              <a:spcBef>
                <a:spcPts val="0"/>
              </a:spcBef>
              <a:spcAft>
                <a:spcPts val="0"/>
              </a:spcAft>
              <a:buSzPts val="2800"/>
              <a:buNone/>
              <a:defRPr>
                <a:latin typeface="Roboto Light"/>
                <a:ea typeface="Roboto Light"/>
                <a:cs typeface="Roboto Light"/>
                <a:sym typeface="Roboto Light"/>
              </a:defRPr>
            </a:lvl7pPr>
            <a:lvl8pPr lvl="7" rtl="0">
              <a:spcBef>
                <a:spcPts val="0"/>
              </a:spcBef>
              <a:spcAft>
                <a:spcPts val="0"/>
              </a:spcAft>
              <a:buSzPts val="2800"/>
              <a:buNone/>
              <a:defRPr>
                <a:latin typeface="Roboto Light"/>
                <a:ea typeface="Roboto Light"/>
                <a:cs typeface="Roboto Light"/>
                <a:sym typeface="Roboto Light"/>
              </a:defRPr>
            </a:lvl8pPr>
            <a:lvl9pPr lvl="8" rtl="0">
              <a:spcBef>
                <a:spcPts val="0"/>
              </a:spcBef>
              <a:spcAft>
                <a:spcPts val="0"/>
              </a:spcAft>
              <a:buSzPts val="2800"/>
              <a:buNone/>
              <a:defRPr>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09" name="Shape 209"/>
        <p:cNvGrpSpPr/>
        <p:nvPr/>
      </p:nvGrpSpPr>
      <p:grpSpPr>
        <a:xfrm>
          <a:off x="0" y="0"/>
          <a:ext cx="0" cy="0"/>
          <a:chOff x="0" y="0"/>
          <a:chExt cx="0" cy="0"/>
        </a:xfrm>
      </p:grpSpPr>
      <p:sp>
        <p:nvSpPr>
          <p:cNvPr id="210" name="Google Shape;210;p21"/>
          <p:cNvSpPr/>
          <p:nvPr/>
        </p:nvSpPr>
        <p:spPr>
          <a:xfrm flipH="1">
            <a:off x="6333225" y="1422943"/>
            <a:ext cx="2428500" cy="31785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txBox="1"/>
          <p:nvPr/>
        </p:nvSpPr>
        <p:spPr>
          <a:xfrm>
            <a:off x="6359750" y="1907245"/>
            <a:ext cx="2371500" cy="2694300"/>
          </a:xfrm>
          <a:prstGeom prst="rect">
            <a:avLst/>
          </a:prstGeom>
          <a:noFill/>
          <a:ln>
            <a:noFill/>
          </a:ln>
        </p:spPr>
        <p:txBody>
          <a:bodyPr anchorCtr="0" anchor="t" bIns="182875" lIns="182875" spcFirstLastPara="1" rIns="182875" wrap="square" tIns="182875">
            <a:noAutofit/>
          </a:bodyPr>
          <a:lstStyle/>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p:txBody>
      </p:sp>
      <p:sp>
        <p:nvSpPr>
          <p:cNvPr id="212" name="Google Shape;212;p21"/>
          <p:cNvSpPr/>
          <p:nvPr/>
        </p:nvSpPr>
        <p:spPr>
          <a:xfrm>
            <a:off x="6332699" y="1345100"/>
            <a:ext cx="2427300" cy="476700"/>
          </a:xfrm>
          <a:prstGeom prst="roundRect">
            <a:avLst>
              <a:gd fmla="val 13342" name="adj"/>
            </a:avLst>
          </a:prstGeom>
          <a:solidFill>
            <a:srgbClr val="043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Roboto Light"/>
              <a:ea typeface="Roboto Light"/>
              <a:cs typeface="Roboto Light"/>
              <a:sym typeface="Roboto Light"/>
            </a:endParaRPr>
          </a:p>
        </p:txBody>
      </p:sp>
      <p:sp>
        <p:nvSpPr>
          <p:cNvPr id="213" name="Google Shape;213;p21"/>
          <p:cNvSpPr/>
          <p:nvPr/>
        </p:nvSpPr>
        <p:spPr>
          <a:xfrm flipH="1">
            <a:off x="467725" y="1422048"/>
            <a:ext cx="2428500" cy="31785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txBox="1"/>
          <p:nvPr/>
        </p:nvSpPr>
        <p:spPr>
          <a:xfrm>
            <a:off x="494250" y="1906474"/>
            <a:ext cx="2371500" cy="2694300"/>
          </a:xfrm>
          <a:prstGeom prst="rect">
            <a:avLst/>
          </a:prstGeom>
          <a:noFill/>
          <a:ln>
            <a:noFill/>
          </a:ln>
        </p:spPr>
        <p:txBody>
          <a:bodyPr anchorCtr="0" anchor="t" bIns="182875" lIns="182875" spcFirstLastPara="1" rIns="182875" wrap="square" tIns="182875">
            <a:noAutofit/>
          </a:bodyPr>
          <a:lstStyle/>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p:txBody>
      </p:sp>
      <p:sp>
        <p:nvSpPr>
          <p:cNvPr id="215" name="Google Shape;215;p21"/>
          <p:cNvSpPr/>
          <p:nvPr/>
        </p:nvSpPr>
        <p:spPr>
          <a:xfrm>
            <a:off x="468324" y="1345100"/>
            <a:ext cx="2427300" cy="476700"/>
          </a:xfrm>
          <a:prstGeom prst="roundRect">
            <a:avLst>
              <a:gd fmla="val 13342" name="adj"/>
            </a:avLst>
          </a:prstGeom>
          <a:solidFill>
            <a:srgbClr val="2E5E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i="0" sz="2100" u="none" cap="none" strike="noStrike">
              <a:solidFill>
                <a:schemeClr val="lt1"/>
              </a:solidFill>
              <a:latin typeface="Roboto"/>
              <a:ea typeface="Roboto"/>
              <a:cs typeface="Roboto"/>
              <a:sym typeface="Roboto"/>
            </a:endParaRPr>
          </a:p>
        </p:txBody>
      </p:sp>
      <p:sp>
        <p:nvSpPr>
          <p:cNvPr id="216" name="Google Shape;216;p21"/>
          <p:cNvSpPr/>
          <p:nvPr/>
        </p:nvSpPr>
        <p:spPr>
          <a:xfrm flipH="1">
            <a:off x="3405788" y="1422048"/>
            <a:ext cx="2428500" cy="31785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txBox="1"/>
          <p:nvPr/>
        </p:nvSpPr>
        <p:spPr>
          <a:xfrm>
            <a:off x="3432313" y="1906486"/>
            <a:ext cx="2371500" cy="2694300"/>
          </a:xfrm>
          <a:prstGeom prst="rect">
            <a:avLst/>
          </a:prstGeom>
          <a:noFill/>
          <a:ln>
            <a:noFill/>
          </a:ln>
        </p:spPr>
        <p:txBody>
          <a:bodyPr anchorCtr="0" anchor="t" bIns="182875" lIns="182875" spcFirstLastPara="1" rIns="182875" wrap="square" tIns="182875">
            <a:noAutofit/>
          </a:bodyPr>
          <a:lstStyle/>
          <a:p>
            <a:pPr indent="0" lvl="0" marL="0" rtl="0" algn="l">
              <a:lnSpc>
                <a:spcPct val="115000"/>
              </a:lnSpc>
              <a:spcBef>
                <a:spcPts val="0"/>
              </a:spcBef>
              <a:spcAft>
                <a:spcPts val="0"/>
              </a:spcAft>
              <a:buNone/>
            </a:pPr>
            <a:r>
              <a:t/>
            </a:r>
            <a:endParaRPr>
              <a:latin typeface="Roboto Light"/>
              <a:ea typeface="Roboto Light"/>
              <a:cs typeface="Roboto Light"/>
              <a:sym typeface="Roboto Light"/>
            </a:endParaRPr>
          </a:p>
        </p:txBody>
      </p:sp>
      <p:sp>
        <p:nvSpPr>
          <p:cNvPr id="218" name="Google Shape;218;p21"/>
          <p:cNvSpPr txBox="1"/>
          <p:nvPr/>
        </p:nvSpPr>
        <p:spPr>
          <a:xfrm>
            <a:off x="3366713" y="1345000"/>
            <a:ext cx="2342400" cy="476700"/>
          </a:xfrm>
          <a:prstGeom prst="rect">
            <a:avLst/>
          </a:prstGeom>
          <a:noFill/>
          <a:ln>
            <a:noFill/>
          </a:ln>
        </p:spPr>
        <p:txBody>
          <a:bodyPr anchorCtr="0" anchor="t" bIns="91425" lIns="137150" spcFirstLastPara="1" rIns="91425" wrap="square" tIns="91425">
            <a:noAutofit/>
          </a:bodyPr>
          <a:lstStyle/>
          <a:p>
            <a:pPr indent="0" lvl="0" marL="0" rtl="0" algn="l">
              <a:spcBef>
                <a:spcPts val="0"/>
              </a:spcBef>
              <a:spcAft>
                <a:spcPts val="0"/>
              </a:spcAft>
              <a:buNone/>
            </a:pPr>
            <a:r>
              <a:t/>
            </a:r>
            <a:endParaRPr>
              <a:solidFill>
                <a:srgbClr val="28363B"/>
              </a:solidFill>
              <a:latin typeface="Roboto Medium"/>
              <a:ea typeface="Roboto Medium"/>
              <a:cs typeface="Roboto Medium"/>
              <a:sym typeface="Roboto Medium"/>
            </a:endParaRPr>
          </a:p>
        </p:txBody>
      </p:sp>
      <p:sp>
        <p:nvSpPr>
          <p:cNvPr id="219" name="Google Shape;219;p21"/>
          <p:cNvSpPr txBox="1"/>
          <p:nvPr/>
        </p:nvSpPr>
        <p:spPr>
          <a:xfrm>
            <a:off x="6304775" y="1345000"/>
            <a:ext cx="2323800" cy="476700"/>
          </a:xfrm>
          <a:prstGeom prst="rect">
            <a:avLst/>
          </a:prstGeom>
          <a:noFill/>
          <a:ln>
            <a:noFill/>
          </a:ln>
        </p:spPr>
        <p:txBody>
          <a:bodyPr anchorCtr="0" anchor="t" bIns="91425" lIns="137150"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20" name="Google Shape;220;p21"/>
          <p:cNvSpPr/>
          <p:nvPr/>
        </p:nvSpPr>
        <p:spPr>
          <a:xfrm>
            <a:off x="3399112" y="1345100"/>
            <a:ext cx="2427300" cy="476700"/>
          </a:xfrm>
          <a:prstGeom prst="roundRect">
            <a:avLst>
              <a:gd fmla="val 13342" name="adj"/>
            </a:avLst>
          </a:prstGeom>
          <a:solidFill>
            <a:srgbClr val="FCB9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t/>
            </a:r>
            <a:endParaRPr i="0" sz="2100" u="none" cap="none" strike="noStrike">
              <a:solidFill>
                <a:srgbClr val="000000"/>
              </a:solidFill>
              <a:latin typeface="Roboto"/>
              <a:ea typeface="Roboto"/>
              <a:cs typeface="Roboto"/>
              <a:sym typeface="Roboto"/>
            </a:endParaRPr>
          </a:p>
        </p:txBody>
      </p:sp>
      <p:sp>
        <p:nvSpPr>
          <p:cNvPr id="221" name="Google Shape;221;p21"/>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1"/>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23" name="Shape 223"/>
        <p:cNvGrpSpPr/>
        <p:nvPr/>
      </p:nvGrpSpPr>
      <p:grpSpPr>
        <a:xfrm>
          <a:off x="0" y="0"/>
          <a:ext cx="0" cy="0"/>
          <a:chOff x="0" y="0"/>
          <a:chExt cx="0" cy="0"/>
        </a:xfrm>
      </p:grpSpPr>
      <p:sp>
        <p:nvSpPr>
          <p:cNvPr id="224" name="Google Shape;224;p22"/>
          <p:cNvSpPr/>
          <p:nvPr/>
        </p:nvSpPr>
        <p:spPr>
          <a:xfrm flipH="1">
            <a:off x="511766" y="1783100"/>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22"/>
          <p:cNvGrpSpPr/>
          <p:nvPr/>
        </p:nvGrpSpPr>
        <p:grpSpPr>
          <a:xfrm>
            <a:off x="511772" y="1190428"/>
            <a:ext cx="533372" cy="533480"/>
            <a:chOff x="457200" y="1378813"/>
            <a:chExt cx="695400" cy="695450"/>
          </a:xfrm>
        </p:grpSpPr>
        <p:sp>
          <p:nvSpPr>
            <p:cNvPr id="226" name="Google Shape;226;p22"/>
            <p:cNvSpPr/>
            <p:nvPr/>
          </p:nvSpPr>
          <p:spPr>
            <a:xfrm>
              <a:off x="457200" y="1378813"/>
              <a:ext cx="695400" cy="621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Light"/>
                  <a:ea typeface="Roboto Light"/>
                  <a:cs typeface="Roboto Light"/>
                  <a:sym typeface="Roboto Light"/>
                </a:rPr>
                <a:t>01</a:t>
              </a:r>
              <a:endParaRPr b="0" i="0" sz="2100" u="none" cap="none" strike="noStrike">
                <a:solidFill>
                  <a:schemeClr val="lt1"/>
                </a:solidFill>
                <a:latin typeface="Roboto Light"/>
                <a:ea typeface="Roboto Light"/>
                <a:cs typeface="Roboto Light"/>
                <a:sym typeface="Roboto Light"/>
              </a:endParaRPr>
            </a:p>
          </p:txBody>
        </p:sp>
        <p:sp>
          <p:nvSpPr>
            <p:cNvPr id="227" name="Google Shape;227;p22"/>
            <p:cNvSpPr/>
            <p:nvPr/>
          </p:nvSpPr>
          <p:spPr>
            <a:xfrm rot="10800000">
              <a:off x="634726" y="1885638"/>
              <a:ext cx="340325" cy="1886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grpSp>
        <p:nvGrpSpPr>
          <p:cNvPr id="228" name="Google Shape;228;p22"/>
          <p:cNvGrpSpPr/>
          <p:nvPr/>
        </p:nvGrpSpPr>
        <p:grpSpPr>
          <a:xfrm>
            <a:off x="3283547" y="1190428"/>
            <a:ext cx="533372" cy="533480"/>
            <a:chOff x="457200" y="1378813"/>
            <a:chExt cx="695400" cy="695450"/>
          </a:xfrm>
        </p:grpSpPr>
        <p:sp>
          <p:nvSpPr>
            <p:cNvPr id="229" name="Google Shape;229;p22"/>
            <p:cNvSpPr/>
            <p:nvPr/>
          </p:nvSpPr>
          <p:spPr>
            <a:xfrm>
              <a:off x="457200" y="1378813"/>
              <a:ext cx="695400" cy="621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dk2"/>
                  </a:solidFill>
                  <a:latin typeface="Roboto Light"/>
                  <a:ea typeface="Roboto Light"/>
                  <a:cs typeface="Roboto Light"/>
                  <a:sym typeface="Roboto Light"/>
                </a:rPr>
                <a:t>02</a:t>
              </a:r>
              <a:endParaRPr b="0" i="0" sz="2100" u="none" cap="none" strike="noStrike">
                <a:solidFill>
                  <a:schemeClr val="dk2"/>
                </a:solidFill>
                <a:latin typeface="Roboto Light"/>
                <a:ea typeface="Roboto Light"/>
                <a:cs typeface="Roboto Light"/>
                <a:sym typeface="Roboto Light"/>
              </a:endParaRPr>
            </a:p>
          </p:txBody>
        </p:sp>
        <p:sp>
          <p:nvSpPr>
            <p:cNvPr id="230" name="Google Shape;230;p22"/>
            <p:cNvSpPr/>
            <p:nvPr/>
          </p:nvSpPr>
          <p:spPr>
            <a:xfrm rot="10800000">
              <a:off x="634726" y="1885638"/>
              <a:ext cx="340325" cy="188625"/>
            </a:xfrm>
            <a:prstGeom prst="flowChartExtra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31" name="Google Shape;231;p22"/>
          <p:cNvSpPr/>
          <p:nvPr/>
        </p:nvSpPr>
        <p:spPr>
          <a:xfrm flipH="1">
            <a:off x="3283541" y="1783100"/>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22"/>
          <p:cNvGrpSpPr/>
          <p:nvPr/>
        </p:nvGrpSpPr>
        <p:grpSpPr>
          <a:xfrm>
            <a:off x="6188672" y="1191178"/>
            <a:ext cx="533372" cy="533480"/>
            <a:chOff x="457200" y="1378813"/>
            <a:chExt cx="695400" cy="695450"/>
          </a:xfrm>
        </p:grpSpPr>
        <p:sp>
          <p:nvSpPr>
            <p:cNvPr id="233" name="Google Shape;233;p22"/>
            <p:cNvSpPr/>
            <p:nvPr/>
          </p:nvSpPr>
          <p:spPr>
            <a:xfrm>
              <a:off x="457200" y="1378813"/>
              <a:ext cx="695400" cy="621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accent5"/>
                  </a:solidFill>
                  <a:latin typeface="Roboto Light"/>
                  <a:ea typeface="Roboto Light"/>
                  <a:cs typeface="Roboto Light"/>
                  <a:sym typeface="Roboto Light"/>
                </a:rPr>
                <a:t>03</a:t>
              </a:r>
              <a:endParaRPr b="0" i="0" sz="2100" u="none" cap="none" strike="noStrike">
                <a:solidFill>
                  <a:schemeClr val="accent5"/>
                </a:solidFill>
                <a:latin typeface="Roboto Light"/>
                <a:ea typeface="Roboto Light"/>
                <a:cs typeface="Roboto Light"/>
                <a:sym typeface="Roboto Light"/>
              </a:endParaRPr>
            </a:p>
          </p:txBody>
        </p:sp>
        <p:sp>
          <p:nvSpPr>
            <p:cNvPr id="234" name="Google Shape;234;p22"/>
            <p:cNvSpPr/>
            <p:nvPr/>
          </p:nvSpPr>
          <p:spPr>
            <a:xfrm rot="10800000">
              <a:off x="634726" y="1885638"/>
              <a:ext cx="340325" cy="188625"/>
            </a:xfrm>
            <a:prstGeom prst="flowChartExtra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35" name="Google Shape;235;p22"/>
          <p:cNvSpPr/>
          <p:nvPr/>
        </p:nvSpPr>
        <p:spPr>
          <a:xfrm flipH="1">
            <a:off x="6188666" y="1783850"/>
            <a:ext cx="2428500" cy="26628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22"/>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38" name="Shape 238"/>
        <p:cNvGrpSpPr/>
        <p:nvPr/>
      </p:nvGrpSpPr>
      <p:grpSpPr>
        <a:xfrm>
          <a:off x="0" y="0"/>
          <a:ext cx="0" cy="0"/>
          <a:chOff x="0" y="0"/>
          <a:chExt cx="0" cy="0"/>
        </a:xfrm>
      </p:grpSpPr>
      <p:sp>
        <p:nvSpPr>
          <p:cNvPr id="239" name="Google Shape;239;p23"/>
          <p:cNvSpPr/>
          <p:nvPr/>
        </p:nvSpPr>
        <p:spPr>
          <a:xfrm>
            <a:off x="457160" y="1292968"/>
            <a:ext cx="3848100" cy="476700"/>
          </a:xfrm>
          <a:prstGeom prst="roundRect">
            <a:avLst>
              <a:gd fmla="val 16667" name="adj"/>
            </a:avLst>
          </a:prstGeom>
          <a:solidFill>
            <a:srgbClr val="2E5E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Light"/>
              <a:ea typeface="Roboto Light"/>
              <a:cs typeface="Roboto Light"/>
              <a:sym typeface="Roboto Light"/>
            </a:endParaRPr>
          </a:p>
        </p:txBody>
      </p:sp>
      <p:sp>
        <p:nvSpPr>
          <p:cNvPr id="240" name="Google Shape;240;p23"/>
          <p:cNvSpPr/>
          <p:nvPr/>
        </p:nvSpPr>
        <p:spPr>
          <a:xfrm rot="10800000">
            <a:off x="593369" y="1681756"/>
            <a:ext cx="261029" cy="144694"/>
          </a:xfrm>
          <a:prstGeom prst="flowChartExtract">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1" name="Google Shape;241;p23"/>
          <p:cNvSpPr/>
          <p:nvPr/>
        </p:nvSpPr>
        <p:spPr>
          <a:xfrm>
            <a:off x="4876760" y="1292980"/>
            <a:ext cx="3848100" cy="476700"/>
          </a:xfrm>
          <a:prstGeom prst="roundRect">
            <a:avLst>
              <a:gd fmla="val 16667" name="adj"/>
            </a:avLst>
          </a:prstGeom>
          <a:solidFill>
            <a:srgbClr val="0434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Light"/>
              <a:ea typeface="Roboto Light"/>
              <a:cs typeface="Roboto Light"/>
              <a:sym typeface="Roboto Light"/>
            </a:endParaRPr>
          </a:p>
        </p:txBody>
      </p:sp>
      <p:sp>
        <p:nvSpPr>
          <p:cNvPr id="242" name="Google Shape;242;p23"/>
          <p:cNvSpPr/>
          <p:nvPr/>
        </p:nvSpPr>
        <p:spPr>
          <a:xfrm rot="10800000">
            <a:off x="5012969" y="1681768"/>
            <a:ext cx="261029" cy="144694"/>
          </a:xfrm>
          <a:prstGeom prst="flowChartExtract">
            <a:avLst/>
          </a:prstGeom>
          <a:solidFill>
            <a:srgbClr val="043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txBox="1"/>
          <p:nvPr/>
        </p:nvSpPr>
        <p:spPr>
          <a:xfrm>
            <a:off x="457150" y="1304805"/>
            <a:ext cx="3848100" cy="476700"/>
          </a:xfrm>
          <a:prstGeom prst="rect">
            <a:avLst/>
          </a:prstGeom>
          <a:noFill/>
          <a:ln>
            <a:noFill/>
          </a:ln>
        </p:spPr>
        <p:txBody>
          <a:bodyPr anchorCtr="0" anchor="t" bIns="0" lIns="182875" spcFirstLastPara="1" rIns="0"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sp>
        <p:nvSpPr>
          <p:cNvPr id="244" name="Google Shape;244;p23"/>
          <p:cNvSpPr txBox="1"/>
          <p:nvPr/>
        </p:nvSpPr>
        <p:spPr>
          <a:xfrm>
            <a:off x="4876750" y="1309518"/>
            <a:ext cx="3848100" cy="476700"/>
          </a:xfrm>
          <a:prstGeom prst="rect">
            <a:avLst/>
          </a:prstGeom>
          <a:noFill/>
          <a:ln>
            <a:noFill/>
          </a:ln>
        </p:spPr>
        <p:txBody>
          <a:bodyPr anchorCtr="0" anchor="t" bIns="0" lIns="182875" spcFirstLastPara="1" rIns="0" wrap="square" tIns="91425">
            <a:noAutofit/>
          </a:bodyPr>
          <a:lstStyle/>
          <a:p>
            <a:pPr indent="0" lvl="0" marL="0" rtl="0" algn="l">
              <a:spcBef>
                <a:spcPts val="0"/>
              </a:spcBef>
              <a:spcAft>
                <a:spcPts val="0"/>
              </a:spcAft>
              <a:buNone/>
            </a:pPr>
            <a:r>
              <a:t/>
            </a:r>
            <a:endParaRPr sz="1800">
              <a:solidFill>
                <a:srgbClr val="FFFFFF"/>
              </a:solidFill>
              <a:latin typeface="Roboto Light"/>
              <a:ea typeface="Roboto Light"/>
              <a:cs typeface="Roboto Light"/>
              <a:sym typeface="Roboto Light"/>
            </a:endParaRPr>
          </a:p>
        </p:txBody>
      </p:sp>
      <p:sp>
        <p:nvSpPr>
          <p:cNvPr id="245" name="Google Shape;245;p23"/>
          <p:cNvSpPr txBox="1"/>
          <p:nvPr>
            <p:ph type="title"/>
          </p:nvPr>
        </p:nvSpPr>
        <p:spPr>
          <a:xfrm>
            <a:off x="542175" y="1329825"/>
            <a:ext cx="3649200" cy="393600"/>
          </a:xfrm>
          <a:prstGeom prst="rect">
            <a:avLst/>
          </a:prstGeom>
        </p:spPr>
        <p:txBody>
          <a:bodyPr anchorCtr="0" anchor="ctr" bIns="91425" lIns="365750" spcFirstLastPara="1" rIns="91425" wrap="square" tIns="91425">
            <a:noAutofit/>
          </a:bodyPr>
          <a:lstStyle>
            <a:lvl1pPr lvl="0">
              <a:spcBef>
                <a:spcPts val="0"/>
              </a:spcBef>
              <a:spcAft>
                <a:spcPts val="0"/>
              </a:spcAft>
              <a:buClr>
                <a:schemeClr val="lt1"/>
              </a:buClr>
              <a:buSzPts val="1800"/>
              <a:buFont typeface="Roboto Light"/>
              <a:buNone/>
              <a:defRPr b="0" sz="1800">
                <a:solidFill>
                  <a:schemeClr val="lt1"/>
                </a:solidFill>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p:txBody>
      </p:sp>
      <p:sp>
        <p:nvSpPr>
          <p:cNvPr id="246" name="Google Shape;246;p23"/>
          <p:cNvSpPr txBox="1"/>
          <p:nvPr>
            <p:ph idx="2" type="title"/>
          </p:nvPr>
        </p:nvSpPr>
        <p:spPr>
          <a:xfrm>
            <a:off x="4976200" y="1329825"/>
            <a:ext cx="3649200" cy="393600"/>
          </a:xfrm>
          <a:prstGeom prst="rect">
            <a:avLst/>
          </a:prstGeom>
        </p:spPr>
        <p:txBody>
          <a:bodyPr anchorCtr="0" anchor="ctr" bIns="91425" lIns="365750" spcFirstLastPara="1" rIns="91425" wrap="square" tIns="91425">
            <a:noAutofit/>
          </a:bodyPr>
          <a:lstStyle>
            <a:lvl1pPr lvl="0" rtl="0">
              <a:spcBef>
                <a:spcPts val="0"/>
              </a:spcBef>
              <a:spcAft>
                <a:spcPts val="0"/>
              </a:spcAft>
              <a:buClr>
                <a:schemeClr val="lt1"/>
              </a:buClr>
              <a:buSzPts val="1800"/>
              <a:buFont typeface="Roboto Light"/>
              <a:buNone/>
              <a:defRPr b="0" sz="1800">
                <a:solidFill>
                  <a:schemeClr val="lt1"/>
                </a:solidFill>
                <a:latin typeface="Roboto Light"/>
                <a:ea typeface="Roboto Light"/>
                <a:cs typeface="Roboto Light"/>
                <a:sym typeface="Roboto Light"/>
              </a:defRPr>
            </a:lvl1pPr>
            <a:lvl2pPr lvl="1" rtl="0">
              <a:spcBef>
                <a:spcPts val="0"/>
              </a:spcBef>
              <a:spcAft>
                <a:spcPts val="0"/>
              </a:spcAft>
              <a:buSzPts val="2800"/>
              <a:buNone/>
              <a:defRPr>
                <a:latin typeface="Roboto Light"/>
                <a:ea typeface="Roboto Light"/>
                <a:cs typeface="Roboto Light"/>
                <a:sym typeface="Roboto Light"/>
              </a:defRPr>
            </a:lvl2pPr>
            <a:lvl3pPr lvl="2" rtl="0">
              <a:spcBef>
                <a:spcPts val="0"/>
              </a:spcBef>
              <a:spcAft>
                <a:spcPts val="0"/>
              </a:spcAft>
              <a:buSzPts val="2800"/>
              <a:buNone/>
              <a:defRPr>
                <a:latin typeface="Roboto Light"/>
                <a:ea typeface="Roboto Light"/>
                <a:cs typeface="Roboto Light"/>
                <a:sym typeface="Roboto Light"/>
              </a:defRPr>
            </a:lvl3pPr>
            <a:lvl4pPr lvl="3" rtl="0">
              <a:spcBef>
                <a:spcPts val="0"/>
              </a:spcBef>
              <a:spcAft>
                <a:spcPts val="0"/>
              </a:spcAft>
              <a:buSzPts val="2800"/>
              <a:buNone/>
              <a:defRPr>
                <a:latin typeface="Roboto Light"/>
                <a:ea typeface="Roboto Light"/>
                <a:cs typeface="Roboto Light"/>
                <a:sym typeface="Roboto Light"/>
              </a:defRPr>
            </a:lvl4pPr>
            <a:lvl5pPr lvl="4" rtl="0">
              <a:spcBef>
                <a:spcPts val="0"/>
              </a:spcBef>
              <a:spcAft>
                <a:spcPts val="0"/>
              </a:spcAft>
              <a:buSzPts val="2800"/>
              <a:buNone/>
              <a:defRPr>
                <a:latin typeface="Roboto Light"/>
                <a:ea typeface="Roboto Light"/>
                <a:cs typeface="Roboto Light"/>
                <a:sym typeface="Roboto Light"/>
              </a:defRPr>
            </a:lvl5pPr>
            <a:lvl6pPr lvl="5" rtl="0">
              <a:spcBef>
                <a:spcPts val="0"/>
              </a:spcBef>
              <a:spcAft>
                <a:spcPts val="0"/>
              </a:spcAft>
              <a:buSzPts val="2800"/>
              <a:buNone/>
              <a:defRPr>
                <a:latin typeface="Roboto Light"/>
                <a:ea typeface="Roboto Light"/>
                <a:cs typeface="Roboto Light"/>
                <a:sym typeface="Roboto Light"/>
              </a:defRPr>
            </a:lvl6pPr>
            <a:lvl7pPr lvl="6" rtl="0">
              <a:spcBef>
                <a:spcPts val="0"/>
              </a:spcBef>
              <a:spcAft>
                <a:spcPts val="0"/>
              </a:spcAft>
              <a:buSzPts val="2800"/>
              <a:buNone/>
              <a:defRPr>
                <a:latin typeface="Roboto Light"/>
                <a:ea typeface="Roboto Light"/>
                <a:cs typeface="Roboto Light"/>
                <a:sym typeface="Roboto Light"/>
              </a:defRPr>
            </a:lvl7pPr>
            <a:lvl8pPr lvl="7" rtl="0">
              <a:spcBef>
                <a:spcPts val="0"/>
              </a:spcBef>
              <a:spcAft>
                <a:spcPts val="0"/>
              </a:spcAft>
              <a:buSzPts val="2800"/>
              <a:buNone/>
              <a:defRPr>
                <a:latin typeface="Roboto Light"/>
                <a:ea typeface="Roboto Light"/>
                <a:cs typeface="Roboto Light"/>
                <a:sym typeface="Roboto Light"/>
              </a:defRPr>
            </a:lvl8pPr>
            <a:lvl9pPr lvl="8" rtl="0">
              <a:spcBef>
                <a:spcPts val="0"/>
              </a:spcBef>
              <a:spcAft>
                <a:spcPts val="0"/>
              </a:spcAft>
              <a:buSzPts val="2800"/>
              <a:buNone/>
              <a:defRPr>
                <a:latin typeface="Roboto Light"/>
                <a:ea typeface="Roboto Light"/>
                <a:cs typeface="Roboto Light"/>
                <a:sym typeface="Roboto Light"/>
              </a:defRPr>
            </a:lvl9pPr>
          </a:lstStyle>
          <a:p/>
        </p:txBody>
      </p:sp>
      <p:sp>
        <p:nvSpPr>
          <p:cNvPr id="247" name="Google Shape;247;p23"/>
          <p:cNvSpPr txBox="1"/>
          <p:nvPr>
            <p:ph idx="3" type="title"/>
          </p:nvPr>
        </p:nvSpPr>
        <p:spPr>
          <a:xfrm>
            <a:off x="542175" y="2004350"/>
            <a:ext cx="3649200" cy="2489400"/>
          </a:xfrm>
          <a:prstGeom prst="rect">
            <a:avLst/>
          </a:prstGeom>
        </p:spPr>
        <p:txBody>
          <a:bodyPr anchorCtr="0" anchor="t" bIns="91425" lIns="365750" spcFirstLastPara="1" rIns="91425" wrap="square" tIns="91425">
            <a:noAutofit/>
          </a:bodyPr>
          <a:lstStyle>
            <a:lvl1pPr lvl="0" rtl="0">
              <a:spcBef>
                <a:spcPts val="0"/>
              </a:spcBef>
              <a:spcAft>
                <a:spcPts val="0"/>
              </a:spcAft>
              <a:buClr>
                <a:srgbClr val="2E5E73"/>
              </a:buClr>
              <a:buSzPts val="1600"/>
              <a:buFont typeface="Roboto Light"/>
              <a:buNone/>
              <a:defRPr b="0" sz="160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1600"/>
              <a:buNone/>
              <a:defRPr sz="1600">
                <a:solidFill>
                  <a:srgbClr val="2E5E73"/>
                </a:solidFill>
                <a:latin typeface="Roboto Light"/>
                <a:ea typeface="Roboto Light"/>
                <a:cs typeface="Roboto Light"/>
                <a:sym typeface="Roboto Light"/>
              </a:defRPr>
            </a:lvl9pPr>
          </a:lstStyle>
          <a:p/>
        </p:txBody>
      </p:sp>
      <p:sp>
        <p:nvSpPr>
          <p:cNvPr id="248" name="Google Shape;248;p23"/>
          <p:cNvSpPr txBox="1"/>
          <p:nvPr>
            <p:ph idx="4" type="title"/>
          </p:nvPr>
        </p:nvSpPr>
        <p:spPr>
          <a:xfrm>
            <a:off x="4976200" y="2004350"/>
            <a:ext cx="3649200" cy="2489400"/>
          </a:xfrm>
          <a:prstGeom prst="rect">
            <a:avLst/>
          </a:prstGeom>
        </p:spPr>
        <p:txBody>
          <a:bodyPr anchorCtr="0" anchor="t" bIns="91425" lIns="365750" spcFirstLastPara="1" rIns="91425" wrap="square" tIns="91425">
            <a:noAutofit/>
          </a:bodyPr>
          <a:lstStyle>
            <a:lvl1pPr lvl="0" rtl="0">
              <a:spcBef>
                <a:spcPts val="0"/>
              </a:spcBef>
              <a:spcAft>
                <a:spcPts val="0"/>
              </a:spcAft>
              <a:buClr>
                <a:srgbClr val="043461"/>
              </a:buClr>
              <a:buSzPts val="1600"/>
              <a:buFont typeface="Roboto Light"/>
              <a:buNone/>
              <a:defRPr b="0" sz="160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1600"/>
              <a:buNone/>
              <a:defRPr sz="1600">
                <a:solidFill>
                  <a:srgbClr val="043461"/>
                </a:solidFill>
                <a:latin typeface="Roboto Light"/>
                <a:ea typeface="Roboto Light"/>
                <a:cs typeface="Roboto Light"/>
                <a:sym typeface="Roboto Light"/>
              </a:defRPr>
            </a:lvl9pPr>
          </a:lstStyle>
          <a:p/>
        </p:txBody>
      </p:sp>
      <p:sp>
        <p:nvSpPr>
          <p:cNvPr id="249" name="Google Shape;249;p23"/>
          <p:cNvSpPr txBox="1"/>
          <p:nvPr>
            <p:ph idx="5"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50" name="Google Shape;250;p23"/>
          <p:cNvPicPr preferRelativeResize="0"/>
          <p:nvPr/>
        </p:nvPicPr>
        <p:blipFill rotWithShape="1">
          <a:blip r:embed="rId2">
            <a:alphaModFix/>
          </a:blip>
          <a:srcRect b="0" l="0" r="0" t="0"/>
          <a:stretch/>
        </p:blipFill>
        <p:spPr>
          <a:xfrm>
            <a:off x="4305138" y="1183050"/>
            <a:ext cx="827470" cy="3662574"/>
          </a:xfrm>
          <a:prstGeom prst="rect">
            <a:avLst/>
          </a:prstGeom>
          <a:noFill/>
          <a:ln>
            <a:noFill/>
          </a:ln>
        </p:spPr>
      </p:pic>
      <p:sp>
        <p:nvSpPr>
          <p:cNvPr id="251" name="Google Shape;251;p23"/>
          <p:cNvSpPr txBox="1"/>
          <p:nvPr>
            <p:ph idx="6"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52" name="Shape 252"/>
        <p:cNvGrpSpPr/>
        <p:nvPr/>
      </p:nvGrpSpPr>
      <p:grpSpPr>
        <a:xfrm>
          <a:off x="0" y="0"/>
          <a:ext cx="0" cy="0"/>
          <a:chOff x="0" y="0"/>
          <a:chExt cx="0" cy="0"/>
        </a:xfrm>
      </p:grpSpPr>
      <p:sp>
        <p:nvSpPr>
          <p:cNvPr id="253" name="Google Shape;253;p24"/>
          <p:cNvSpPr/>
          <p:nvPr/>
        </p:nvSpPr>
        <p:spPr>
          <a:xfrm>
            <a:off x="1108877" y="1183050"/>
            <a:ext cx="3196500" cy="476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Light"/>
              <a:ea typeface="Roboto Light"/>
              <a:cs typeface="Roboto Light"/>
              <a:sym typeface="Roboto Light"/>
            </a:endParaRPr>
          </a:p>
        </p:txBody>
      </p:sp>
      <p:sp>
        <p:nvSpPr>
          <p:cNvPr id="254" name="Google Shape;254;p24"/>
          <p:cNvSpPr txBox="1"/>
          <p:nvPr>
            <p:ph type="title"/>
          </p:nvPr>
        </p:nvSpPr>
        <p:spPr>
          <a:xfrm>
            <a:off x="1179493" y="1219907"/>
            <a:ext cx="3031200" cy="39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Font typeface="Roboto Light"/>
              <a:buNone/>
              <a:defRPr b="0" sz="1800">
                <a:solidFill>
                  <a:schemeClr val="dk1"/>
                </a:solidFill>
                <a:latin typeface="Roboto Light"/>
                <a:ea typeface="Roboto Light"/>
                <a:cs typeface="Roboto Light"/>
                <a:sym typeface="Roboto Light"/>
              </a:defRPr>
            </a:lvl1pPr>
            <a:lvl2pPr lvl="1" rtl="0">
              <a:spcBef>
                <a:spcPts val="0"/>
              </a:spcBef>
              <a:spcAft>
                <a:spcPts val="0"/>
              </a:spcAft>
              <a:buSzPts val="2800"/>
              <a:buNone/>
              <a:defRPr>
                <a:latin typeface="Roboto Light"/>
                <a:ea typeface="Roboto Light"/>
                <a:cs typeface="Roboto Light"/>
                <a:sym typeface="Roboto Light"/>
              </a:defRPr>
            </a:lvl2pPr>
            <a:lvl3pPr lvl="2" rtl="0">
              <a:spcBef>
                <a:spcPts val="0"/>
              </a:spcBef>
              <a:spcAft>
                <a:spcPts val="0"/>
              </a:spcAft>
              <a:buSzPts val="2800"/>
              <a:buNone/>
              <a:defRPr>
                <a:latin typeface="Roboto Light"/>
                <a:ea typeface="Roboto Light"/>
                <a:cs typeface="Roboto Light"/>
                <a:sym typeface="Roboto Light"/>
              </a:defRPr>
            </a:lvl3pPr>
            <a:lvl4pPr lvl="3" rtl="0">
              <a:spcBef>
                <a:spcPts val="0"/>
              </a:spcBef>
              <a:spcAft>
                <a:spcPts val="0"/>
              </a:spcAft>
              <a:buSzPts val="2800"/>
              <a:buNone/>
              <a:defRPr>
                <a:latin typeface="Roboto Light"/>
                <a:ea typeface="Roboto Light"/>
                <a:cs typeface="Roboto Light"/>
                <a:sym typeface="Roboto Light"/>
              </a:defRPr>
            </a:lvl4pPr>
            <a:lvl5pPr lvl="4" rtl="0">
              <a:spcBef>
                <a:spcPts val="0"/>
              </a:spcBef>
              <a:spcAft>
                <a:spcPts val="0"/>
              </a:spcAft>
              <a:buSzPts val="2800"/>
              <a:buNone/>
              <a:defRPr>
                <a:latin typeface="Roboto Light"/>
                <a:ea typeface="Roboto Light"/>
                <a:cs typeface="Roboto Light"/>
                <a:sym typeface="Roboto Light"/>
              </a:defRPr>
            </a:lvl5pPr>
            <a:lvl6pPr lvl="5" rtl="0">
              <a:spcBef>
                <a:spcPts val="0"/>
              </a:spcBef>
              <a:spcAft>
                <a:spcPts val="0"/>
              </a:spcAft>
              <a:buSzPts val="2800"/>
              <a:buNone/>
              <a:defRPr>
                <a:latin typeface="Roboto Light"/>
                <a:ea typeface="Roboto Light"/>
                <a:cs typeface="Roboto Light"/>
                <a:sym typeface="Roboto Light"/>
              </a:defRPr>
            </a:lvl6pPr>
            <a:lvl7pPr lvl="6" rtl="0">
              <a:spcBef>
                <a:spcPts val="0"/>
              </a:spcBef>
              <a:spcAft>
                <a:spcPts val="0"/>
              </a:spcAft>
              <a:buSzPts val="2800"/>
              <a:buNone/>
              <a:defRPr>
                <a:latin typeface="Roboto Light"/>
                <a:ea typeface="Roboto Light"/>
                <a:cs typeface="Roboto Light"/>
                <a:sym typeface="Roboto Light"/>
              </a:defRPr>
            </a:lvl7pPr>
            <a:lvl8pPr lvl="7" rtl="0">
              <a:spcBef>
                <a:spcPts val="0"/>
              </a:spcBef>
              <a:spcAft>
                <a:spcPts val="0"/>
              </a:spcAft>
              <a:buSzPts val="2800"/>
              <a:buNone/>
              <a:defRPr>
                <a:latin typeface="Roboto Light"/>
                <a:ea typeface="Roboto Light"/>
                <a:cs typeface="Roboto Light"/>
                <a:sym typeface="Roboto Light"/>
              </a:defRPr>
            </a:lvl8pPr>
            <a:lvl9pPr lvl="8" rtl="0">
              <a:spcBef>
                <a:spcPts val="0"/>
              </a:spcBef>
              <a:spcAft>
                <a:spcPts val="0"/>
              </a:spcAft>
              <a:buSzPts val="2800"/>
              <a:buNone/>
              <a:defRPr>
                <a:latin typeface="Roboto Light"/>
                <a:ea typeface="Roboto Light"/>
                <a:cs typeface="Roboto Light"/>
                <a:sym typeface="Roboto Light"/>
              </a:defRPr>
            </a:lvl9pPr>
          </a:lstStyle>
          <a:p/>
        </p:txBody>
      </p:sp>
      <p:sp>
        <p:nvSpPr>
          <p:cNvPr id="255" name="Google Shape;255;p24"/>
          <p:cNvSpPr txBox="1"/>
          <p:nvPr>
            <p:ph idx="2" type="title"/>
          </p:nvPr>
        </p:nvSpPr>
        <p:spPr>
          <a:xfrm>
            <a:off x="896225" y="1871375"/>
            <a:ext cx="3408900" cy="2622300"/>
          </a:xfrm>
          <a:prstGeom prst="rect">
            <a:avLst/>
          </a:prstGeom>
        </p:spPr>
        <p:txBody>
          <a:bodyPr anchorCtr="0" anchor="t" bIns="91425" lIns="365750" spcFirstLastPara="1" rIns="91425" wrap="square" tIns="91425">
            <a:noAutofit/>
          </a:bodyPr>
          <a:lstStyle>
            <a:lvl1pPr lvl="0" rtl="0">
              <a:spcBef>
                <a:spcPts val="0"/>
              </a:spcBef>
              <a:spcAft>
                <a:spcPts val="0"/>
              </a:spcAft>
              <a:buClr>
                <a:schemeClr val="dk1"/>
              </a:buClr>
              <a:buSzPts val="1600"/>
              <a:buFont typeface="Roboto Light"/>
              <a:buNone/>
              <a:defRPr b="0" sz="1600">
                <a:solidFill>
                  <a:schemeClr val="dk1"/>
                </a:solidFill>
                <a:latin typeface="Roboto Light"/>
                <a:ea typeface="Roboto Light"/>
                <a:cs typeface="Roboto Light"/>
                <a:sym typeface="Roboto Light"/>
              </a:defRPr>
            </a:lvl1pPr>
            <a:lvl2pPr lvl="1" rtl="0">
              <a:spcBef>
                <a:spcPts val="0"/>
              </a:spcBef>
              <a:spcAft>
                <a:spcPts val="0"/>
              </a:spcAft>
              <a:buSzPts val="1600"/>
              <a:buNone/>
              <a:defRPr sz="1600">
                <a:latin typeface="Roboto Light"/>
                <a:ea typeface="Roboto Light"/>
                <a:cs typeface="Roboto Light"/>
                <a:sym typeface="Roboto Light"/>
              </a:defRPr>
            </a:lvl2pPr>
            <a:lvl3pPr lvl="2" rtl="0">
              <a:spcBef>
                <a:spcPts val="0"/>
              </a:spcBef>
              <a:spcAft>
                <a:spcPts val="0"/>
              </a:spcAft>
              <a:buSzPts val="1600"/>
              <a:buNone/>
              <a:defRPr sz="1600">
                <a:latin typeface="Roboto Light"/>
                <a:ea typeface="Roboto Light"/>
                <a:cs typeface="Roboto Light"/>
                <a:sym typeface="Roboto Light"/>
              </a:defRPr>
            </a:lvl3pPr>
            <a:lvl4pPr lvl="3" rtl="0">
              <a:spcBef>
                <a:spcPts val="0"/>
              </a:spcBef>
              <a:spcAft>
                <a:spcPts val="0"/>
              </a:spcAft>
              <a:buSzPts val="1600"/>
              <a:buNone/>
              <a:defRPr sz="1600">
                <a:latin typeface="Roboto Light"/>
                <a:ea typeface="Roboto Light"/>
                <a:cs typeface="Roboto Light"/>
                <a:sym typeface="Roboto Light"/>
              </a:defRPr>
            </a:lvl4pPr>
            <a:lvl5pPr lvl="4" rtl="0">
              <a:spcBef>
                <a:spcPts val="0"/>
              </a:spcBef>
              <a:spcAft>
                <a:spcPts val="0"/>
              </a:spcAft>
              <a:buSzPts val="1600"/>
              <a:buNone/>
              <a:defRPr sz="1600">
                <a:latin typeface="Roboto Light"/>
                <a:ea typeface="Roboto Light"/>
                <a:cs typeface="Roboto Light"/>
                <a:sym typeface="Roboto Light"/>
              </a:defRPr>
            </a:lvl5pPr>
            <a:lvl6pPr lvl="5" rtl="0">
              <a:spcBef>
                <a:spcPts val="0"/>
              </a:spcBef>
              <a:spcAft>
                <a:spcPts val="0"/>
              </a:spcAft>
              <a:buSzPts val="1600"/>
              <a:buNone/>
              <a:defRPr sz="1600">
                <a:latin typeface="Roboto Light"/>
                <a:ea typeface="Roboto Light"/>
                <a:cs typeface="Roboto Light"/>
                <a:sym typeface="Roboto Light"/>
              </a:defRPr>
            </a:lvl6pPr>
            <a:lvl7pPr lvl="6" rtl="0">
              <a:spcBef>
                <a:spcPts val="0"/>
              </a:spcBef>
              <a:spcAft>
                <a:spcPts val="0"/>
              </a:spcAft>
              <a:buSzPts val="1600"/>
              <a:buNone/>
              <a:defRPr sz="1600">
                <a:latin typeface="Roboto Light"/>
                <a:ea typeface="Roboto Light"/>
                <a:cs typeface="Roboto Light"/>
                <a:sym typeface="Roboto Light"/>
              </a:defRPr>
            </a:lvl7pPr>
            <a:lvl8pPr lvl="7" rtl="0">
              <a:spcBef>
                <a:spcPts val="0"/>
              </a:spcBef>
              <a:spcAft>
                <a:spcPts val="0"/>
              </a:spcAft>
              <a:buSzPts val="1600"/>
              <a:buNone/>
              <a:defRPr sz="1600">
                <a:latin typeface="Roboto Light"/>
                <a:ea typeface="Roboto Light"/>
                <a:cs typeface="Roboto Light"/>
                <a:sym typeface="Roboto Light"/>
              </a:defRPr>
            </a:lvl8pPr>
            <a:lvl9pPr lvl="8" rtl="0">
              <a:spcBef>
                <a:spcPts val="0"/>
              </a:spcBef>
              <a:spcAft>
                <a:spcPts val="0"/>
              </a:spcAft>
              <a:buSzPts val="1600"/>
              <a:buNone/>
              <a:defRPr sz="1600">
                <a:latin typeface="Roboto Light"/>
                <a:ea typeface="Roboto Light"/>
                <a:cs typeface="Roboto Light"/>
                <a:sym typeface="Roboto Light"/>
              </a:defRPr>
            </a:lvl9pPr>
          </a:lstStyle>
          <a:p/>
        </p:txBody>
      </p:sp>
      <p:sp>
        <p:nvSpPr>
          <p:cNvPr id="256" name="Google Shape;256;p24"/>
          <p:cNvSpPr txBox="1"/>
          <p:nvPr>
            <p:ph idx="3" type="title"/>
          </p:nvPr>
        </p:nvSpPr>
        <p:spPr>
          <a:xfrm>
            <a:off x="5323925" y="1871375"/>
            <a:ext cx="3607500" cy="2622300"/>
          </a:xfrm>
          <a:prstGeom prst="rect">
            <a:avLst/>
          </a:prstGeom>
        </p:spPr>
        <p:txBody>
          <a:bodyPr anchorCtr="0" anchor="t" bIns="91425" lIns="365750" spcFirstLastPara="1" rIns="91425" wrap="square" tIns="91425">
            <a:noAutofit/>
          </a:bodyPr>
          <a:lstStyle>
            <a:lvl1pPr lvl="0" rtl="0">
              <a:spcBef>
                <a:spcPts val="0"/>
              </a:spcBef>
              <a:spcAft>
                <a:spcPts val="0"/>
              </a:spcAft>
              <a:buClr>
                <a:schemeClr val="dk1"/>
              </a:buClr>
              <a:buSzPts val="1600"/>
              <a:buFont typeface="Roboto Light"/>
              <a:buNone/>
              <a:defRPr b="0" sz="1600">
                <a:solidFill>
                  <a:schemeClr val="dk1"/>
                </a:solidFill>
                <a:latin typeface="Roboto Light"/>
                <a:ea typeface="Roboto Light"/>
                <a:cs typeface="Roboto Light"/>
                <a:sym typeface="Roboto Light"/>
              </a:defRPr>
            </a:lvl1pPr>
            <a:lvl2pPr lvl="1" rtl="0">
              <a:spcBef>
                <a:spcPts val="0"/>
              </a:spcBef>
              <a:spcAft>
                <a:spcPts val="0"/>
              </a:spcAft>
              <a:buSzPts val="1600"/>
              <a:buNone/>
              <a:defRPr sz="1600">
                <a:latin typeface="Roboto Light"/>
                <a:ea typeface="Roboto Light"/>
                <a:cs typeface="Roboto Light"/>
                <a:sym typeface="Roboto Light"/>
              </a:defRPr>
            </a:lvl2pPr>
            <a:lvl3pPr lvl="2" rtl="0">
              <a:spcBef>
                <a:spcPts val="0"/>
              </a:spcBef>
              <a:spcAft>
                <a:spcPts val="0"/>
              </a:spcAft>
              <a:buSzPts val="1600"/>
              <a:buNone/>
              <a:defRPr sz="1600">
                <a:latin typeface="Roboto Light"/>
                <a:ea typeface="Roboto Light"/>
                <a:cs typeface="Roboto Light"/>
                <a:sym typeface="Roboto Light"/>
              </a:defRPr>
            </a:lvl3pPr>
            <a:lvl4pPr lvl="3" rtl="0">
              <a:spcBef>
                <a:spcPts val="0"/>
              </a:spcBef>
              <a:spcAft>
                <a:spcPts val="0"/>
              </a:spcAft>
              <a:buSzPts val="1600"/>
              <a:buNone/>
              <a:defRPr sz="1600">
                <a:latin typeface="Roboto Light"/>
                <a:ea typeface="Roboto Light"/>
                <a:cs typeface="Roboto Light"/>
                <a:sym typeface="Roboto Light"/>
              </a:defRPr>
            </a:lvl4pPr>
            <a:lvl5pPr lvl="4" rtl="0">
              <a:spcBef>
                <a:spcPts val="0"/>
              </a:spcBef>
              <a:spcAft>
                <a:spcPts val="0"/>
              </a:spcAft>
              <a:buSzPts val="1600"/>
              <a:buNone/>
              <a:defRPr sz="1600">
                <a:latin typeface="Roboto Light"/>
                <a:ea typeface="Roboto Light"/>
                <a:cs typeface="Roboto Light"/>
                <a:sym typeface="Roboto Light"/>
              </a:defRPr>
            </a:lvl5pPr>
            <a:lvl6pPr lvl="5" rtl="0">
              <a:spcBef>
                <a:spcPts val="0"/>
              </a:spcBef>
              <a:spcAft>
                <a:spcPts val="0"/>
              </a:spcAft>
              <a:buSzPts val="1600"/>
              <a:buNone/>
              <a:defRPr sz="1600">
                <a:latin typeface="Roboto Light"/>
                <a:ea typeface="Roboto Light"/>
                <a:cs typeface="Roboto Light"/>
                <a:sym typeface="Roboto Light"/>
              </a:defRPr>
            </a:lvl6pPr>
            <a:lvl7pPr lvl="6" rtl="0">
              <a:spcBef>
                <a:spcPts val="0"/>
              </a:spcBef>
              <a:spcAft>
                <a:spcPts val="0"/>
              </a:spcAft>
              <a:buSzPts val="1600"/>
              <a:buNone/>
              <a:defRPr sz="1600">
                <a:latin typeface="Roboto Light"/>
                <a:ea typeface="Roboto Light"/>
                <a:cs typeface="Roboto Light"/>
                <a:sym typeface="Roboto Light"/>
              </a:defRPr>
            </a:lvl7pPr>
            <a:lvl8pPr lvl="7" rtl="0">
              <a:spcBef>
                <a:spcPts val="0"/>
              </a:spcBef>
              <a:spcAft>
                <a:spcPts val="0"/>
              </a:spcAft>
              <a:buSzPts val="1600"/>
              <a:buNone/>
              <a:defRPr sz="1600">
                <a:latin typeface="Roboto Light"/>
                <a:ea typeface="Roboto Light"/>
                <a:cs typeface="Roboto Light"/>
                <a:sym typeface="Roboto Light"/>
              </a:defRPr>
            </a:lvl8pPr>
            <a:lvl9pPr lvl="8" rtl="0">
              <a:spcBef>
                <a:spcPts val="0"/>
              </a:spcBef>
              <a:spcAft>
                <a:spcPts val="0"/>
              </a:spcAft>
              <a:buSzPts val="1600"/>
              <a:buNone/>
              <a:defRPr sz="1600">
                <a:latin typeface="Roboto Light"/>
                <a:ea typeface="Roboto Light"/>
                <a:cs typeface="Roboto Light"/>
                <a:sym typeface="Roboto Light"/>
              </a:defRPr>
            </a:lvl9pPr>
          </a:lstStyle>
          <a:p/>
        </p:txBody>
      </p:sp>
      <p:sp>
        <p:nvSpPr>
          <p:cNvPr id="257" name="Google Shape;257;p24"/>
          <p:cNvSpPr txBox="1"/>
          <p:nvPr>
            <p:ph idx="4"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58" name="Google Shape;258;p24"/>
          <p:cNvPicPr preferRelativeResize="0"/>
          <p:nvPr/>
        </p:nvPicPr>
        <p:blipFill rotWithShape="1">
          <a:blip r:embed="rId2">
            <a:alphaModFix/>
          </a:blip>
          <a:srcRect b="0" l="0" r="0" t="0"/>
          <a:stretch/>
        </p:blipFill>
        <p:spPr>
          <a:xfrm>
            <a:off x="4305138" y="1183050"/>
            <a:ext cx="827470" cy="3662574"/>
          </a:xfrm>
          <a:prstGeom prst="rect">
            <a:avLst/>
          </a:prstGeom>
          <a:noFill/>
          <a:ln>
            <a:noFill/>
          </a:ln>
        </p:spPr>
      </p:pic>
      <p:grpSp>
        <p:nvGrpSpPr>
          <p:cNvPr id="259" name="Google Shape;259;p24"/>
          <p:cNvGrpSpPr/>
          <p:nvPr/>
        </p:nvGrpSpPr>
        <p:grpSpPr>
          <a:xfrm>
            <a:off x="457147" y="1190428"/>
            <a:ext cx="533372" cy="533480"/>
            <a:chOff x="457200" y="1378813"/>
            <a:chExt cx="695400" cy="695450"/>
          </a:xfrm>
        </p:grpSpPr>
        <p:sp>
          <p:nvSpPr>
            <p:cNvPr id="260" name="Google Shape;260;p24"/>
            <p:cNvSpPr/>
            <p:nvPr/>
          </p:nvSpPr>
          <p:spPr>
            <a:xfrm>
              <a:off x="457200" y="1378813"/>
              <a:ext cx="695400" cy="621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lt1"/>
                  </a:solidFill>
                  <a:latin typeface="Roboto Light"/>
                  <a:ea typeface="Roboto Light"/>
                  <a:cs typeface="Roboto Light"/>
                  <a:sym typeface="Roboto Light"/>
                </a:rPr>
                <a:t>01</a:t>
              </a:r>
              <a:endParaRPr b="0" i="0" sz="2100" u="none" cap="none" strike="noStrike">
                <a:solidFill>
                  <a:schemeClr val="lt1"/>
                </a:solidFill>
                <a:latin typeface="Roboto Light"/>
                <a:ea typeface="Roboto Light"/>
                <a:cs typeface="Roboto Light"/>
                <a:sym typeface="Roboto Light"/>
              </a:endParaRPr>
            </a:p>
          </p:txBody>
        </p:sp>
        <p:sp>
          <p:nvSpPr>
            <p:cNvPr id="261" name="Google Shape;261;p24"/>
            <p:cNvSpPr/>
            <p:nvPr/>
          </p:nvSpPr>
          <p:spPr>
            <a:xfrm rot="10800000">
              <a:off x="634726" y="1885638"/>
              <a:ext cx="340325" cy="188625"/>
            </a:xfrm>
            <a:prstGeom prst="flowChartExtra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24"/>
          <p:cNvGrpSpPr/>
          <p:nvPr/>
        </p:nvGrpSpPr>
        <p:grpSpPr>
          <a:xfrm>
            <a:off x="4876797" y="1190428"/>
            <a:ext cx="533372" cy="533480"/>
            <a:chOff x="2605668" y="1378813"/>
            <a:chExt cx="695400" cy="695450"/>
          </a:xfrm>
        </p:grpSpPr>
        <p:sp>
          <p:nvSpPr>
            <p:cNvPr id="263" name="Google Shape;263;p24"/>
            <p:cNvSpPr/>
            <p:nvPr/>
          </p:nvSpPr>
          <p:spPr>
            <a:xfrm>
              <a:off x="2605668" y="1378813"/>
              <a:ext cx="695400" cy="621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dk2"/>
                  </a:solidFill>
                  <a:latin typeface="Roboto Light"/>
                  <a:ea typeface="Roboto Light"/>
                  <a:cs typeface="Roboto Light"/>
                  <a:sym typeface="Roboto Light"/>
                </a:rPr>
                <a:t>02</a:t>
              </a:r>
              <a:endParaRPr b="0" i="0" sz="2100" u="none" cap="none" strike="noStrike">
                <a:solidFill>
                  <a:schemeClr val="dk2"/>
                </a:solidFill>
                <a:latin typeface="Roboto Light"/>
                <a:ea typeface="Roboto Light"/>
                <a:cs typeface="Roboto Light"/>
                <a:sym typeface="Roboto Light"/>
              </a:endParaRPr>
            </a:p>
          </p:txBody>
        </p:sp>
        <p:sp>
          <p:nvSpPr>
            <p:cNvPr id="264" name="Google Shape;264;p24"/>
            <p:cNvSpPr/>
            <p:nvPr/>
          </p:nvSpPr>
          <p:spPr>
            <a:xfrm rot="10800000">
              <a:off x="2783210" y="1885638"/>
              <a:ext cx="340325" cy="188625"/>
            </a:xfrm>
            <a:prstGeom prst="flowChartExtra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65" name="Google Shape;265;p24"/>
          <p:cNvSpPr/>
          <p:nvPr/>
        </p:nvSpPr>
        <p:spPr>
          <a:xfrm>
            <a:off x="5528977" y="1183050"/>
            <a:ext cx="3196500" cy="476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Light"/>
              <a:ea typeface="Roboto Light"/>
              <a:cs typeface="Roboto Light"/>
              <a:sym typeface="Roboto Light"/>
            </a:endParaRPr>
          </a:p>
        </p:txBody>
      </p:sp>
      <p:sp>
        <p:nvSpPr>
          <p:cNvPr id="266" name="Google Shape;266;p24"/>
          <p:cNvSpPr txBox="1"/>
          <p:nvPr>
            <p:ph idx="5" type="title"/>
          </p:nvPr>
        </p:nvSpPr>
        <p:spPr>
          <a:xfrm>
            <a:off x="5599593" y="1219907"/>
            <a:ext cx="3031200" cy="393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Font typeface="Roboto Light"/>
              <a:buNone/>
              <a:defRPr b="0" sz="1800">
                <a:solidFill>
                  <a:schemeClr val="dk1"/>
                </a:solidFill>
                <a:latin typeface="Roboto Light"/>
                <a:ea typeface="Roboto Light"/>
                <a:cs typeface="Roboto Light"/>
                <a:sym typeface="Roboto Light"/>
              </a:defRPr>
            </a:lvl1pPr>
            <a:lvl2pPr lvl="1" rtl="0">
              <a:spcBef>
                <a:spcPts val="0"/>
              </a:spcBef>
              <a:spcAft>
                <a:spcPts val="0"/>
              </a:spcAft>
              <a:buSzPts val="2800"/>
              <a:buNone/>
              <a:defRPr>
                <a:latin typeface="Roboto Light"/>
                <a:ea typeface="Roboto Light"/>
                <a:cs typeface="Roboto Light"/>
                <a:sym typeface="Roboto Light"/>
              </a:defRPr>
            </a:lvl2pPr>
            <a:lvl3pPr lvl="2" rtl="0">
              <a:spcBef>
                <a:spcPts val="0"/>
              </a:spcBef>
              <a:spcAft>
                <a:spcPts val="0"/>
              </a:spcAft>
              <a:buSzPts val="2800"/>
              <a:buNone/>
              <a:defRPr>
                <a:latin typeface="Roboto Light"/>
                <a:ea typeface="Roboto Light"/>
                <a:cs typeface="Roboto Light"/>
                <a:sym typeface="Roboto Light"/>
              </a:defRPr>
            </a:lvl3pPr>
            <a:lvl4pPr lvl="3" rtl="0">
              <a:spcBef>
                <a:spcPts val="0"/>
              </a:spcBef>
              <a:spcAft>
                <a:spcPts val="0"/>
              </a:spcAft>
              <a:buSzPts val="2800"/>
              <a:buNone/>
              <a:defRPr>
                <a:latin typeface="Roboto Light"/>
                <a:ea typeface="Roboto Light"/>
                <a:cs typeface="Roboto Light"/>
                <a:sym typeface="Roboto Light"/>
              </a:defRPr>
            </a:lvl4pPr>
            <a:lvl5pPr lvl="4" rtl="0">
              <a:spcBef>
                <a:spcPts val="0"/>
              </a:spcBef>
              <a:spcAft>
                <a:spcPts val="0"/>
              </a:spcAft>
              <a:buSzPts val="2800"/>
              <a:buNone/>
              <a:defRPr>
                <a:latin typeface="Roboto Light"/>
                <a:ea typeface="Roboto Light"/>
                <a:cs typeface="Roboto Light"/>
                <a:sym typeface="Roboto Light"/>
              </a:defRPr>
            </a:lvl5pPr>
            <a:lvl6pPr lvl="5" rtl="0">
              <a:spcBef>
                <a:spcPts val="0"/>
              </a:spcBef>
              <a:spcAft>
                <a:spcPts val="0"/>
              </a:spcAft>
              <a:buSzPts val="2800"/>
              <a:buNone/>
              <a:defRPr>
                <a:latin typeface="Roboto Light"/>
                <a:ea typeface="Roboto Light"/>
                <a:cs typeface="Roboto Light"/>
                <a:sym typeface="Roboto Light"/>
              </a:defRPr>
            </a:lvl6pPr>
            <a:lvl7pPr lvl="6" rtl="0">
              <a:spcBef>
                <a:spcPts val="0"/>
              </a:spcBef>
              <a:spcAft>
                <a:spcPts val="0"/>
              </a:spcAft>
              <a:buSzPts val="2800"/>
              <a:buNone/>
              <a:defRPr>
                <a:latin typeface="Roboto Light"/>
                <a:ea typeface="Roboto Light"/>
                <a:cs typeface="Roboto Light"/>
                <a:sym typeface="Roboto Light"/>
              </a:defRPr>
            </a:lvl7pPr>
            <a:lvl8pPr lvl="7" rtl="0">
              <a:spcBef>
                <a:spcPts val="0"/>
              </a:spcBef>
              <a:spcAft>
                <a:spcPts val="0"/>
              </a:spcAft>
              <a:buSzPts val="2800"/>
              <a:buNone/>
              <a:defRPr>
                <a:latin typeface="Roboto Light"/>
                <a:ea typeface="Roboto Light"/>
                <a:cs typeface="Roboto Light"/>
                <a:sym typeface="Roboto Light"/>
              </a:defRPr>
            </a:lvl8pPr>
            <a:lvl9pPr lvl="8" rtl="0">
              <a:spcBef>
                <a:spcPts val="0"/>
              </a:spcBef>
              <a:spcAft>
                <a:spcPts val="0"/>
              </a:spcAft>
              <a:buSzPts val="2800"/>
              <a:buNone/>
              <a:defRPr>
                <a:latin typeface="Roboto Light"/>
                <a:ea typeface="Roboto Light"/>
                <a:cs typeface="Roboto Light"/>
                <a:sym typeface="Roboto Light"/>
              </a:defRPr>
            </a:lvl9pPr>
          </a:lstStyle>
          <a:p/>
        </p:txBody>
      </p:sp>
      <p:sp>
        <p:nvSpPr>
          <p:cNvPr id="267" name="Google Shape;267;p24"/>
          <p:cNvSpPr txBox="1"/>
          <p:nvPr>
            <p:ph idx="6"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68" name="Shape 268"/>
        <p:cNvGrpSpPr/>
        <p:nvPr/>
      </p:nvGrpSpPr>
      <p:grpSpPr>
        <a:xfrm>
          <a:off x="0" y="0"/>
          <a:ext cx="0" cy="0"/>
          <a:chOff x="0" y="0"/>
          <a:chExt cx="0" cy="0"/>
        </a:xfrm>
      </p:grpSpPr>
      <p:sp>
        <p:nvSpPr>
          <p:cNvPr id="269" name="Google Shape;269;p25"/>
          <p:cNvSpPr txBox="1"/>
          <p:nvPr/>
        </p:nvSpPr>
        <p:spPr>
          <a:xfrm>
            <a:off x="304800" y="1086450"/>
            <a:ext cx="2024100" cy="3682200"/>
          </a:xfrm>
          <a:prstGeom prst="rect">
            <a:avLst/>
          </a:prstGeom>
          <a:solidFill>
            <a:srgbClr val="00C7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Medium"/>
              <a:ea typeface="Roboto Medium"/>
              <a:cs typeface="Roboto Medium"/>
              <a:sym typeface="Roboto Medium"/>
            </a:endParaRPr>
          </a:p>
        </p:txBody>
      </p:sp>
      <p:sp>
        <p:nvSpPr>
          <p:cNvPr id="270" name="Google Shape;270;p25"/>
          <p:cNvSpPr txBox="1"/>
          <p:nvPr/>
        </p:nvSpPr>
        <p:spPr>
          <a:xfrm>
            <a:off x="2475917" y="1086450"/>
            <a:ext cx="2024100" cy="3682200"/>
          </a:xfrm>
          <a:prstGeom prst="rect">
            <a:avLst/>
          </a:prstGeom>
          <a:solidFill>
            <a:srgbClr val="FCB91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Medium"/>
              <a:ea typeface="Roboto Medium"/>
              <a:cs typeface="Roboto Medium"/>
              <a:sym typeface="Roboto Medium"/>
            </a:endParaRPr>
          </a:p>
        </p:txBody>
      </p:sp>
      <p:sp>
        <p:nvSpPr>
          <p:cNvPr id="271" name="Google Shape;271;p25"/>
          <p:cNvSpPr txBox="1"/>
          <p:nvPr/>
        </p:nvSpPr>
        <p:spPr>
          <a:xfrm>
            <a:off x="4647033" y="1086450"/>
            <a:ext cx="2024100" cy="3682200"/>
          </a:xfrm>
          <a:prstGeom prst="rect">
            <a:avLst/>
          </a:prstGeom>
          <a:solidFill>
            <a:srgbClr val="2E5E73"/>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Medium"/>
              <a:ea typeface="Roboto Medium"/>
              <a:cs typeface="Roboto Medium"/>
              <a:sym typeface="Roboto Medium"/>
            </a:endParaRPr>
          </a:p>
        </p:txBody>
      </p:sp>
      <p:sp>
        <p:nvSpPr>
          <p:cNvPr id="272" name="Google Shape;272;p25"/>
          <p:cNvSpPr txBox="1"/>
          <p:nvPr/>
        </p:nvSpPr>
        <p:spPr>
          <a:xfrm>
            <a:off x="6818150" y="1086450"/>
            <a:ext cx="2024100" cy="3682200"/>
          </a:xfrm>
          <a:prstGeom prst="rect">
            <a:avLst/>
          </a:prstGeom>
          <a:solidFill>
            <a:srgbClr val="AADCF2"/>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Roboto Medium"/>
              <a:ea typeface="Roboto Medium"/>
              <a:cs typeface="Roboto Medium"/>
              <a:sym typeface="Roboto Medium"/>
            </a:endParaRPr>
          </a:p>
        </p:txBody>
      </p:sp>
      <p:sp>
        <p:nvSpPr>
          <p:cNvPr id="273" name="Google Shape;273;p25"/>
          <p:cNvSpPr/>
          <p:nvPr/>
        </p:nvSpPr>
        <p:spPr>
          <a:xfrm>
            <a:off x="6964850" y="1133784"/>
            <a:ext cx="1730700" cy="268800"/>
          </a:xfrm>
          <a:prstGeom prst="roundRect">
            <a:avLst>
              <a:gd fmla="val 16500" name="adj"/>
            </a:avLst>
          </a:prstGeom>
          <a:noFill/>
          <a:ln>
            <a:noFill/>
          </a:ln>
        </p:spPr>
        <p:txBody>
          <a:bodyPr anchorCtr="0" anchor="ctr" bIns="0" lIns="0" spcFirstLastPara="1" rIns="0" wrap="square" tIns="128000">
            <a:noAutofit/>
          </a:bodyPr>
          <a:lstStyle/>
          <a:p>
            <a:pPr indent="0" lvl="0" marL="0" marR="0" rtl="0" algn="ctr">
              <a:lnSpc>
                <a:spcPct val="100000"/>
              </a:lnSpc>
              <a:spcBef>
                <a:spcPts val="0"/>
              </a:spcBef>
              <a:spcAft>
                <a:spcPts val="1000"/>
              </a:spcAft>
              <a:buClr>
                <a:srgbClr val="000000"/>
              </a:buClr>
              <a:buSzPts val="1100"/>
              <a:buFont typeface="Arial"/>
              <a:buNone/>
            </a:pPr>
            <a:r>
              <a:rPr b="1" lang="en" sz="1700">
                <a:solidFill>
                  <a:srgbClr val="2E5E73"/>
                </a:solidFill>
                <a:latin typeface="Roboto"/>
                <a:ea typeface="Roboto"/>
                <a:cs typeface="Roboto"/>
                <a:sym typeface="Roboto"/>
              </a:rPr>
              <a:t>Title</a:t>
            </a:r>
            <a:endParaRPr b="1" sz="1700">
              <a:solidFill>
                <a:srgbClr val="2E5E73"/>
              </a:solidFill>
              <a:latin typeface="Roboto"/>
              <a:ea typeface="Roboto"/>
              <a:cs typeface="Roboto"/>
              <a:sym typeface="Roboto"/>
            </a:endParaRPr>
          </a:p>
        </p:txBody>
      </p:sp>
      <p:sp>
        <p:nvSpPr>
          <p:cNvPr id="274" name="Google Shape;274;p25"/>
          <p:cNvSpPr/>
          <p:nvPr/>
        </p:nvSpPr>
        <p:spPr>
          <a:xfrm>
            <a:off x="7116375" y="2062013"/>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txBox="1"/>
          <p:nvPr/>
        </p:nvSpPr>
        <p:spPr>
          <a:xfrm>
            <a:off x="7271838" y="2040413"/>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6" name="Google Shape;276;p25"/>
          <p:cNvSpPr/>
          <p:nvPr/>
        </p:nvSpPr>
        <p:spPr>
          <a:xfrm>
            <a:off x="6948614" y="2032604"/>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2</a:t>
            </a:r>
            <a:endParaRPr>
              <a:solidFill>
                <a:srgbClr val="2E5E73"/>
              </a:solidFill>
            </a:endParaRPr>
          </a:p>
        </p:txBody>
      </p:sp>
      <p:sp>
        <p:nvSpPr>
          <p:cNvPr id="277" name="Google Shape;277;p25"/>
          <p:cNvSpPr/>
          <p:nvPr/>
        </p:nvSpPr>
        <p:spPr>
          <a:xfrm>
            <a:off x="4793738" y="1133784"/>
            <a:ext cx="1730700" cy="268800"/>
          </a:xfrm>
          <a:prstGeom prst="roundRect">
            <a:avLst>
              <a:gd fmla="val 16500" name="adj"/>
            </a:avLst>
          </a:prstGeom>
          <a:noFill/>
          <a:ln>
            <a:noFill/>
          </a:ln>
        </p:spPr>
        <p:txBody>
          <a:bodyPr anchorCtr="0" anchor="ctr" bIns="0" lIns="0" spcFirstLastPara="1" rIns="0" wrap="square" tIns="128000">
            <a:noAutofit/>
          </a:bodyPr>
          <a:lstStyle/>
          <a:p>
            <a:pPr indent="0" lvl="0" marL="0" marR="0" rtl="0" algn="ctr">
              <a:lnSpc>
                <a:spcPct val="100000"/>
              </a:lnSpc>
              <a:spcBef>
                <a:spcPts val="0"/>
              </a:spcBef>
              <a:spcAft>
                <a:spcPts val="1000"/>
              </a:spcAft>
              <a:buClr>
                <a:srgbClr val="000000"/>
              </a:buClr>
              <a:buSzPts val="1100"/>
              <a:buFont typeface="Arial"/>
              <a:buNone/>
            </a:pPr>
            <a:r>
              <a:rPr b="1" lang="en" sz="1700">
                <a:solidFill>
                  <a:srgbClr val="FFFFFF"/>
                </a:solidFill>
                <a:latin typeface="Roboto"/>
                <a:ea typeface="Roboto"/>
                <a:cs typeface="Roboto"/>
                <a:sym typeface="Roboto"/>
              </a:rPr>
              <a:t>Title</a:t>
            </a:r>
            <a:endParaRPr b="1" sz="1700">
              <a:solidFill>
                <a:srgbClr val="FFFFFF"/>
              </a:solidFill>
              <a:latin typeface="Roboto"/>
              <a:ea typeface="Roboto"/>
              <a:cs typeface="Roboto"/>
              <a:sym typeface="Roboto"/>
            </a:endParaRPr>
          </a:p>
        </p:txBody>
      </p:sp>
      <p:sp>
        <p:nvSpPr>
          <p:cNvPr id="278" name="Google Shape;278;p25"/>
          <p:cNvSpPr/>
          <p:nvPr/>
        </p:nvSpPr>
        <p:spPr>
          <a:xfrm>
            <a:off x="2622625" y="1133784"/>
            <a:ext cx="1730700" cy="268800"/>
          </a:xfrm>
          <a:prstGeom prst="roundRect">
            <a:avLst>
              <a:gd fmla="val 16500" name="adj"/>
            </a:avLst>
          </a:prstGeom>
          <a:noFill/>
          <a:ln>
            <a:noFill/>
          </a:ln>
        </p:spPr>
        <p:txBody>
          <a:bodyPr anchorCtr="0" anchor="ctr" bIns="0" lIns="0" spcFirstLastPara="1" rIns="0" wrap="square" tIns="128000">
            <a:noAutofit/>
          </a:bodyPr>
          <a:lstStyle/>
          <a:p>
            <a:pPr indent="0" lvl="0" marL="0" marR="0" rtl="0" algn="ctr">
              <a:lnSpc>
                <a:spcPct val="100000"/>
              </a:lnSpc>
              <a:spcBef>
                <a:spcPts val="0"/>
              </a:spcBef>
              <a:spcAft>
                <a:spcPts val="1000"/>
              </a:spcAft>
              <a:buClr>
                <a:srgbClr val="000000"/>
              </a:buClr>
              <a:buSzPts val="1100"/>
              <a:buFont typeface="Arial"/>
              <a:buNone/>
            </a:pPr>
            <a:r>
              <a:rPr b="1" lang="en" sz="1700">
                <a:solidFill>
                  <a:srgbClr val="082D49"/>
                </a:solidFill>
                <a:latin typeface="Roboto"/>
                <a:ea typeface="Roboto"/>
                <a:cs typeface="Roboto"/>
                <a:sym typeface="Roboto"/>
              </a:rPr>
              <a:t>Title</a:t>
            </a:r>
            <a:endParaRPr b="1" sz="1700">
              <a:solidFill>
                <a:srgbClr val="082D49"/>
              </a:solidFill>
              <a:latin typeface="Roboto"/>
              <a:ea typeface="Roboto"/>
              <a:cs typeface="Roboto"/>
              <a:sym typeface="Roboto"/>
            </a:endParaRPr>
          </a:p>
        </p:txBody>
      </p:sp>
      <p:sp>
        <p:nvSpPr>
          <p:cNvPr id="279" name="Google Shape;279;p25"/>
          <p:cNvSpPr/>
          <p:nvPr/>
        </p:nvSpPr>
        <p:spPr>
          <a:xfrm>
            <a:off x="451525" y="1133784"/>
            <a:ext cx="1730700" cy="268800"/>
          </a:xfrm>
          <a:prstGeom prst="roundRect">
            <a:avLst>
              <a:gd fmla="val 16500" name="adj"/>
            </a:avLst>
          </a:prstGeom>
          <a:noFill/>
          <a:ln>
            <a:noFill/>
          </a:ln>
        </p:spPr>
        <p:txBody>
          <a:bodyPr anchorCtr="0" anchor="ctr" bIns="0" lIns="0" spcFirstLastPara="1" rIns="0" wrap="square" tIns="128000">
            <a:noAutofit/>
          </a:bodyPr>
          <a:lstStyle/>
          <a:p>
            <a:pPr indent="0" lvl="0" marL="0" marR="0" rtl="0" algn="ctr">
              <a:lnSpc>
                <a:spcPct val="100000"/>
              </a:lnSpc>
              <a:spcBef>
                <a:spcPts val="0"/>
              </a:spcBef>
              <a:spcAft>
                <a:spcPts val="1000"/>
              </a:spcAft>
              <a:buClr>
                <a:srgbClr val="000000"/>
              </a:buClr>
              <a:buSzPts val="1100"/>
              <a:buFont typeface="Arial"/>
              <a:buNone/>
            </a:pPr>
            <a:r>
              <a:rPr b="1" lang="en" sz="1700">
                <a:solidFill>
                  <a:srgbClr val="FFFFFF"/>
                </a:solidFill>
                <a:latin typeface="Roboto"/>
                <a:ea typeface="Roboto"/>
                <a:cs typeface="Roboto"/>
                <a:sym typeface="Roboto"/>
              </a:rPr>
              <a:t>Title</a:t>
            </a:r>
            <a:endParaRPr b="1" sz="1700">
              <a:solidFill>
                <a:srgbClr val="FFFFFF"/>
              </a:solidFill>
              <a:latin typeface="Roboto"/>
              <a:ea typeface="Roboto"/>
              <a:cs typeface="Roboto"/>
              <a:sym typeface="Roboto"/>
            </a:endParaRPr>
          </a:p>
        </p:txBody>
      </p:sp>
      <p:sp>
        <p:nvSpPr>
          <p:cNvPr id="280" name="Google Shape;280;p25"/>
          <p:cNvSpPr/>
          <p:nvPr/>
        </p:nvSpPr>
        <p:spPr>
          <a:xfrm>
            <a:off x="603050" y="2062019"/>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txBox="1"/>
          <p:nvPr/>
        </p:nvSpPr>
        <p:spPr>
          <a:xfrm>
            <a:off x="758513" y="2040419"/>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2" name="Google Shape;282;p25"/>
          <p:cNvSpPr/>
          <p:nvPr/>
        </p:nvSpPr>
        <p:spPr>
          <a:xfrm>
            <a:off x="435289" y="2032611"/>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2</a:t>
            </a:r>
            <a:endParaRPr>
              <a:solidFill>
                <a:srgbClr val="2E5E73"/>
              </a:solidFill>
            </a:endParaRPr>
          </a:p>
        </p:txBody>
      </p:sp>
      <p:sp>
        <p:nvSpPr>
          <p:cNvPr id="283" name="Google Shape;283;p25"/>
          <p:cNvSpPr/>
          <p:nvPr/>
        </p:nvSpPr>
        <p:spPr>
          <a:xfrm>
            <a:off x="603050" y="1618216"/>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txBox="1"/>
          <p:nvPr/>
        </p:nvSpPr>
        <p:spPr>
          <a:xfrm>
            <a:off x="758513" y="1596616"/>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5" name="Google Shape;285;p25"/>
          <p:cNvSpPr/>
          <p:nvPr/>
        </p:nvSpPr>
        <p:spPr>
          <a:xfrm>
            <a:off x="435289" y="1588808"/>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1</a:t>
            </a:r>
            <a:endParaRPr>
              <a:solidFill>
                <a:srgbClr val="2E5E73"/>
              </a:solidFill>
            </a:endParaRPr>
          </a:p>
        </p:txBody>
      </p:sp>
      <p:sp>
        <p:nvSpPr>
          <p:cNvPr id="286" name="Google Shape;286;p25"/>
          <p:cNvSpPr/>
          <p:nvPr/>
        </p:nvSpPr>
        <p:spPr>
          <a:xfrm>
            <a:off x="603050" y="2505822"/>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txBox="1"/>
          <p:nvPr/>
        </p:nvSpPr>
        <p:spPr>
          <a:xfrm>
            <a:off x="758513" y="2484222"/>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8" name="Google Shape;288;p25"/>
          <p:cNvSpPr/>
          <p:nvPr/>
        </p:nvSpPr>
        <p:spPr>
          <a:xfrm>
            <a:off x="435289" y="2476414"/>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3</a:t>
            </a:r>
            <a:endParaRPr>
              <a:solidFill>
                <a:srgbClr val="2E5E73"/>
              </a:solidFill>
            </a:endParaRPr>
          </a:p>
        </p:txBody>
      </p:sp>
      <p:sp>
        <p:nvSpPr>
          <p:cNvPr id="289" name="Google Shape;289;p25"/>
          <p:cNvSpPr/>
          <p:nvPr/>
        </p:nvSpPr>
        <p:spPr>
          <a:xfrm>
            <a:off x="603050" y="2949625"/>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
          <p:cNvSpPr txBox="1"/>
          <p:nvPr/>
        </p:nvSpPr>
        <p:spPr>
          <a:xfrm>
            <a:off x="758513" y="2928025"/>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1" name="Google Shape;291;p25"/>
          <p:cNvSpPr/>
          <p:nvPr/>
        </p:nvSpPr>
        <p:spPr>
          <a:xfrm>
            <a:off x="435289" y="2920216"/>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4</a:t>
            </a:r>
            <a:endParaRPr>
              <a:solidFill>
                <a:srgbClr val="2E5E73"/>
              </a:solidFill>
            </a:endParaRPr>
          </a:p>
        </p:txBody>
      </p:sp>
      <p:sp>
        <p:nvSpPr>
          <p:cNvPr id="292" name="Google Shape;292;p25"/>
          <p:cNvSpPr/>
          <p:nvPr/>
        </p:nvSpPr>
        <p:spPr>
          <a:xfrm>
            <a:off x="603050" y="3393427"/>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txBox="1"/>
          <p:nvPr/>
        </p:nvSpPr>
        <p:spPr>
          <a:xfrm>
            <a:off x="758513" y="3371827"/>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4" name="Google Shape;294;p25"/>
          <p:cNvSpPr/>
          <p:nvPr/>
        </p:nvSpPr>
        <p:spPr>
          <a:xfrm>
            <a:off x="435289" y="3364019"/>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5</a:t>
            </a:r>
            <a:endParaRPr>
              <a:solidFill>
                <a:srgbClr val="2E5E73"/>
              </a:solidFill>
            </a:endParaRPr>
          </a:p>
        </p:txBody>
      </p:sp>
      <p:sp>
        <p:nvSpPr>
          <p:cNvPr id="295" name="Google Shape;295;p25"/>
          <p:cNvSpPr/>
          <p:nvPr/>
        </p:nvSpPr>
        <p:spPr>
          <a:xfrm>
            <a:off x="603050" y="3837230"/>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txBox="1"/>
          <p:nvPr/>
        </p:nvSpPr>
        <p:spPr>
          <a:xfrm>
            <a:off x="758513" y="3815630"/>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7" name="Google Shape;297;p25"/>
          <p:cNvSpPr/>
          <p:nvPr/>
        </p:nvSpPr>
        <p:spPr>
          <a:xfrm>
            <a:off x="435289" y="3807822"/>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6</a:t>
            </a:r>
            <a:endParaRPr>
              <a:solidFill>
                <a:srgbClr val="2E5E73"/>
              </a:solidFill>
            </a:endParaRPr>
          </a:p>
        </p:txBody>
      </p:sp>
      <p:sp>
        <p:nvSpPr>
          <p:cNvPr id="298" name="Google Shape;298;p25"/>
          <p:cNvSpPr/>
          <p:nvPr/>
        </p:nvSpPr>
        <p:spPr>
          <a:xfrm>
            <a:off x="603050" y="4281033"/>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txBox="1"/>
          <p:nvPr/>
        </p:nvSpPr>
        <p:spPr>
          <a:xfrm>
            <a:off x="758513" y="4259433"/>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00" name="Google Shape;300;p25"/>
          <p:cNvSpPr/>
          <p:nvPr/>
        </p:nvSpPr>
        <p:spPr>
          <a:xfrm>
            <a:off x="435289" y="4251625"/>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7</a:t>
            </a:r>
            <a:endParaRPr>
              <a:solidFill>
                <a:srgbClr val="2E5E73"/>
              </a:solidFill>
            </a:endParaRPr>
          </a:p>
        </p:txBody>
      </p:sp>
      <p:sp>
        <p:nvSpPr>
          <p:cNvPr id="301" name="Google Shape;301;p25"/>
          <p:cNvSpPr/>
          <p:nvPr/>
        </p:nvSpPr>
        <p:spPr>
          <a:xfrm>
            <a:off x="7116375" y="1618216"/>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txBox="1"/>
          <p:nvPr/>
        </p:nvSpPr>
        <p:spPr>
          <a:xfrm>
            <a:off x="7271838" y="1596616"/>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03" name="Google Shape;303;p25"/>
          <p:cNvSpPr/>
          <p:nvPr/>
        </p:nvSpPr>
        <p:spPr>
          <a:xfrm>
            <a:off x="6948614" y="1588808"/>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1</a:t>
            </a:r>
            <a:endParaRPr>
              <a:solidFill>
                <a:srgbClr val="2E5E73"/>
              </a:solidFill>
            </a:endParaRPr>
          </a:p>
        </p:txBody>
      </p:sp>
      <p:sp>
        <p:nvSpPr>
          <p:cNvPr id="304" name="Google Shape;304;p25"/>
          <p:cNvSpPr/>
          <p:nvPr/>
        </p:nvSpPr>
        <p:spPr>
          <a:xfrm>
            <a:off x="7116375" y="2505822"/>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
          <p:cNvSpPr txBox="1"/>
          <p:nvPr/>
        </p:nvSpPr>
        <p:spPr>
          <a:xfrm>
            <a:off x="7271838" y="2484222"/>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06" name="Google Shape;306;p25"/>
          <p:cNvSpPr/>
          <p:nvPr/>
        </p:nvSpPr>
        <p:spPr>
          <a:xfrm>
            <a:off x="6948614" y="2476414"/>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3</a:t>
            </a:r>
            <a:endParaRPr>
              <a:solidFill>
                <a:srgbClr val="2E5E73"/>
              </a:solidFill>
            </a:endParaRPr>
          </a:p>
        </p:txBody>
      </p:sp>
      <p:sp>
        <p:nvSpPr>
          <p:cNvPr id="307" name="Google Shape;307;p25"/>
          <p:cNvSpPr/>
          <p:nvPr/>
        </p:nvSpPr>
        <p:spPr>
          <a:xfrm>
            <a:off x="2774137" y="2062019"/>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txBox="1"/>
          <p:nvPr/>
        </p:nvSpPr>
        <p:spPr>
          <a:xfrm>
            <a:off x="2929600" y="2040419"/>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09" name="Google Shape;309;p25"/>
          <p:cNvSpPr/>
          <p:nvPr/>
        </p:nvSpPr>
        <p:spPr>
          <a:xfrm>
            <a:off x="2606377" y="2032611"/>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2</a:t>
            </a:r>
            <a:endParaRPr>
              <a:solidFill>
                <a:srgbClr val="2E5E73"/>
              </a:solidFill>
            </a:endParaRPr>
          </a:p>
        </p:txBody>
      </p:sp>
      <p:sp>
        <p:nvSpPr>
          <p:cNvPr id="310" name="Google Shape;310;p25"/>
          <p:cNvSpPr/>
          <p:nvPr/>
        </p:nvSpPr>
        <p:spPr>
          <a:xfrm>
            <a:off x="2774137" y="1618216"/>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txBox="1"/>
          <p:nvPr/>
        </p:nvSpPr>
        <p:spPr>
          <a:xfrm>
            <a:off x="2929600" y="1596616"/>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12" name="Google Shape;312;p25"/>
          <p:cNvSpPr/>
          <p:nvPr/>
        </p:nvSpPr>
        <p:spPr>
          <a:xfrm>
            <a:off x="2606377" y="1588808"/>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1</a:t>
            </a:r>
            <a:endParaRPr>
              <a:solidFill>
                <a:srgbClr val="2E5E73"/>
              </a:solidFill>
            </a:endParaRPr>
          </a:p>
        </p:txBody>
      </p:sp>
      <p:sp>
        <p:nvSpPr>
          <p:cNvPr id="313" name="Google Shape;313;p25"/>
          <p:cNvSpPr/>
          <p:nvPr/>
        </p:nvSpPr>
        <p:spPr>
          <a:xfrm>
            <a:off x="2774137" y="2505822"/>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txBox="1"/>
          <p:nvPr/>
        </p:nvSpPr>
        <p:spPr>
          <a:xfrm>
            <a:off x="2929600" y="2484222"/>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15" name="Google Shape;315;p25"/>
          <p:cNvSpPr/>
          <p:nvPr/>
        </p:nvSpPr>
        <p:spPr>
          <a:xfrm>
            <a:off x="2606377" y="2476414"/>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3</a:t>
            </a:r>
            <a:endParaRPr>
              <a:solidFill>
                <a:srgbClr val="2E5E73"/>
              </a:solidFill>
            </a:endParaRPr>
          </a:p>
        </p:txBody>
      </p:sp>
      <p:sp>
        <p:nvSpPr>
          <p:cNvPr id="316" name="Google Shape;316;p25"/>
          <p:cNvSpPr/>
          <p:nvPr/>
        </p:nvSpPr>
        <p:spPr>
          <a:xfrm>
            <a:off x="4945275" y="2062019"/>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txBox="1"/>
          <p:nvPr/>
        </p:nvSpPr>
        <p:spPr>
          <a:xfrm>
            <a:off x="5100738" y="2040419"/>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18" name="Google Shape;318;p25"/>
          <p:cNvSpPr/>
          <p:nvPr/>
        </p:nvSpPr>
        <p:spPr>
          <a:xfrm>
            <a:off x="4777514" y="2032611"/>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2</a:t>
            </a:r>
            <a:endParaRPr>
              <a:solidFill>
                <a:srgbClr val="2E5E73"/>
              </a:solidFill>
            </a:endParaRPr>
          </a:p>
        </p:txBody>
      </p:sp>
      <p:sp>
        <p:nvSpPr>
          <p:cNvPr id="319" name="Google Shape;319;p25"/>
          <p:cNvSpPr/>
          <p:nvPr/>
        </p:nvSpPr>
        <p:spPr>
          <a:xfrm>
            <a:off x="4945275" y="1618216"/>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txBox="1"/>
          <p:nvPr/>
        </p:nvSpPr>
        <p:spPr>
          <a:xfrm>
            <a:off x="5100738" y="1596616"/>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21" name="Google Shape;321;p25"/>
          <p:cNvSpPr/>
          <p:nvPr/>
        </p:nvSpPr>
        <p:spPr>
          <a:xfrm>
            <a:off x="4777514" y="1588808"/>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1</a:t>
            </a:r>
            <a:endParaRPr>
              <a:solidFill>
                <a:srgbClr val="2E5E73"/>
              </a:solidFill>
            </a:endParaRPr>
          </a:p>
        </p:txBody>
      </p:sp>
      <p:sp>
        <p:nvSpPr>
          <p:cNvPr id="322" name="Google Shape;322;p25"/>
          <p:cNvSpPr/>
          <p:nvPr/>
        </p:nvSpPr>
        <p:spPr>
          <a:xfrm>
            <a:off x="2774137" y="2949625"/>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txBox="1"/>
          <p:nvPr/>
        </p:nvSpPr>
        <p:spPr>
          <a:xfrm>
            <a:off x="2929600" y="2928025"/>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24" name="Google Shape;324;p25"/>
          <p:cNvSpPr/>
          <p:nvPr/>
        </p:nvSpPr>
        <p:spPr>
          <a:xfrm>
            <a:off x="2606377" y="2920216"/>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4</a:t>
            </a:r>
            <a:endParaRPr>
              <a:solidFill>
                <a:srgbClr val="2E5E73"/>
              </a:solidFill>
            </a:endParaRPr>
          </a:p>
        </p:txBody>
      </p:sp>
      <p:sp>
        <p:nvSpPr>
          <p:cNvPr id="325" name="Google Shape;325;p25"/>
          <p:cNvSpPr/>
          <p:nvPr/>
        </p:nvSpPr>
        <p:spPr>
          <a:xfrm>
            <a:off x="2774137" y="3393427"/>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txBox="1"/>
          <p:nvPr/>
        </p:nvSpPr>
        <p:spPr>
          <a:xfrm>
            <a:off x="2929600" y="3371827"/>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27" name="Google Shape;327;p25"/>
          <p:cNvSpPr/>
          <p:nvPr/>
        </p:nvSpPr>
        <p:spPr>
          <a:xfrm>
            <a:off x="2606377" y="3364019"/>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5</a:t>
            </a:r>
            <a:endParaRPr>
              <a:solidFill>
                <a:srgbClr val="2E5E73"/>
              </a:solidFill>
            </a:endParaRPr>
          </a:p>
        </p:txBody>
      </p:sp>
      <p:sp>
        <p:nvSpPr>
          <p:cNvPr id="328" name="Google Shape;328;p25"/>
          <p:cNvSpPr/>
          <p:nvPr/>
        </p:nvSpPr>
        <p:spPr>
          <a:xfrm>
            <a:off x="2774137" y="3837230"/>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txBox="1"/>
          <p:nvPr/>
        </p:nvSpPr>
        <p:spPr>
          <a:xfrm>
            <a:off x="2929600" y="3815630"/>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30" name="Google Shape;330;p25"/>
          <p:cNvSpPr/>
          <p:nvPr/>
        </p:nvSpPr>
        <p:spPr>
          <a:xfrm>
            <a:off x="2606377" y="3807822"/>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6</a:t>
            </a:r>
            <a:endParaRPr>
              <a:solidFill>
                <a:srgbClr val="2E5E73"/>
              </a:solidFill>
            </a:endParaRPr>
          </a:p>
        </p:txBody>
      </p:sp>
      <p:sp>
        <p:nvSpPr>
          <p:cNvPr id="331" name="Google Shape;331;p25"/>
          <p:cNvSpPr/>
          <p:nvPr/>
        </p:nvSpPr>
        <p:spPr>
          <a:xfrm>
            <a:off x="2774137" y="4281033"/>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nvSpPr>
        <p:spPr>
          <a:xfrm>
            <a:off x="2929600" y="4259433"/>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33" name="Google Shape;333;p25"/>
          <p:cNvSpPr/>
          <p:nvPr/>
        </p:nvSpPr>
        <p:spPr>
          <a:xfrm>
            <a:off x="2606377" y="4251625"/>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7</a:t>
            </a:r>
            <a:endParaRPr>
              <a:solidFill>
                <a:srgbClr val="2E5E73"/>
              </a:solidFill>
            </a:endParaRPr>
          </a:p>
        </p:txBody>
      </p:sp>
      <p:sp>
        <p:nvSpPr>
          <p:cNvPr id="334" name="Google Shape;334;p25"/>
          <p:cNvSpPr/>
          <p:nvPr/>
        </p:nvSpPr>
        <p:spPr>
          <a:xfrm>
            <a:off x="4945262" y="2949625"/>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txBox="1"/>
          <p:nvPr/>
        </p:nvSpPr>
        <p:spPr>
          <a:xfrm>
            <a:off x="5100725" y="2928025"/>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36" name="Google Shape;336;p25"/>
          <p:cNvSpPr/>
          <p:nvPr/>
        </p:nvSpPr>
        <p:spPr>
          <a:xfrm>
            <a:off x="4777502" y="2920216"/>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4</a:t>
            </a:r>
            <a:endParaRPr>
              <a:solidFill>
                <a:srgbClr val="2E5E73"/>
              </a:solidFill>
            </a:endParaRPr>
          </a:p>
        </p:txBody>
      </p:sp>
      <p:sp>
        <p:nvSpPr>
          <p:cNvPr id="337" name="Google Shape;337;p25"/>
          <p:cNvSpPr/>
          <p:nvPr/>
        </p:nvSpPr>
        <p:spPr>
          <a:xfrm>
            <a:off x="4945262" y="3393427"/>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txBox="1"/>
          <p:nvPr/>
        </p:nvSpPr>
        <p:spPr>
          <a:xfrm>
            <a:off x="5100725" y="3371827"/>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39" name="Google Shape;339;p25"/>
          <p:cNvSpPr/>
          <p:nvPr/>
        </p:nvSpPr>
        <p:spPr>
          <a:xfrm>
            <a:off x="4777502" y="3364019"/>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5</a:t>
            </a:r>
            <a:endParaRPr>
              <a:solidFill>
                <a:srgbClr val="2E5E73"/>
              </a:solidFill>
            </a:endParaRPr>
          </a:p>
        </p:txBody>
      </p:sp>
      <p:sp>
        <p:nvSpPr>
          <p:cNvPr id="340" name="Google Shape;340;p25"/>
          <p:cNvSpPr/>
          <p:nvPr/>
        </p:nvSpPr>
        <p:spPr>
          <a:xfrm>
            <a:off x="4945262" y="3837230"/>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txBox="1"/>
          <p:nvPr/>
        </p:nvSpPr>
        <p:spPr>
          <a:xfrm>
            <a:off x="5100725" y="3815630"/>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42" name="Google Shape;342;p25"/>
          <p:cNvSpPr/>
          <p:nvPr/>
        </p:nvSpPr>
        <p:spPr>
          <a:xfrm>
            <a:off x="4777502" y="3807822"/>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6</a:t>
            </a:r>
            <a:endParaRPr>
              <a:solidFill>
                <a:srgbClr val="2E5E73"/>
              </a:solidFill>
            </a:endParaRPr>
          </a:p>
        </p:txBody>
      </p:sp>
      <p:sp>
        <p:nvSpPr>
          <p:cNvPr id="343" name="Google Shape;343;p25"/>
          <p:cNvSpPr/>
          <p:nvPr/>
        </p:nvSpPr>
        <p:spPr>
          <a:xfrm>
            <a:off x="4945262" y="4281033"/>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txBox="1"/>
          <p:nvPr/>
        </p:nvSpPr>
        <p:spPr>
          <a:xfrm>
            <a:off x="5100725" y="4259433"/>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45" name="Google Shape;345;p25"/>
          <p:cNvSpPr/>
          <p:nvPr/>
        </p:nvSpPr>
        <p:spPr>
          <a:xfrm>
            <a:off x="4777502" y="4251625"/>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7</a:t>
            </a:r>
            <a:endParaRPr>
              <a:solidFill>
                <a:srgbClr val="2E5E73"/>
              </a:solidFill>
            </a:endParaRPr>
          </a:p>
        </p:txBody>
      </p:sp>
      <p:sp>
        <p:nvSpPr>
          <p:cNvPr id="346" name="Google Shape;346;p25"/>
          <p:cNvSpPr/>
          <p:nvPr/>
        </p:nvSpPr>
        <p:spPr>
          <a:xfrm>
            <a:off x="7116387" y="2949625"/>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txBox="1"/>
          <p:nvPr/>
        </p:nvSpPr>
        <p:spPr>
          <a:xfrm>
            <a:off x="7271850" y="2928025"/>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48" name="Google Shape;348;p25"/>
          <p:cNvSpPr/>
          <p:nvPr/>
        </p:nvSpPr>
        <p:spPr>
          <a:xfrm>
            <a:off x="6948627" y="2920216"/>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4</a:t>
            </a:r>
            <a:endParaRPr>
              <a:solidFill>
                <a:srgbClr val="2E5E73"/>
              </a:solidFill>
            </a:endParaRPr>
          </a:p>
        </p:txBody>
      </p:sp>
      <p:sp>
        <p:nvSpPr>
          <p:cNvPr id="349" name="Google Shape;349;p25"/>
          <p:cNvSpPr/>
          <p:nvPr/>
        </p:nvSpPr>
        <p:spPr>
          <a:xfrm>
            <a:off x="7116387" y="3393427"/>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txBox="1"/>
          <p:nvPr/>
        </p:nvSpPr>
        <p:spPr>
          <a:xfrm>
            <a:off x="7271850" y="3371827"/>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51" name="Google Shape;351;p25"/>
          <p:cNvSpPr/>
          <p:nvPr/>
        </p:nvSpPr>
        <p:spPr>
          <a:xfrm>
            <a:off x="6948627" y="3364019"/>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5</a:t>
            </a:r>
            <a:endParaRPr>
              <a:solidFill>
                <a:srgbClr val="2E5E73"/>
              </a:solidFill>
            </a:endParaRPr>
          </a:p>
        </p:txBody>
      </p:sp>
      <p:sp>
        <p:nvSpPr>
          <p:cNvPr id="352" name="Google Shape;352;p25"/>
          <p:cNvSpPr/>
          <p:nvPr/>
        </p:nvSpPr>
        <p:spPr>
          <a:xfrm>
            <a:off x="7116387" y="3837230"/>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txBox="1"/>
          <p:nvPr/>
        </p:nvSpPr>
        <p:spPr>
          <a:xfrm>
            <a:off x="7271850" y="3815630"/>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54" name="Google Shape;354;p25"/>
          <p:cNvSpPr/>
          <p:nvPr/>
        </p:nvSpPr>
        <p:spPr>
          <a:xfrm>
            <a:off x="6948627" y="3807822"/>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6</a:t>
            </a:r>
            <a:endParaRPr>
              <a:solidFill>
                <a:srgbClr val="2E5E73"/>
              </a:solidFill>
            </a:endParaRPr>
          </a:p>
        </p:txBody>
      </p:sp>
      <p:sp>
        <p:nvSpPr>
          <p:cNvPr id="355" name="Google Shape;355;p25"/>
          <p:cNvSpPr/>
          <p:nvPr/>
        </p:nvSpPr>
        <p:spPr>
          <a:xfrm>
            <a:off x="7116387" y="4281033"/>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txBox="1"/>
          <p:nvPr/>
        </p:nvSpPr>
        <p:spPr>
          <a:xfrm>
            <a:off x="7271850" y="4259433"/>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57" name="Google Shape;357;p25"/>
          <p:cNvSpPr/>
          <p:nvPr/>
        </p:nvSpPr>
        <p:spPr>
          <a:xfrm>
            <a:off x="6948627" y="4251625"/>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7</a:t>
            </a:r>
            <a:endParaRPr>
              <a:solidFill>
                <a:srgbClr val="2E5E73"/>
              </a:solidFill>
            </a:endParaRPr>
          </a:p>
        </p:txBody>
      </p:sp>
      <p:sp>
        <p:nvSpPr>
          <p:cNvPr id="358" name="Google Shape;358;p25"/>
          <p:cNvSpPr/>
          <p:nvPr/>
        </p:nvSpPr>
        <p:spPr>
          <a:xfrm>
            <a:off x="4945275" y="2505822"/>
            <a:ext cx="1595400" cy="310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txBox="1"/>
          <p:nvPr/>
        </p:nvSpPr>
        <p:spPr>
          <a:xfrm>
            <a:off x="5100738" y="2484222"/>
            <a:ext cx="1439700" cy="3540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360" name="Google Shape;360;p25"/>
          <p:cNvSpPr/>
          <p:nvPr/>
        </p:nvSpPr>
        <p:spPr>
          <a:xfrm>
            <a:off x="4777514" y="2476414"/>
            <a:ext cx="365700" cy="3657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91425" lIns="82275" spcFirstLastPara="1" rIns="91425" wrap="square" tIns="91425">
            <a:noAutofit/>
          </a:bodyPr>
          <a:lstStyle/>
          <a:p>
            <a:pPr indent="0" lvl="0" marL="0" rtl="0" algn="ctr">
              <a:spcBef>
                <a:spcPts val="0"/>
              </a:spcBef>
              <a:spcAft>
                <a:spcPts val="0"/>
              </a:spcAft>
              <a:buNone/>
            </a:pPr>
            <a:r>
              <a:rPr lang="en">
                <a:solidFill>
                  <a:srgbClr val="2E5E73"/>
                </a:solidFill>
              </a:rPr>
              <a:t>3</a:t>
            </a:r>
            <a:endParaRPr>
              <a:solidFill>
                <a:srgbClr val="2E5E73"/>
              </a:solidFill>
            </a:endParaRPr>
          </a:p>
        </p:txBody>
      </p:sp>
      <p:sp>
        <p:nvSpPr>
          <p:cNvPr id="361" name="Google Shape;361;p25"/>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2" name="Google Shape;362;p25"/>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63" name="Shape 363"/>
        <p:cNvGrpSpPr/>
        <p:nvPr/>
      </p:nvGrpSpPr>
      <p:grpSpPr>
        <a:xfrm>
          <a:off x="0" y="0"/>
          <a:ext cx="0" cy="0"/>
          <a:chOff x="0" y="0"/>
          <a:chExt cx="0" cy="0"/>
        </a:xfrm>
      </p:grpSpPr>
      <p:pic>
        <p:nvPicPr>
          <p:cNvPr id="364" name="Google Shape;364;p26"/>
          <p:cNvPicPr preferRelativeResize="0"/>
          <p:nvPr/>
        </p:nvPicPr>
        <p:blipFill rotWithShape="1">
          <a:blip r:embed="rId2">
            <a:alphaModFix amt="11000"/>
          </a:blip>
          <a:srcRect b="7136" l="-6410" r="6410" t="-3050"/>
          <a:stretch/>
        </p:blipFill>
        <p:spPr>
          <a:xfrm>
            <a:off x="5157740" y="2672100"/>
            <a:ext cx="3986260" cy="2471400"/>
          </a:xfrm>
          <a:prstGeom prst="rect">
            <a:avLst/>
          </a:prstGeom>
          <a:noFill/>
          <a:ln>
            <a:noFill/>
          </a:ln>
        </p:spPr>
      </p:pic>
      <p:sp>
        <p:nvSpPr>
          <p:cNvPr id="365" name="Google Shape;365;p26"/>
          <p:cNvSpPr txBox="1"/>
          <p:nvPr>
            <p:ph type="title"/>
          </p:nvPr>
        </p:nvSpPr>
        <p:spPr>
          <a:xfrm>
            <a:off x="1959725" y="1641200"/>
            <a:ext cx="8520600" cy="572700"/>
          </a:xfrm>
          <a:prstGeom prst="rect">
            <a:avLst/>
          </a:prstGeom>
        </p:spPr>
        <p:txBody>
          <a:bodyPr anchorCtr="0" anchor="t" bIns="91425" lIns="365750" spcFirstLastPara="1" rIns="91425" wrap="square" tIns="91425">
            <a:no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p:txBody>
      </p:sp>
      <p:sp>
        <p:nvSpPr>
          <p:cNvPr id="366" name="Google Shape;366;p26"/>
          <p:cNvSpPr/>
          <p:nvPr/>
        </p:nvSpPr>
        <p:spPr>
          <a:xfrm flipH="1" rot="10800000">
            <a:off x="688800" y="692100"/>
            <a:ext cx="7766400" cy="3759300"/>
          </a:xfrm>
          <a:prstGeom prst="bracePair">
            <a:avLst/>
          </a:prstGeom>
          <a:noFill/>
          <a:ln cap="flat"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6"/>
          <p:cNvSpPr/>
          <p:nvPr/>
        </p:nvSpPr>
        <p:spPr>
          <a:xfrm>
            <a:off x="1104268" y="1039688"/>
            <a:ext cx="6935464" cy="3131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6"/>
          <p:cNvSpPr txBox="1"/>
          <p:nvPr>
            <p:ph idx="2" type="title"/>
          </p:nvPr>
        </p:nvSpPr>
        <p:spPr>
          <a:xfrm>
            <a:off x="1450375" y="1039700"/>
            <a:ext cx="6244200" cy="3131700"/>
          </a:xfrm>
          <a:prstGeom prst="rect">
            <a:avLst/>
          </a:prstGeom>
        </p:spPr>
        <p:txBody>
          <a:bodyPr anchorCtr="0" anchor="ctr" bIns="91425" lIns="365750" spcFirstLastPara="1" rIns="91425" wrap="square" tIns="91425">
            <a:no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69" name="Shape 369"/>
        <p:cNvGrpSpPr/>
        <p:nvPr/>
      </p:nvGrpSpPr>
      <p:grpSpPr>
        <a:xfrm>
          <a:off x="0" y="0"/>
          <a:ext cx="0" cy="0"/>
          <a:chOff x="0" y="0"/>
          <a:chExt cx="0" cy="0"/>
        </a:xfrm>
      </p:grpSpPr>
      <p:graphicFrame>
        <p:nvGraphicFramePr>
          <p:cNvPr id="370" name="Google Shape;370;p27"/>
          <p:cNvGraphicFramePr/>
          <p:nvPr/>
        </p:nvGraphicFramePr>
        <p:xfrm>
          <a:off x="742075" y="1033975"/>
          <a:ext cx="3000000" cy="3000000"/>
        </p:xfrm>
        <a:graphic>
          <a:graphicData uri="http://schemas.openxmlformats.org/drawingml/2006/table">
            <a:tbl>
              <a:tblPr>
                <a:noFill/>
                <a:tableStyleId>{A220A0FD-7508-49EB-8F20-EC0237528AB4}</a:tableStyleId>
              </a:tblPr>
              <a:tblGrid>
                <a:gridCol w="382850"/>
                <a:gridCol w="1590400"/>
                <a:gridCol w="1883100"/>
                <a:gridCol w="1901750"/>
                <a:gridCol w="1901750"/>
              </a:tblGrid>
              <a:tr h="442475">
                <a:tc>
                  <a:txBody>
                    <a:bodyPr/>
                    <a:lstStyle/>
                    <a:p>
                      <a:pPr indent="0" lvl="0" marL="0" rtl="0" algn="ctr">
                        <a:spcBef>
                          <a:spcPts val="0"/>
                        </a:spcBef>
                        <a:spcAft>
                          <a:spcPts val="0"/>
                        </a:spcAft>
                        <a:buNone/>
                      </a:pPr>
                      <a:r>
                        <a:rPr b="1" lang="en">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b="1" lang="en">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b="1" lang="en">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b="1" lang="en">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b="1" lang="en">
                          <a:solidFill>
                            <a:srgbClr val="082D49"/>
                          </a:solidFill>
                          <a:latin typeface="Roboto"/>
                          <a:ea typeface="Roboto"/>
                          <a:cs typeface="Roboto"/>
                          <a:sym typeface="Roboto"/>
                        </a:rPr>
                        <a:t>Ye</a:t>
                      </a:r>
                      <a:r>
                        <a:rPr b="1" lang="en">
                          <a:solidFill>
                            <a:srgbClr val="082D49"/>
                          </a:solidFill>
                          <a:latin typeface="Roboto"/>
                          <a:ea typeface="Roboto"/>
                          <a:cs typeface="Roboto"/>
                          <a:sym typeface="Roboto"/>
                        </a:rPr>
                        <a:t>s/No</a:t>
                      </a:r>
                      <a:endParaRPr b="1">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609575">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609575">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609575">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609575">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609575">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T="91425" marB="91425" marR="91425" marL="91425">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71" name="Google Shape;371;p27"/>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2" name="Google Shape;372;p27"/>
          <p:cNvSpPr txBox="1"/>
          <p:nvPr>
            <p:ph idx="2" type="title"/>
          </p:nvPr>
        </p:nvSpPr>
        <p:spPr>
          <a:xfrm>
            <a:off x="-6000" y="515275"/>
            <a:ext cx="9168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73" name="Shape 373"/>
        <p:cNvGrpSpPr/>
        <p:nvPr/>
      </p:nvGrpSpPr>
      <p:grpSpPr>
        <a:xfrm>
          <a:off x="0" y="0"/>
          <a:ext cx="0" cy="0"/>
          <a:chOff x="0" y="0"/>
          <a:chExt cx="0" cy="0"/>
        </a:xfrm>
      </p:grpSpPr>
      <p:sp>
        <p:nvSpPr>
          <p:cNvPr id="374" name="Google Shape;374;p28"/>
          <p:cNvSpPr/>
          <p:nvPr>
            <p:ph idx="2" type="pic"/>
          </p:nvPr>
        </p:nvSpPr>
        <p:spPr>
          <a:xfrm>
            <a:off x="5923375" y="150"/>
            <a:ext cx="3220500" cy="5143500"/>
          </a:xfrm>
          <a:prstGeom prst="rect">
            <a:avLst/>
          </a:prstGeom>
          <a:noFill/>
          <a:ln>
            <a:noFill/>
          </a:ln>
        </p:spPr>
      </p:sp>
      <p:sp>
        <p:nvSpPr>
          <p:cNvPr id="375" name="Google Shape;375;p28"/>
          <p:cNvSpPr txBox="1"/>
          <p:nvPr>
            <p:ph idx="1" type="body"/>
          </p:nvPr>
        </p:nvSpPr>
        <p:spPr>
          <a:xfrm>
            <a:off x="590350" y="1121725"/>
            <a:ext cx="5319600" cy="338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6" name="Google Shape;376;p28"/>
          <p:cNvSpPr txBox="1"/>
          <p:nvPr>
            <p:ph type="title"/>
          </p:nvPr>
        </p:nvSpPr>
        <p:spPr>
          <a:xfrm>
            <a:off x="-2087" y="127400"/>
            <a:ext cx="59136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28"/>
          <p:cNvSpPr txBox="1"/>
          <p:nvPr>
            <p:ph idx="3"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78" name="Shape 378"/>
        <p:cNvGrpSpPr/>
        <p:nvPr/>
      </p:nvGrpSpPr>
      <p:grpSpPr>
        <a:xfrm>
          <a:off x="0" y="0"/>
          <a:ext cx="0" cy="0"/>
          <a:chOff x="0" y="0"/>
          <a:chExt cx="0" cy="0"/>
        </a:xfrm>
      </p:grpSpPr>
      <p:sp>
        <p:nvSpPr>
          <p:cNvPr id="379" name="Google Shape;379;p29"/>
          <p:cNvSpPr/>
          <p:nvPr>
            <p:ph idx="2" type="pic"/>
          </p:nvPr>
        </p:nvSpPr>
        <p:spPr>
          <a:xfrm>
            <a:off x="0" y="150"/>
            <a:ext cx="3220500" cy="5143500"/>
          </a:xfrm>
          <a:prstGeom prst="rect">
            <a:avLst/>
          </a:prstGeom>
          <a:noFill/>
          <a:ln>
            <a:noFill/>
          </a:ln>
        </p:spPr>
      </p:sp>
      <p:sp>
        <p:nvSpPr>
          <p:cNvPr id="380" name="Google Shape;380;p29"/>
          <p:cNvSpPr txBox="1"/>
          <p:nvPr>
            <p:ph type="title"/>
          </p:nvPr>
        </p:nvSpPr>
        <p:spPr>
          <a:xfrm>
            <a:off x="3220500" y="127400"/>
            <a:ext cx="56073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9"/>
          <p:cNvSpPr txBox="1"/>
          <p:nvPr>
            <p:ph idx="1" type="body"/>
          </p:nvPr>
        </p:nvSpPr>
        <p:spPr>
          <a:xfrm>
            <a:off x="3802875" y="1121725"/>
            <a:ext cx="5102100" cy="338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82" name="Google Shape;382;p29"/>
          <p:cNvSpPr txBox="1"/>
          <p:nvPr>
            <p:ph idx="3" type="title"/>
          </p:nvPr>
        </p:nvSpPr>
        <p:spPr>
          <a:xfrm>
            <a:off x="3220500" y="515275"/>
            <a:ext cx="59421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83" name="Shape 383"/>
        <p:cNvGrpSpPr/>
        <p:nvPr/>
      </p:nvGrpSpPr>
      <p:grpSpPr>
        <a:xfrm>
          <a:off x="0" y="0"/>
          <a:ext cx="0" cy="0"/>
          <a:chOff x="0" y="0"/>
          <a:chExt cx="0" cy="0"/>
        </a:xfrm>
      </p:grpSpPr>
      <p:cxnSp>
        <p:nvCxnSpPr>
          <p:cNvPr id="384" name="Google Shape;384;p30"/>
          <p:cNvCxnSpPr/>
          <p:nvPr/>
        </p:nvCxnSpPr>
        <p:spPr>
          <a:xfrm rot="10800000">
            <a:off x="2919275" y="2376436"/>
            <a:ext cx="585300" cy="0"/>
          </a:xfrm>
          <a:prstGeom prst="straightConnector1">
            <a:avLst/>
          </a:prstGeom>
          <a:noFill/>
          <a:ln cap="rnd" cmpd="sng" w="9525">
            <a:solidFill>
              <a:srgbClr val="2E5E73"/>
            </a:solidFill>
            <a:prstDash val="solid"/>
            <a:round/>
            <a:headEnd len="med" w="med" type="none"/>
            <a:tailEnd len="med" w="med" type="oval"/>
          </a:ln>
        </p:spPr>
      </p:cxnSp>
      <p:cxnSp>
        <p:nvCxnSpPr>
          <p:cNvPr id="385" name="Google Shape;385;p30"/>
          <p:cNvCxnSpPr/>
          <p:nvPr/>
        </p:nvCxnSpPr>
        <p:spPr>
          <a:xfrm rot="10800000">
            <a:off x="2919275" y="3815850"/>
            <a:ext cx="585300" cy="0"/>
          </a:xfrm>
          <a:prstGeom prst="straightConnector1">
            <a:avLst/>
          </a:prstGeom>
          <a:noFill/>
          <a:ln cap="rnd" cmpd="sng" w="9525">
            <a:solidFill>
              <a:srgbClr val="2E5E73"/>
            </a:solidFill>
            <a:prstDash val="solid"/>
            <a:round/>
            <a:headEnd len="med" w="med" type="none"/>
            <a:tailEnd len="med" w="med" type="oval"/>
          </a:ln>
        </p:spPr>
      </p:cxnSp>
      <p:sp>
        <p:nvSpPr>
          <p:cNvPr id="386" name="Google Shape;386;p30"/>
          <p:cNvSpPr/>
          <p:nvPr>
            <p:ph idx="2" type="pic"/>
          </p:nvPr>
        </p:nvSpPr>
        <p:spPr>
          <a:xfrm>
            <a:off x="3586025" y="1555425"/>
            <a:ext cx="4930500" cy="2667300"/>
          </a:xfrm>
          <a:prstGeom prst="rect">
            <a:avLst/>
          </a:prstGeom>
          <a:noFill/>
          <a:ln>
            <a:noFill/>
          </a:ln>
          <a:effectLst>
            <a:outerShdw blurRad="57150" rotWithShape="0" algn="bl" dir="5400000" dist="19050">
              <a:srgbClr val="000000">
                <a:alpha val="50000"/>
              </a:srgbClr>
            </a:outerShdw>
          </a:effectLst>
        </p:spPr>
      </p:sp>
      <p:sp>
        <p:nvSpPr>
          <p:cNvPr id="387" name="Google Shape;387;p30"/>
          <p:cNvSpPr txBox="1"/>
          <p:nvPr>
            <p:ph type="title"/>
          </p:nvPr>
        </p:nvSpPr>
        <p:spPr>
          <a:xfrm>
            <a:off x="724325" y="2129450"/>
            <a:ext cx="2113500" cy="1058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8" name="Google Shape;388;p30"/>
          <p:cNvSpPr txBox="1"/>
          <p:nvPr>
            <p:ph idx="3" type="title"/>
          </p:nvPr>
        </p:nvSpPr>
        <p:spPr>
          <a:xfrm>
            <a:off x="724325" y="3583875"/>
            <a:ext cx="2113500" cy="8628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9" name="Google Shape;389;p30"/>
          <p:cNvSpPr txBox="1"/>
          <p:nvPr>
            <p:ph idx="4"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0" name="Google Shape;390;p30"/>
          <p:cNvSpPr txBox="1"/>
          <p:nvPr>
            <p:ph idx="5"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0" y="2922900"/>
            <a:ext cx="9144000" cy="740700"/>
          </a:xfrm>
          <a:prstGeom prst="rect">
            <a:avLst/>
          </a:prstGeom>
        </p:spPr>
        <p:txBody>
          <a:bodyPr anchorCtr="0" anchor="t" bIns="91425" lIns="0" spcFirstLastPara="1" rIns="0" wrap="square" tIns="91425">
            <a:noAutofit/>
          </a:bodyPr>
          <a:lstStyle>
            <a:lvl1pPr lvl="0" rtl="0" algn="ctr">
              <a:spcBef>
                <a:spcPts val="0"/>
              </a:spcBef>
              <a:spcAft>
                <a:spcPts val="0"/>
              </a:spcAft>
              <a:buSzPts val="4000"/>
              <a:buNone/>
              <a:defRPr sz="4000">
                <a:latin typeface="Roboto Light"/>
                <a:ea typeface="Roboto Light"/>
                <a:cs typeface="Roboto Light"/>
                <a:sym typeface="Roboto Light"/>
              </a:defRPr>
            </a:lvl1pPr>
            <a:lvl2pPr lvl="1" rtl="0">
              <a:spcBef>
                <a:spcPts val="0"/>
              </a:spcBef>
              <a:spcAft>
                <a:spcPts val="0"/>
              </a:spcAft>
              <a:buSzPts val="2800"/>
              <a:buNone/>
              <a:defRPr>
                <a:latin typeface="Roboto Light"/>
                <a:ea typeface="Roboto Light"/>
                <a:cs typeface="Roboto Light"/>
                <a:sym typeface="Roboto Light"/>
              </a:defRPr>
            </a:lvl2pPr>
            <a:lvl3pPr lvl="2" rtl="0">
              <a:spcBef>
                <a:spcPts val="0"/>
              </a:spcBef>
              <a:spcAft>
                <a:spcPts val="0"/>
              </a:spcAft>
              <a:buSzPts val="2800"/>
              <a:buNone/>
              <a:defRPr>
                <a:latin typeface="Roboto Light"/>
                <a:ea typeface="Roboto Light"/>
                <a:cs typeface="Roboto Light"/>
                <a:sym typeface="Roboto Light"/>
              </a:defRPr>
            </a:lvl3pPr>
            <a:lvl4pPr lvl="3" rtl="0">
              <a:spcBef>
                <a:spcPts val="0"/>
              </a:spcBef>
              <a:spcAft>
                <a:spcPts val="0"/>
              </a:spcAft>
              <a:buSzPts val="2800"/>
              <a:buNone/>
              <a:defRPr>
                <a:latin typeface="Roboto Light"/>
                <a:ea typeface="Roboto Light"/>
                <a:cs typeface="Roboto Light"/>
                <a:sym typeface="Roboto Light"/>
              </a:defRPr>
            </a:lvl4pPr>
            <a:lvl5pPr lvl="4" rtl="0">
              <a:spcBef>
                <a:spcPts val="0"/>
              </a:spcBef>
              <a:spcAft>
                <a:spcPts val="0"/>
              </a:spcAft>
              <a:buSzPts val="2800"/>
              <a:buNone/>
              <a:defRPr>
                <a:latin typeface="Roboto Light"/>
                <a:ea typeface="Roboto Light"/>
                <a:cs typeface="Roboto Light"/>
                <a:sym typeface="Roboto Light"/>
              </a:defRPr>
            </a:lvl5pPr>
            <a:lvl6pPr lvl="5" rtl="0">
              <a:spcBef>
                <a:spcPts val="0"/>
              </a:spcBef>
              <a:spcAft>
                <a:spcPts val="0"/>
              </a:spcAft>
              <a:buSzPts val="2800"/>
              <a:buNone/>
              <a:defRPr>
                <a:latin typeface="Roboto Light"/>
                <a:ea typeface="Roboto Light"/>
                <a:cs typeface="Roboto Light"/>
                <a:sym typeface="Roboto Light"/>
              </a:defRPr>
            </a:lvl6pPr>
            <a:lvl7pPr lvl="6" rtl="0">
              <a:spcBef>
                <a:spcPts val="0"/>
              </a:spcBef>
              <a:spcAft>
                <a:spcPts val="0"/>
              </a:spcAft>
              <a:buSzPts val="2800"/>
              <a:buNone/>
              <a:defRPr>
                <a:latin typeface="Roboto Light"/>
                <a:ea typeface="Roboto Light"/>
                <a:cs typeface="Roboto Light"/>
                <a:sym typeface="Roboto Light"/>
              </a:defRPr>
            </a:lvl7pPr>
            <a:lvl8pPr lvl="7" rtl="0">
              <a:spcBef>
                <a:spcPts val="0"/>
              </a:spcBef>
              <a:spcAft>
                <a:spcPts val="0"/>
              </a:spcAft>
              <a:buSzPts val="2800"/>
              <a:buNone/>
              <a:defRPr>
                <a:latin typeface="Roboto Light"/>
                <a:ea typeface="Roboto Light"/>
                <a:cs typeface="Roboto Light"/>
                <a:sym typeface="Roboto Light"/>
              </a:defRPr>
            </a:lvl8pPr>
            <a:lvl9pPr lvl="8" rtl="0">
              <a:spcBef>
                <a:spcPts val="0"/>
              </a:spcBef>
              <a:spcAft>
                <a:spcPts val="0"/>
              </a:spcAft>
              <a:buSzPts val="2800"/>
              <a:buNone/>
              <a:defRPr>
                <a:latin typeface="Roboto Light"/>
                <a:ea typeface="Roboto Light"/>
                <a:cs typeface="Roboto Light"/>
                <a:sym typeface="Roboto Light"/>
              </a:defRPr>
            </a:lvl9pPr>
          </a:lstStyle>
          <a:p/>
        </p:txBody>
      </p:sp>
      <p:sp>
        <p:nvSpPr>
          <p:cNvPr id="20" name="Google Shape;20;p4"/>
          <p:cNvSpPr/>
          <p:nvPr/>
        </p:nvSpPr>
        <p:spPr>
          <a:xfrm>
            <a:off x="373110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391" name="Shape 391"/>
        <p:cNvGrpSpPr/>
        <p:nvPr/>
      </p:nvGrpSpPr>
      <p:grpSpPr>
        <a:xfrm>
          <a:off x="0" y="0"/>
          <a:ext cx="0" cy="0"/>
          <a:chOff x="0" y="0"/>
          <a:chExt cx="0" cy="0"/>
        </a:xfrm>
      </p:grpSpPr>
      <p:cxnSp>
        <p:nvCxnSpPr>
          <p:cNvPr id="392" name="Google Shape;392;p31"/>
          <p:cNvCxnSpPr/>
          <p:nvPr/>
        </p:nvCxnSpPr>
        <p:spPr>
          <a:xfrm rot="10800000">
            <a:off x="1707150" y="2376425"/>
            <a:ext cx="471300" cy="0"/>
          </a:xfrm>
          <a:prstGeom prst="straightConnector1">
            <a:avLst/>
          </a:prstGeom>
          <a:noFill/>
          <a:ln cap="rnd" cmpd="sng" w="9525">
            <a:solidFill>
              <a:srgbClr val="2E5E73"/>
            </a:solidFill>
            <a:prstDash val="solid"/>
            <a:round/>
            <a:headEnd len="med" w="med" type="none"/>
            <a:tailEnd len="med" w="med" type="oval"/>
          </a:ln>
        </p:spPr>
      </p:cxnSp>
      <p:cxnSp>
        <p:nvCxnSpPr>
          <p:cNvPr id="393" name="Google Shape;393;p31"/>
          <p:cNvCxnSpPr/>
          <p:nvPr/>
        </p:nvCxnSpPr>
        <p:spPr>
          <a:xfrm rot="10800000">
            <a:off x="7122675" y="3812211"/>
            <a:ext cx="270000" cy="0"/>
          </a:xfrm>
          <a:prstGeom prst="straightConnector1">
            <a:avLst/>
          </a:prstGeom>
          <a:noFill/>
          <a:ln cap="rnd" cmpd="sng" w="9525">
            <a:solidFill>
              <a:srgbClr val="2E5E73"/>
            </a:solidFill>
            <a:prstDash val="solid"/>
            <a:round/>
            <a:headEnd len="med" w="med" type="oval"/>
            <a:tailEnd len="med" w="med" type="none"/>
          </a:ln>
        </p:spPr>
      </p:cxnSp>
      <p:sp>
        <p:nvSpPr>
          <p:cNvPr id="394" name="Google Shape;394;p31"/>
          <p:cNvSpPr/>
          <p:nvPr>
            <p:ph idx="2" type="pic"/>
          </p:nvPr>
        </p:nvSpPr>
        <p:spPr>
          <a:xfrm>
            <a:off x="2292525" y="1555425"/>
            <a:ext cx="4744800" cy="2566800"/>
          </a:xfrm>
          <a:prstGeom prst="rect">
            <a:avLst/>
          </a:prstGeom>
          <a:noFill/>
          <a:ln>
            <a:noFill/>
          </a:ln>
          <a:effectLst>
            <a:outerShdw blurRad="57150" rotWithShape="0" algn="bl" dir="5400000" dist="19050">
              <a:srgbClr val="000000">
                <a:alpha val="50000"/>
              </a:srgbClr>
            </a:outerShdw>
          </a:effectLst>
        </p:spPr>
      </p:sp>
      <p:sp>
        <p:nvSpPr>
          <p:cNvPr id="395" name="Google Shape;395;p31"/>
          <p:cNvSpPr txBox="1"/>
          <p:nvPr>
            <p:ph type="title"/>
          </p:nvPr>
        </p:nvSpPr>
        <p:spPr>
          <a:xfrm>
            <a:off x="434025" y="2156025"/>
            <a:ext cx="1305000" cy="13656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6" name="Google Shape;396;p31"/>
          <p:cNvSpPr txBox="1"/>
          <p:nvPr>
            <p:ph idx="3" type="title"/>
          </p:nvPr>
        </p:nvSpPr>
        <p:spPr>
          <a:xfrm>
            <a:off x="7478025" y="2213525"/>
            <a:ext cx="1305000" cy="1800600"/>
          </a:xfrm>
          <a:prstGeom prst="rect">
            <a:avLst/>
          </a:prstGeom>
        </p:spPr>
        <p:txBody>
          <a:bodyPr anchorCtr="0" anchor="b"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idx="4"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8" name="Google Shape;398;p31"/>
          <p:cNvSpPr txBox="1"/>
          <p:nvPr>
            <p:ph idx="5"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399" name="Shape 399"/>
        <p:cNvGrpSpPr/>
        <p:nvPr/>
      </p:nvGrpSpPr>
      <p:grpSpPr>
        <a:xfrm>
          <a:off x="0" y="0"/>
          <a:ext cx="0" cy="0"/>
          <a:chOff x="0" y="0"/>
          <a:chExt cx="0" cy="0"/>
        </a:xfrm>
      </p:grpSpPr>
      <p:sp>
        <p:nvSpPr>
          <p:cNvPr id="400" name="Google Shape;400;p32"/>
          <p:cNvSpPr txBox="1"/>
          <p:nvPr>
            <p:ph type="title"/>
          </p:nvPr>
        </p:nvSpPr>
        <p:spPr>
          <a:xfrm>
            <a:off x="0" y="3514625"/>
            <a:ext cx="9144000" cy="566700"/>
          </a:xfrm>
          <a:prstGeom prst="rect">
            <a:avLst/>
          </a:prstGeom>
        </p:spPr>
        <p:txBody>
          <a:bodyPr anchorCtr="0" anchor="t" bIns="91425" lIns="365750" spcFirstLastPara="1" rIns="91425" wrap="square" tIns="91425">
            <a:noAutofit/>
          </a:bodyPr>
          <a:lstStyle>
            <a:lvl1pPr lvl="0" algn="ctr">
              <a:spcBef>
                <a:spcPts val="0"/>
              </a:spcBef>
              <a:spcAft>
                <a:spcPts val="0"/>
              </a:spcAft>
              <a:buSzPts val="2000"/>
              <a:buNone/>
              <a:defRPr sz="2000">
                <a:latin typeface="Roboto Light"/>
                <a:ea typeface="Roboto Light"/>
                <a:cs typeface="Roboto Light"/>
                <a:sym typeface="Roboto Light"/>
              </a:defRPr>
            </a:lvl1pPr>
            <a:lvl2pPr lvl="1" algn="ctr">
              <a:spcBef>
                <a:spcPts val="0"/>
              </a:spcBef>
              <a:spcAft>
                <a:spcPts val="0"/>
              </a:spcAft>
              <a:buSzPts val="2800"/>
              <a:buNone/>
              <a:defRPr>
                <a:latin typeface="Roboto Light"/>
                <a:ea typeface="Roboto Light"/>
                <a:cs typeface="Roboto Light"/>
                <a:sym typeface="Roboto Light"/>
              </a:defRPr>
            </a:lvl2pPr>
            <a:lvl3pPr lvl="2" algn="ctr">
              <a:spcBef>
                <a:spcPts val="0"/>
              </a:spcBef>
              <a:spcAft>
                <a:spcPts val="0"/>
              </a:spcAft>
              <a:buSzPts val="2800"/>
              <a:buNone/>
              <a:defRPr>
                <a:latin typeface="Roboto Light"/>
                <a:ea typeface="Roboto Light"/>
                <a:cs typeface="Roboto Light"/>
                <a:sym typeface="Roboto Light"/>
              </a:defRPr>
            </a:lvl3pPr>
            <a:lvl4pPr lvl="3" algn="ctr">
              <a:spcBef>
                <a:spcPts val="0"/>
              </a:spcBef>
              <a:spcAft>
                <a:spcPts val="0"/>
              </a:spcAft>
              <a:buSzPts val="2800"/>
              <a:buNone/>
              <a:defRPr>
                <a:latin typeface="Roboto Light"/>
                <a:ea typeface="Roboto Light"/>
                <a:cs typeface="Roboto Light"/>
                <a:sym typeface="Roboto Light"/>
              </a:defRPr>
            </a:lvl4pPr>
            <a:lvl5pPr lvl="4" algn="ctr">
              <a:spcBef>
                <a:spcPts val="0"/>
              </a:spcBef>
              <a:spcAft>
                <a:spcPts val="0"/>
              </a:spcAft>
              <a:buSzPts val="2800"/>
              <a:buNone/>
              <a:defRPr>
                <a:latin typeface="Roboto Light"/>
                <a:ea typeface="Roboto Light"/>
                <a:cs typeface="Roboto Light"/>
                <a:sym typeface="Roboto Light"/>
              </a:defRPr>
            </a:lvl5pPr>
            <a:lvl6pPr lvl="5" algn="ctr">
              <a:spcBef>
                <a:spcPts val="0"/>
              </a:spcBef>
              <a:spcAft>
                <a:spcPts val="0"/>
              </a:spcAft>
              <a:buSzPts val="2800"/>
              <a:buNone/>
              <a:defRPr>
                <a:latin typeface="Roboto Light"/>
                <a:ea typeface="Roboto Light"/>
                <a:cs typeface="Roboto Light"/>
                <a:sym typeface="Roboto Light"/>
              </a:defRPr>
            </a:lvl6pPr>
            <a:lvl7pPr lvl="6" algn="ctr">
              <a:spcBef>
                <a:spcPts val="0"/>
              </a:spcBef>
              <a:spcAft>
                <a:spcPts val="0"/>
              </a:spcAft>
              <a:buSzPts val="2800"/>
              <a:buNone/>
              <a:defRPr>
                <a:latin typeface="Roboto Light"/>
                <a:ea typeface="Roboto Light"/>
                <a:cs typeface="Roboto Light"/>
                <a:sym typeface="Roboto Light"/>
              </a:defRPr>
            </a:lvl7pPr>
            <a:lvl8pPr lvl="7" algn="ctr">
              <a:spcBef>
                <a:spcPts val="0"/>
              </a:spcBef>
              <a:spcAft>
                <a:spcPts val="0"/>
              </a:spcAft>
              <a:buSzPts val="2800"/>
              <a:buNone/>
              <a:defRPr>
                <a:latin typeface="Roboto Light"/>
                <a:ea typeface="Roboto Light"/>
                <a:cs typeface="Roboto Light"/>
                <a:sym typeface="Roboto Light"/>
              </a:defRPr>
            </a:lvl8pPr>
            <a:lvl9pPr lvl="8" algn="ctr">
              <a:spcBef>
                <a:spcPts val="0"/>
              </a:spcBef>
              <a:spcAft>
                <a:spcPts val="0"/>
              </a:spcAft>
              <a:buSzPts val="2800"/>
              <a:buNone/>
              <a:defRPr>
                <a:latin typeface="Roboto Light"/>
                <a:ea typeface="Roboto Light"/>
                <a:cs typeface="Roboto Light"/>
                <a:sym typeface="Roboto Light"/>
              </a:defRPr>
            </a:lvl9pPr>
          </a:lstStyle>
          <a:p/>
        </p:txBody>
      </p:sp>
      <p:sp>
        <p:nvSpPr>
          <p:cNvPr id="401" name="Google Shape;401;p32"/>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pic>
        <p:nvPicPr>
          <p:cNvPr id="403" name="Google Shape;403;p32"/>
          <p:cNvPicPr preferRelativeResize="0"/>
          <p:nvPr/>
        </p:nvPicPr>
        <p:blipFill>
          <a:blip r:embed="rId2">
            <a:alphaModFix/>
          </a:blip>
          <a:stretch>
            <a:fillRect/>
          </a:stretch>
        </p:blipFill>
        <p:spPr>
          <a:xfrm>
            <a:off x="3985781" y="1583750"/>
            <a:ext cx="1172338" cy="75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04" name="Shape 404"/>
        <p:cNvGrpSpPr/>
        <p:nvPr/>
      </p:nvGrpSpPr>
      <p:grpSpPr>
        <a:xfrm>
          <a:off x="0" y="0"/>
          <a:ext cx="0" cy="0"/>
          <a:chOff x="0" y="0"/>
          <a:chExt cx="0" cy="0"/>
        </a:xfrm>
      </p:grpSpPr>
      <p:sp>
        <p:nvSpPr>
          <p:cNvPr id="405" name="Google Shape;405;p33"/>
          <p:cNvSpPr txBox="1"/>
          <p:nvPr/>
        </p:nvSpPr>
        <p:spPr>
          <a:xfrm>
            <a:off x="311700" y="268845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406" name="Google Shape;406;p33"/>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07" name="Shape 407"/>
        <p:cNvGrpSpPr/>
        <p:nvPr/>
      </p:nvGrpSpPr>
      <p:grpSpPr>
        <a:xfrm>
          <a:off x="0" y="0"/>
          <a:ext cx="0" cy="0"/>
          <a:chOff x="0" y="0"/>
          <a:chExt cx="0" cy="0"/>
        </a:xfrm>
      </p:grpSpPr>
      <p:sp>
        <p:nvSpPr>
          <p:cNvPr id="408" name="Google Shape;408;p34"/>
          <p:cNvSpPr txBox="1"/>
          <p:nvPr/>
        </p:nvSpPr>
        <p:spPr>
          <a:xfrm>
            <a:off x="311700" y="268845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Break</a:t>
            </a:r>
            <a:endParaRPr b="1" sz="4000">
              <a:solidFill>
                <a:srgbClr val="2E5E73"/>
              </a:solidFill>
              <a:latin typeface="Roboto"/>
              <a:ea typeface="Roboto"/>
              <a:cs typeface="Roboto"/>
              <a:sym typeface="Roboto"/>
            </a:endParaRPr>
          </a:p>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409" name="Google Shape;409;p34"/>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0" name="Shape 410"/>
        <p:cNvGrpSpPr/>
        <p:nvPr/>
      </p:nvGrpSpPr>
      <p:grpSpPr>
        <a:xfrm>
          <a:off x="0" y="0"/>
          <a:ext cx="0" cy="0"/>
          <a:chOff x="0" y="0"/>
          <a:chExt cx="0" cy="0"/>
        </a:xfrm>
      </p:grpSpPr>
      <p:sp>
        <p:nvSpPr>
          <p:cNvPr id="411" name="Google Shape;411;p35"/>
          <p:cNvSpPr txBox="1"/>
          <p:nvPr/>
        </p:nvSpPr>
        <p:spPr>
          <a:xfrm>
            <a:off x="311700" y="268845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Break</a:t>
            </a:r>
            <a:endParaRPr b="1" sz="4000">
              <a:solidFill>
                <a:srgbClr val="2E5E73"/>
              </a:solidFill>
              <a:latin typeface="Roboto"/>
              <a:ea typeface="Roboto"/>
              <a:cs typeface="Roboto"/>
              <a:sym typeface="Roboto"/>
            </a:endParaRPr>
          </a:p>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412" name="Google Shape;412;p35"/>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13" name="Shape 413"/>
        <p:cNvGrpSpPr/>
        <p:nvPr/>
      </p:nvGrpSpPr>
      <p:grpSpPr>
        <a:xfrm>
          <a:off x="0" y="0"/>
          <a:ext cx="0" cy="0"/>
          <a:chOff x="0" y="0"/>
          <a:chExt cx="0" cy="0"/>
        </a:xfrm>
      </p:grpSpPr>
      <p:sp>
        <p:nvSpPr>
          <p:cNvPr id="414" name="Google Shape;414;p36"/>
          <p:cNvSpPr txBox="1"/>
          <p:nvPr/>
        </p:nvSpPr>
        <p:spPr>
          <a:xfrm>
            <a:off x="311700" y="268845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Time for a quick </a:t>
            </a:r>
            <a:r>
              <a:rPr b="1" lang="en" sz="4000">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415" name="Google Shape;415;p36"/>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16" name="Shape 416"/>
        <p:cNvGrpSpPr/>
        <p:nvPr/>
      </p:nvGrpSpPr>
      <p:grpSpPr>
        <a:xfrm>
          <a:off x="0" y="0"/>
          <a:ext cx="0" cy="0"/>
          <a:chOff x="0" y="0"/>
          <a:chExt cx="0" cy="0"/>
        </a:xfrm>
      </p:grpSpPr>
      <p:sp>
        <p:nvSpPr>
          <p:cNvPr id="417" name="Google Shape;417;p37"/>
          <p:cNvSpPr txBox="1"/>
          <p:nvPr/>
        </p:nvSpPr>
        <p:spPr>
          <a:xfrm>
            <a:off x="311700" y="293810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418" name="Google Shape;418;p37"/>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19" name="Shape 419"/>
        <p:cNvGrpSpPr/>
        <p:nvPr/>
      </p:nvGrpSpPr>
      <p:grpSpPr>
        <a:xfrm>
          <a:off x="0" y="0"/>
          <a:ext cx="0" cy="0"/>
          <a:chOff x="0" y="0"/>
          <a:chExt cx="0" cy="0"/>
        </a:xfrm>
      </p:grpSpPr>
      <p:sp>
        <p:nvSpPr>
          <p:cNvPr id="420" name="Google Shape;420;p38"/>
          <p:cNvSpPr txBox="1"/>
          <p:nvPr/>
        </p:nvSpPr>
        <p:spPr>
          <a:xfrm>
            <a:off x="311700" y="293810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a:ea typeface="Roboto"/>
                <a:cs typeface="Roboto"/>
                <a:sym typeface="Roboto"/>
              </a:rPr>
              <a:t>Let’s</a:t>
            </a:r>
            <a:r>
              <a:rPr lang="en" sz="4000">
                <a:solidFill>
                  <a:srgbClr val="2E5E73"/>
                </a:solidFill>
                <a:latin typeface="Roboto"/>
                <a:ea typeface="Roboto"/>
                <a:cs typeface="Roboto"/>
                <a:sym typeface="Roboto"/>
              </a:rPr>
              <a:t> </a:t>
            </a:r>
            <a:r>
              <a:rPr b="1" lang="en" sz="4000">
                <a:solidFill>
                  <a:srgbClr val="2E5E73"/>
                </a:solidFill>
                <a:latin typeface="Roboto"/>
                <a:ea typeface="Roboto"/>
                <a:cs typeface="Roboto"/>
                <a:sym typeface="Roboto"/>
              </a:rPr>
              <a:t>recap</a:t>
            </a:r>
            <a:endParaRPr b="1" sz="4000">
              <a:solidFill>
                <a:srgbClr val="2E5E73"/>
              </a:solidFill>
              <a:latin typeface="Roboto"/>
              <a:ea typeface="Roboto"/>
              <a:cs typeface="Roboto"/>
              <a:sym typeface="Roboto"/>
            </a:endParaRPr>
          </a:p>
        </p:txBody>
      </p:sp>
      <p:pic>
        <p:nvPicPr>
          <p:cNvPr id="421" name="Google Shape;421;p38"/>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22" name="Shape 422"/>
        <p:cNvGrpSpPr/>
        <p:nvPr/>
      </p:nvGrpSpPr>
      <p:grpSpPr>
        <a:xfrm>
          <a:off x="0" y="0"/>
          <a:ext cx="0" cy="0"/>
          <a:chOff x="0" y="0"/>
          <a:chExt cx="0" cy="0"/>
        </a:xfrm>
      </p:grpSpPr>
      <p:sp>
        <p:nvSpPr>
          <p:cNvPr id="423" name="Google Shape;423;p39"/>
          <p:cNvSpPr txBox="1"/>
          <p:nvPr/>
        </p:nvSpPr>
        <p:spPr>
          <a:xfrm>
            <a:off x="311700" y="293810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Office</a:t>
            </a:r>
            <a:r>
              <a:rPr b="1" lang="en" sz="4000">
                <a:solidFill>
                  <a:srgbClr val="2E5E73"/>
                </a:solidFill>
                <a:latin typeface="Roboto"/>
                <a:ea typeface="Roboto"/>
                <a:cs typeface="Roboto"/>
                <a:sym typeface="Roboto"/>
              </a:rPr>
              <a:t> Hours</a:t>
            </a:r>
            <a:endParaRPr b="1" sz="4000">
              <a:solidFill>
                <a:srgbClr val="2E5E73"/>
              </a:solidFill>
              <a:latin typeface="Roboto"/>
              <a:ea typeface="Roboto"/>
              <a:cs typeface="Roboto"/>
              <a:sym typeface="Roboto"/>
            </a:endParaRPr>
          </a:p>
        </p:txBody>
      </p:sp>
      <p:pic>
        <p:nvPicPr>
          <p:cNvPr id="424" name="Google Shape;424;p39"/>
          <p:cNvPicPr preferRelativeResize="0"/>
          <p:nvPr/>
        </p:nvPicPr>
        <p:blipFill>
          <a:blip r:embed="rId2">
            <a:alphaModFix/>
          </a:blip>
          <a:stretch>
            <a:fillRect/>
          </a:stretch>
        </p:blipFill>
        <p:spPr>
          <a:xfrm>
            <a:off x="3492850" y="1583850"/>
            <a:ext cx="2158300" cy="1138725"/>
          </a:xfrm>
          <a:prstGeom prst="rect">
            <a:avLst/>
          </a:prstGeom>
          <a:noFill/>
          <a:ln>
            <a:noFill/>
          </a:ln>
        </p:spPr>
      </p:pic>
      <p:sp>
        <p:nvSpPr>
          <p:cNvPr id="425" name="Google Shape;425;p39"/>
          <p:cNvSpPr txBox="1"/>
          <p:nvPr>
            <p:ph idx="1" type="subTitle"/>
          </p:nvPr>
        </p:nvSpPr>
        <p:spPr>
          <a:xfrm>
            <a:off x="41700" y="3597125"/>
            <a:ext cx="9102300" cy="69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26" name="Shape 426"/>
        <p:cNvGrpSpPr/>
        <p:nvPr/>
      </p:nvGrpSpPr>
      <p:grpSpPr>
        <a:xfrm>
          <a:off x="0" y="0"/>
          <a:ext cx="0" cy="0"/>
          <a:chOff x="0" y="0"/>
          <a:chExt cx="0" cy="0"/>
        </a:xfrm>
      </p:grpSpPr>
      <p:sp>
        <p:nvSpPr>
          <p:cNvPr id="427" name="Google Shape;427;p40"/>
          <p:cNvSpPr txBox="1"/>
          <p:nvPr/>
        </p:nvSpPr>
        <p:spPr>
          <a:xfrm>
            <a:off x="311700" y="293810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Class Slack Channel:</a:t>
            </a:r>
            <a:endParaRPr b="1" sz="4000">
              <a:solidFill>
                <a:srgbClr val="2E5E73"/>
              </a:solidFill>
              <a:latin typeface="Roboto"/>
              <a:ea typeface="Roboto"/>
              <a:cs typeface="Roboto"/>
              <a:sym typeface="Roboto"/>
            </a:endParaRPr>
          </a:p>
        </p:txBody>
      </p:sp>
      <p:sp>
        <p:nvSpPr>
          <p:cNvPr id="428" name="Google Shape;428;p40"/>
          <p:cNvSpPr txBox="1"/>
          <p:nvPr>
            <p:ph idx="1" type="subTitle"/>
          </p:nvPr>
        </p:nvSpPr>
        <p:spPr>
          <a:xfrm>
            <a:off x="41700" y="3597125"/>
            <a:ext cx="9102300" cy="69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429" name="Google Shape;429;p40"/>
          <p:cNvPicPr preferRelativeResize="0"/>
          <p:nvPr/>
        </p:nvPicPr>
        <p:blipFill rotWithShape="1">
          <a:blip r:embed="rId2">
            <a:alphaModFix/>
          </a:blip>
          <a:srcRect b="0" l="0" r="72231" t="0"/>
          <a:stretch/>
        </p:blipFill>
        <p:spPr>
          <a:xfrm>
            <a:off x="3887098" y="1334575"/>
            <a:ext cx="1369775" cy="1260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1" name="Shape 21"/>
        <p:cNvGrpSpPr/>
        <p:nvPr/>
      </p:nvGrpSpPr>
      <p:grpSpPr>
        <a:xfrm>
          <a:off x="0" y="0"/>
          <a:ext cx="0" cy="0"/>
          <a:chOff x="0" y="0"/>
          <a:chExt cx="0" cy="0"/>
        </a:xfrm>
      </p:grpSpPr>
      <p:sp>
        <p:nvSpPr>
          <p:cNvPr id="22" name="Google Shape;22;p5"/>
          <p:cNvSpPr/>
          <p:nvPr/>
        </p:nvSpPr>
        <p:spPr>
          <a:xfrm>
            <a:off x="373110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nvSpPr>
        <p:spPr>
          <a:xfrm>
            <a:off x="0" y="2922900"/>
            <a:ext cx="9144000" cy="7407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4000">
                <a:solidFill>
                  <a:srgbClr val="2E5E73"/>
                </a:solidFill>
                <a:latin typeface="Roboto Light"/>
                <a:ea typeface="Roboto Light"/>
                <a:cs typeface="Roboto Light"/>
                <a:sym typeface="Roboto Light"/>
              </a:rPr>
              <a:t>Welcome</a:t>
            </a:r>
            <a:endParaRPr b="1" sz="4000">
              <a:solidFill>
                <a:srgbClr val="2E5E73"/>
              </a:solidFill>
              <a:latin typeface="Roboto Light"/>
              <a:ea typeface="Roboto Light"/>
              <a:cs typeface="Roboto Light"/>
              <a:sym typeface="Roboto Light"/>
            </a:endParaRPr>
          </a:p>
        </p:txBody>
      </p:sp>
      <p:pic>
        <p:nvPicPr>
          <p:cNvPr id="24" name="Google Shape;24;p5"/>
          <p:cNvPicPr preferRelativeResize="0"/>
          <p:nvPr/>
        </p:nvPicPr>
        <p:blipFill>
          <a:blip r:embed="rId2">
            <a:alphaModFix/>
          </a:blip>
          <a:stretch>
            <a:fillRect/>
          </a:stretch>
        </p:blipFill>
        <p:spPr>
          <a:xfrm>
            <a:off x="3911125" y="1512075"/>
            <a:ext cx="1321750" cy="98582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0" name="Shape 430"/>
        <p:cNvGrpSpPr/>
        <p:nvPr/>
      </p:nvGrpSpPr>
      <p:grpSpPr>
        <a:xfrm>
          <a:off x="0" y="0"/>
          <a:ext cx="0" cy="0"/>
          <a:chOff x="0" y="0"/>
          <a:chExt cx="0" cy="0"/>
        </a:xfrm>
      </p:grpSpPr>
      <p:sp>
        <p:nvSpPr>
          <p:cNvPr id="431" name="Google Shape;431;p41"/>
          <p:cNvSpPr txBox="1"/>
          <p:nvPr/>
        </p:nvSpPr>
        <p:spPr>
          <a:xfrm>
            <a:off x="0" y="2938100"/>
            <a:ext cx="9144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Next </a:t>
            </a:r>
            <a:r>
              <a:rPr b="1" lang="en" sz="4000">
                <a:solidFill>
                  <a:srgbClr val="2E5E73"/>
                </a:solidFill>
                <a:latin typeface="Roboto"/>
                <a:ea typeface="Roboto"/>
                <a:cs typeface="Roboto"/>
                <a:sym typeface="Roboto"/>
              </a:rPr>
              <a:t>class</a:t>
            </a:r>
            <a:endParaRPr b="1" sz="4000">
              <a:solidFill>
                <a:srgbClr val="2E5E73"/>
              </a:solidFill>
              <a:latin typeface="Roboto"/>
              <a:ea typeface="Roboto"/>
              <a:cs typeface="Roboto"/>
              <a:sym typeface="Roboto"/>
            </a:endParaRPr>
          </a:p>
        </p:txBody>
      </p:sp>
      <p:sp>
        <p:nvSpPr>
          <p:cNvPr id="432" name="Google Shape;432;p41"/>
          <p:cNvSpPr txBox="1"/>
          <p:nvPr>
            <p:ph idx="1" type="subTitle"/>
          </p:nvPr>
        </p:nvSpPr>
        <p:spPr>
          <a:xfrm>
            <a:off x="41700" y="3597125"/>
            <a:ext cx="9102300" cy="69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3" name="Google Shape;433;p41"/>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4440617" y="1696107"/>
            <a:ext cx="262751" cy="527693"/>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363B"/>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35" name="Shape 435"/>
        <p:cNvGrpSpPr/>
        <p:nvPr/>
      </p:nvGrpSpPr>
      <p:grpSpPr>
        <a:xfrm>
          <a:off x="0" y="0"/>
          <a:ext cx="0" cy="0"/>
          <a:chOff x="0" y="0"/>
          <a:chExt cx="0" cy="0"/>
        </a:xfrm>
      </p:grpSpPr>
      <p:sp>
        <p:nvSpPr>
          <p:cNvPr id="436" name="Google Shape;436;p42"/>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20 Minutes</a:t>
            </a:r>
            <a:endParaRPr>
              <a:solidFill>
                <a:srgbClr val="2E5E73"/>
              </a:solidFill>
              <a:latin typeface="Roboto Light"/>
              <a:ea typeface="Roboto Light"/>
              <a:cs typeface="Roboto Light"/>
              <a:sym typeface="Roboto Light"/>
            </a:endParaRPr>
          </a:p>
        </p:txBody>
      </p:sp>
      <p:sp>
        <p:nvSpPr>
          <p:cNvPr id="437" name="Google Shape;437;p42"/>
          <p:cNvSpPr txBox="1"/>
          <p:nvPr/>
        </p:nvSpPr>
        <p:spPr>
          <a:xfrm>
            <a:off x="5901175" y="3977950"/>
            <a:ext cx="2872200" cy="434400"/>
          </a:xfrm>
          <a:prstGeom prst="rect">
            <a:avLst/>
          </a:prstGeom>
          <a:noFill/>
          <a:ln>
            <a:noFill/>
          </a:ln>
        </p:spPr>
        <p:txBody>
          <a:bodyPr anchorCtr="0" anchor="ctr" bIns="0" lIns="640075" spcFirstLastPara="1" rIns="91425" wrap="square" tIns="0">
            <a:noAutofit/>
          </a:bodyPr>
          <a:lstStyle/>
          <a:p>
            <a:pPr indent="0" lvl="0" marL="0" rtl="0" algn="r">
              <a:spcBef>
                <a:spcPts val="0"/>
              </a:spcBef>
              <a:spcAft>
                <a:spcPts val="0"/>
              </a:spcAft>
              <a:buNone/>
            </a:pPr>
            <a:r>
              <a:rPr b="1" lang="en">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438" name="Google Shape;438;p42"/>
          <p:cNvPicPr preferRelativeResize="0"/>
          <p:nvPr/>
        </p:nvPicPr>
        <p:blipFill rotWithShape="1">
          <a:blip r:embed="rId2">
            <a:alphaModFix amt="12000"/>
          </a:blip>
          <a:srcRect b="41054" l="-3280" r="-37524" t="-19179"/>
          <a:stretch/>
        </p:blipFill>
        <p:spPr>
          <a:xfrm>
            <a:off x="0" y="3069475"/>
            <a:ext cx="3716100" cy="2074025"/>
          </a:xfrm>
          <a:prstGeom prst="rect">
            <a:avLst/>
          </a:prstGeom>
          <a:noFill/>
          <a:ln>
            <a:noFill/>
          </a:ln>
        </p:spPr>
      </p:pic>
      <p:sp>
        <p:nvSpPr>
          <p:cNvPr id="439" name="Google Shape;439;p42"/>
          <p:cNvSpPr txBox="1"/>
          <p:nvPr/>
        </p:nvSpPr>
        <p:spPr>
          <a:xfrm>
            <a:off x="0" y="2866725"/>
            <a:ext cx="9144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Time to</a:t>
            </a:r>
            <a:r>
              <a:rPr b="1" lang="en" sz="4000">
                <a:solidFill>
                  <a:srgbClr val="2E5E73"/>
                </a:solidFill>
                <a:latin typeface="Roboto"/>
                <a:ea typeface="Roboto"/>
                <a:cs typeface="Roboto"/>
                <a:sym typeface="Roboto"/>
              </a:rPr>
              <a:t> Code</a:t>
            </a:r>
            <a:endParaRPr b="1" sz="4000">
              <a:solidFill>
                <a:srgbClr val="2E5E73"/>
              </a:solidFill>
              <a:latin typeface="Roboto"/>
              <a:ea typeface="Roboto"/>
              <a:cs typeface="Roboto"/>
              <a:sym typeface="Roboto"/>
            </a:endParaRPr>
          </a:p>
        </p:txBody>
      </p:sp>
      <p:sp>
        <p:nvSpPr>
          <p:cNvPr id="440" name="Google Shape;440;p42"/>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1" name="Google Shape;441;p42"/>
          <p:cNvPicPr preferRelativeResize="0"/>
          <p:nvPr/>
        </p:nvPicPr>
        <p:blipFill>
          <a:blip r:embed="rId3">
            <a:alphaModFix/>
          </a:blip>
          <a:stretch>
            <a:fillRect/>
          </a:stretch>
        </p:blipFill>
        <p:spPr>
          <a:xfrm>
            <a:off x="4040685" y="1583750"/>
            <a:ext cx="1062529" cy="7524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42" name="Shape 442"/>
        <p:cNvGrpSpPr/>
        <p:nvPr/>
      </p:nvGrpSpPr>
      <p:grpSpPr>
        <a:xfrm>
          <a:off x="0" y="0"/>
          <a:ext cx="0" cy="0"/>
          <a:chOff x="0" y="0"/>
          <a:chExt cx="0" cy="0"/>
        </a:xfrm>
      </p:grpSpPr>
      <p:sp>
        <p:nvSpPr>
          <p:cNvPr id="443" name="Google Shape;443;p43"/>
          <p:cNvSpPr txBox="1"/>
          <p:nvPr/>
        </p:nvSpPr>
        <p:spPr>
          <a:xfrm>
            <a:off x="0" y="2938100"/>
            <a:ext cx="9144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The</a:t>
            </a:r>
            <a:r>
              <a:rPr lang="en" sz="4000">
                <a:solidFill>
                  <a:srgbClr val="2E5E73"/>
                </a:solidFill>
                <a:latin typeface="Roboto"/>
                <a:ea typeface="Roboto"/>
                <a:cs typeface="Roboto"/>
                <a:sym typeface="Roboto"/>
              </a:rPr>
              <a:t> </a:t>
            </a:r>
            <a:r>
              <a:rPr b="1" lang="en" sz="4000">
                <a:solidFill>
                  <a:srgbClr val="2E5E73"/>
                </a:solidFill>
                <a:latin typeface="Roboto"/>
                <a:ea typeface="Roboto"/>
                <a:cs typeface="Roboto"/>
                <a:sym typeface="Roboto"/>
              </a:rPr>
              <a:t>End</a:t>
            </a:r>
            <a:endParaRPr b="1" sz="4000">
              <a:solidFill>
                <a:srgbClr val="2E5E73"/>
              </a:solidFill>
              <a:latin typeface="Roboto"/>
              <a:ea typeface="Roboto"/>
              <a:cs typeface="Roboto"/>
              <a:sym typeface="Roboto"/>
            </a:endParaRPr>
          </a:p>
        </p:txBody>
      </p:sp>
      <p:sp>
        <p:nvSpPr>
          <p:cNvPr id="444" name="Google Shape;444;p43"/>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p43"/>
          <p:cNvPicPr preferRelativeResize="0"/>
          <p:nvPr/>
        </p:nvPicPr>
        <p:blipFill>
          <a:blip r:embed="rId2">
            <a:alphaModFix/>
          </a:blip>
          <a:stretch>
            <a:fillRect/>
          </a:stretch>
        </p:blipFill>
        <p:spPr>
          <a:xfrm>
            <a:off x="4099875" y="1496700"/>
            <a:ext cx="1051550" cy="10515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46" name="Shape 446"/>
        <p:cNvGrpSpPr/>
        <p:nvPr/>
      </p:nvGrpSpPr>
      <p:grpSpPr>
        <a:xfrm>
          <a:off x="0" y="0"/>
          <a:ext cx="0" cy="0"/>
          <a:chOff x="0" y="0"/>
          <a:chExt cx="0" cy="0"/>
        </a:xfrm>
      </p:grpSpPr>
      <p:sp>
        <p:nvSpPr>
          <p:cNvPr id="447" name="Google Shape;447;p44"/>
          <p:cNvSpPr txBox="1"/>
          <p:nvPr/>
        </p:nvSpPr>
        <p:spPr>
          <a:xfrm>
            <a:off x="0" y="2938100"/>
            <a:ext cx="9144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Challenge</a:t>
            </a:r>
            <a:endParaRPr b="1" sz="4000">
              <a:solidFill>
                <a:srgbClr val="2E5E73"/>
              </a:solidFill>
              <a:latin typeface="Roboto"/>
              <a:ea typeface="Roboto"/>
              <a:cs typeface="Roboto"/>
              <a:sym typeface="Roboto"/>
            </a:endParaRPr>
          </a:p>
        </p:txBody>
      </p:sp>
      <p:sp>
        <p:nvSpPr>
          <p:cNvPr id="448" name="Google Shape;448;p44"/>
          <p:cNvSpPr txBox="1"/>
          <p:nvPr>
            <p:ph idx="1" type="subTitle"/>
          </p:nvPr>
        </p:nvSpPr>
        <p:spPr>
          <a:xfrm>
            <a:off x="41700" y="3597125"/>
            <a:ext cx="9102300" cy="69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9" name="Google Shape;449;p44"/>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44"/>
          <p:cNvPicPr preferRelativeResize="0"/>
          <p:nvPr/>
        </p:nvPicPr>
        <p:blipFill>
          <a:blip r:embed="rId2">
            <a:alphaModFix/>
          </a:blip>
          <a:stretch>
            <a:fillRect/>
          </a:stretch>
        </p:blipFill>
        <p:spPr>
          <a:xfrm>
            <a:off x="3950463" y="1273187"/>
            <a:ext cx="1284774" cy="1120024"/>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51" name="Shape 451"/>
        <p:cNvGrpSpPr/>
        <p:nvPr/>
      </p:nvGrpSpPr>
      <p:grpSpPr>
        <a:xfrm>
          <a:off x="0" y="0"/>
          <a:ext cx="0" cy="0"/>
          <a:chOff x="0" y="0"/>
          <a:chExt cx="0" cy="0"/>
        </a:xfrm>
      </p:grpSpPr>
      <p:sp>
        <p:nvSpPr>
          <p:cNvPr id="452" name="Google Shape;452;p45"/>
          <p:cNvSpPr txBox="1"/>
          <p:nvPr/>
        </p:nvSpPr>
        <p:spPr>
          <a:xfrm>
            <a:off x="0" y="2688450"/>
            <a:ext cx="9144000" cy="7524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453" name="Google Shape;453;p45"/>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454" name="Google Shape;454;p45"/>
          <p:cNvPicPr preferRelativeResize="0"/>
          <p:nvPr/>
        </p:nvPicPr>
        <p:blipFill rotWithShape="1">
          <a:blip r:embed="rId3">
            <a:alphaModFix/>
          </a:blip>
          <a:srcRect b="9853" l="0" r="0" t="0"/>
          <a:stretch/>
        </p:blipFill>
        <p:spPr>
          <a:xfrm>
            <a:off x="653025" y="3974475"/>
            <a:ext cx="870750" cy="1194250"/>
          </a:xfrm>
          <a:prstGeom prst="rect">
            <a:avLst/>
          </a:prstGeom>
          <a:noFill/>
          <a:ln>
            <a:noFill/>
          </a:ln>
        </p:spPr>
      </p:pic>
      <p:pic>
        <p:nvPicPr>
          <p:cNvPr id="455" name="Google Shape;455;p45"/>
          <p:cNvPicPr preferRelativeResize="0"/>
          <p:nvPr/>
        </p:nvPicPr>
        <p:blipFill rotWithShape="1">
          <a:blip r:embed="rId3">
            <a:alphaModFix/>
          </a:blip>
          <a:srcRect b="19665" l="0" r="0" t="0"/>
          <a:stretch/>
        </p:blipFill>
        <p:spPr>
          <a:xfrm flipH="1">
            <a:off x="1651350" y="4211600"/>
            <a:ext cx="783075" cy="957125"/>
          </a:xfrm>
          <a:prstGeom prst="rect">
            <a:avLst/>
          </a:prstGeom>
          <a:noFill/>
          <a:ln>
            <a:noFill/>
          </a:ln>
        </p:spPr>
      </p:pic>
      <p:pic>
        <p:nvPicPr>
          <p:cNvPr id="456" name="Google Shape;456;p45"/>
          <p:cNvPicPr preferRelativeResize="0"/>
          <p:nvPr/>
        </p:nvPicPr>
        <p:blipFill rotWithShape="1">
          <a:blip r:embed="rId3">
            <a:alphaModFix/>
          </a:blip>
          <a:srcRect b="30598" l="0" r="0" t="0"/>
          <a:stretch/>
        </p:blipFill>
        <p:spPr>
          <a:xfrm flipH="1">
            <a:off x="3638200" y="4387525"/>
            <a:ext cx="712575" cy="752400"/>
          </a:xfrm>
          <a:prstGeom prst="rect">
            <a:avLst/>
          </a:prstGeom>
          <a:noFill/>
          <a:ln>
            <a:noFill/>
          </a:ln>
        </p:spPr>
      </p:pic>
      <p:pic>
        <p:nvPicPr>
          <p:cNvPr id="457" name="Google Shape;457;p45"/>
          <p:cNvPicPr preferRelativeResize="0"/>
          <p:nvPr/>
        </p:nvPicPr>
        <p:blipFill rotWithShape="1">
          <a:blip r:embed="rId3">
            <a:alphaModFix/>
          </a:blip>
          <a:srcRect b="9853" l="0" r="0" t="0"/>
          <a:stretch/>
        </p:blipFill>
        <p:spPr>
          <a:xfrm>
            <a:off x="2655487" y="3820875"/>
            <a:ext cx="982713" cy="1347850"/>
          </a:xfrm>
          <a:prstGeom prst="rect">
            <a:avLst/>
          </a:prstGeom>
          <a:noFill/>
          <a:ln>
            <a:noFill/>
          </a:ln>
        </p:spPr>
      </p:pic>
      <p:pic>
        <p:nvPicPr>
          <p:cNvPr id="458" name="Google Shape;458;p45"/>
          <p:cNvPicPr preferRelativeResize="0"/>
          <p:nvPr/>
        </p:nvPicPr>
        <p:blipFill rotWithShape="1">
          <a:blip r:embed="rId3">
            <a:alphaModFix/>
          </a:blip>
          <a:srcRect b="9853" l="0" r="0" t="0"/>
          <a:stretch/>
        </p:blipFill>
        <p:spPr>
          <a:xfrm>
            <a:off x="4517888" y="3982537"/>
            <a:ext cx="870750" cy="1194250"/>
          </a:xfrm>
          <a:prstGeom prst="rect">
            <a:avLst/>
          </a:prstGeom>
          <a:noFill/>
          <a:ln>
            <a:noFill/>
          </a:ln>
        </p:spPr>
      </p:pic>
      <p:pic>
        <p:nvPicPr>
          <p:cNvPr id="459" name="Google Shape;459;p45"/>
          <p:cNvPicPr preferRelativeResize="0"/>
          <p:nvPr/>
        </p:nvPicPr>
        <p:blipFill rotWithShape="1">
          <a:blip r:embed="rId3">
            <a:alphaModFix/>
          </a:blip>
          <a:srcRect b="5687" l="0" r="0" t="0"/>
          <a:stretch/>
        </p:blipFill>
        <p:spPr>
          <a:xfrm flipH="1">
            <a:off x="5979175" y="4016252"/>
            <a:ext cx="783075" cy="1123675"/>
          </a:xfrm>
          <a:prstGeom prst="rect">
            <a:avLst/>
          </a:prstGeom>
          <a:noFill/>
          <a:ln>
            <a:noFill/>
          </a:ln>
        </p:spPr>
      </p:pic>
      <p:pic>
        <p:nvPicPr>
          <p:cNvPr id="460" name="Google Shape;460;p45"/>
          <p:cNvPicPr preferRelativeResize="0"/>
          <p:nvPr/>
        </p:nvPicPr>
        <p:blipFill rotWithShape="1">
          <a:blip r:embed="rId3">
            <a:alphaModFix/>
          </a:blip>
          <a:srcRect b="0" l="0" r="0" t="0"/>
          <a:stretch/>
        </p:blipFill>
        <p:spPr>
          <a:xfrm>
            <a:off x="7223650" y="3820875"/>
            <a:ext cx="870750" cy="13248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61" name="Shape 461"/>
        <p:cNvGrpSpPr/>
        <p:nvPr/>
      </p:nvGrpSpPr>
      <p:grpSpPr>
        <a:xfrm>
          <a:off x="0" y="0"/>
          <a:ext cx="0" cy="0"/>
          <a:chOff x="0" y="0"/>
          <a:chExt cx="0" cy="0"/>
        </a:xfrm>
      </p:grpSpPr>
      <p:sp>
        <p:nvSpPr>
          <p:cNvPr id="462" name="Google Shape;462;p46"/>
          <p:cNvSpPr/>
          <p:nvPr/>
        </p:nvSpPr>
        <p:spPr>
          <a:xfrm flipH="1">
            <a:off x="1251238" y="1174875"/>
            <a:ext cx="2443200" cy="2443500"/>
          </a:xfrm>
          <a:prstGeom prst="wedgeEllipseCallout">
            <a:avLst>
              <a:gd fmla="val -20833" name="adj1"/>
              <a:gd fmla="val 62500" name="adj2"/>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p:nvPr/>
        </p:nvSpPr>
        <p:spPr>
          <a:xfrm>
            <a:off x="5449563" y="1174875"/>
            <a:ext cx="2443200" cy="2443500"/>
          </a:xfrm>
          <a:prstGeom prst="wedgeEllipseCallout">
            <a:avLst>
              <a:gd fmla="val -20833" name="adj1"/>
              <a:gd fmla="val 62500" name="adj2"/>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a:off x="3586938" y="1399275"/>
            <a:ext cx="1994400" cy="1994700"/>
          </a:xfrm>
          <a:prstGeom prst="wedgeEllipseCallout">
            <a:avLst>
              <a:gd fmla="val -20833" name="adj1"/>
              <a:gd fmla="val 62500" name="adj2"/>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6"/>
          <p:cNvSpPr txBox="1"/>
          <p:nvPr/>
        </p:nvSpPr>
        <p:spPr>
          <a:xfrm>
            <a:off x="1418338" y="2020425"/>
            <a:ext cx="2109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oboto"/>
                <a:ea typeface="Roboto"/>
                <a:cs typeface="Roboto"/>
                <a:sym typeface="Roboto"/>
              </a:rPr>
              <a:t>Share</a:t>
            </a:r>
            <a:endParaRPr b="1" sz="4000">
              <a:solidFill>
                <a:srgbClr val="FFFFFF"/>
              </a:solidFill>
              <a:latin typeface="Roboto"/>
              <a:ea typeface="Roboto"/>
              <a:cs typeface="Roboto"/>
              <a:sym typeface="Roboto"/>
            </a:endParaRPr>
          </a:p>
        </p:txBody>
      </p:sp>
      <p:sp>
        <p:nvSpPr>
          <p:cNvPr id="466" name="Google Shape;466;p46"/>
          <p:cNvSpPr txBox="1"/>
          <p:nvPr/>
        </p:nvSpPr>
        <p:spPr>
          <a:xfrm>
            <a:off x="3529638" y="2020425"/>
            <a:ext cx="21090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oboto"/>
                <a:ea typeface="Roboto"/>
                <a:cs typeface="Roboto"/>
                <a:sym typeface="Roboto"/>
              </a:rPr>
              <a:t>Your</a:t>
            </a:r>
            <a:endParaRPr b="1" sz="4000">
              <a:solidFill>
                <a:srgbClr val="FFFFFF"/>
              </a:solidFill>
              <a:latin typeface="Roboto"/>
              <a:ea typeface="Roboto"/>
              <a:cs typeface="Roboto"/>
              <a:sym typeface="Roboto"/>
            </a:endParaRPr>
          </a:p>
        </p:txBody>
      </p:sp>
      <p:sp>
        <p:nvSpPr>
          <p:cNvPr id="467" name="Google Shape;467;p46"/>
          <p:cNvSpPr txBox="1"/>
          <p:nvPr/>
        </p:nvSpPr>
        <p:spPr>
          <a:xfrm>
            <a:off x="5469363" y="2020425"/>
            <a:ext cx="2403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Roboto"/>
                <a:ea typeface="Roboto"/>
                <a:cs typeface="Roboto"/>
                <a:sym typeface="Roboto"/>
              </a:rPr>
              <a:t>Answers</a:t>
            </a:r>
            <a:endParaRPr b="1" sz="40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68" name="Shape 468"/>
        <p:cNvGrpSpPr/>
        <p:nvPr/>
      </p:nvGrpSpPr>
      <p:grpSpPr>
        <a:xfrm>
          <a:off x="0" y="0"/>
          <a:ext cx="0" cy="0"/>
          <a:chOff x="0" y="0"/>
          <a:chExt cx="0" cy="0"/>
        </a:xfrm>
      </p:grpSpPr>
      <p:sp>
        <p:nvSpPr>
          <p:cNvPr id="469" name="Google Shape;469;p47"/>
          <p:cNvSpPr txBox="1"/>
          <p:nvPr/>
        </p:nvSpPr>
        <p:spPr>
          <a:xfrm>
            <a:off x="4869500" y="1501000"/>
            <a:ext cx="3901200" cy="740100"/>
          </a:xfrm>
          <a:prstGeom prst="rect">
            <a:avLst/>
          </a:prstGeom>
          <a:noFill/>
          <a:ln>
            <a:noFill/>
          </a:ln>
        </p:spPr>
        <p:txBody>
          <a:bodyPr anchorCtr="0" anchor="t" bIns="0" lIns="457200" spcFirstLastPara="1" rIns="457200" wrap="square" tIns="91425">
            <a:noAutofit/>
          </a:bodyPr>
          <a:lstStyle/>
          <a:p>
            <a:pPr indent="0" lvl="0" marL="0" marR="0" rtl="0" algn="l">
              <a:lnSpc>
                <a:spcPct val="100000"/>
              </a:lnSpc>
              <a:spcBef>
                <a:spcPts val="0"/>
              </a:spcBef>
              <a:spcAft>
                <a:spcPts val="0"/>
              </a:spcAft>
              <a:buClr>
                <a:srgbClr val="000000"/>
              </a:buClr>
              <a:buSzPts val="5200"/>
              <a:buFont typeface="Arial"/>
              <a:buNone/>
            </a:pPr>
            <a:r>
              <a:rPr b="1" i="0" lang="en" sz="4500" u="none" cap="none" strike="noStrike">
                <a:solidFill>
                  <a:srgbClr val="2E5E73"/>
                </a:solidFill>
                <a:latin typeface="Roboto"/>
                <a:ea typeface="Roboto"/>
                <a:cs typeface="Roboto"/>
                <a:sym typeface="Roboto"/>
              </a:rPr>
              <a:t>Remember,</a:t>
            </a:r>
            <a:r>
              <a:rPr b="1" i="0" lang="en" sz="4500" u="none" cap="none" strike="noStrike">
                <a:solidFill>
                  <a:srgbClr val="000000"/>
                </a:solidFill>
                <a:latin typeface="Roboto"/>
                <a:ea typeface="Roboto"/>
                <a:cs typeface="Roboto"/>
                <a:sym typeface="Roboto"/>
              </a:rPr>
              <a:t> </a:t>
            </a:r>
            <a:endParaRPr b="1" i="0" sz="4500" u="none" cap="none" strike="noStrike">
              <a:solidFill>
                <a:srgbClr val="000000"/>
              </a:solidFill>
              <a:latin typeface="Roboto"/>
              <a:ea typeface="Roboto"/>
              <a:cs typeface="Roboto"/>
              <a:sym typeface="Roboto"/>
            </a:endParaRPr>
          </a:p>
        </p:txBody>
      </p:sp>
      <p:pic>
        <p:nvPicPr>
          <p:cNvPr id="470" name="Google Shape;470;p47"/>
          <p:cNvPicPr preferRelativeResize="0"/>
          <p:nvPr/>
        </p:nvPicPr>
        <p:blipFill rotWithShape="1">
          <a:blip r:embed="rId2">
            <a:alphaModFix/>
          </a:blip>
          <a:srcRect b="0" l="0" r="0" t="0"/>
          <a:stretch/>
        </p:blipFill>
        <p:spPr>
          <a:xfrm flipH="1">
            <a:off x="-556324" y="1502075"/>
            <a:ext cx="5962899" cy="2537225"/>
          </a:xfrm>
          <a:prstGeom prst="rect">
            <a:avLst/>
          </a:prstGeom>
          <a:noFill/>
          <a:ln>
            <a:noFill/>
          </a:ln>
        </p:spPr>
      </p:pic>
      <p:grpSp>
        <p:nvGrpSpPr>
          <p:cNvPr id="471" name="Google Shape;471;p47"/>
          <p:cNvGrpSpPr/>
          <p:nvPr/>
        </p:nvGrpSpPr>
        <p:grpSpPr>
          <a:xfrm>
            <a:off x="3972318" y="1206125"/>
            <a:ext cx="1051285" cy="920372"/>
            <a:chOff x="587700" y="-13400"/>
            <a:chExt cx="5735325" cy="5021125"/>
          </a:xfrm>
        </p:grpSpPr>
        <p:sp>
          <p:nvSpPr>
            <p:cNvPr id="472" name="Google Shape;472;p47"/>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7"/>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7"/>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7"/>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7"/>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7" name="Google Shape;477;p47"/>
          <p:cNvSpPr txBox="1"/>
          <p:nvPr/>
        </p:nvSpPr>
        <p:spPr>
          <a:xfrm>
            <a:off x="5345350" y="2338950"/>
            <a:ext cx="3524400" cy="2471400"/>
          </a:xfrm>
          <a:prstGeom prst="rect">
            <a:avLst/>
          </a:prstGeom>
          <a:noFill/>
          <a:ln>
            <a:noFill/>
          </a:ln>
        </p:spPr>
        <p:txBody>
          <a:bodyPr anchorCtr="0" anchor="t" bIns="0" lIns="0" spcFirstLastPara="1" rIns="457200" wrap="square" tIns="0">
            <a:noAutofit/>
          </a:bodyPr>
          <a:lstStyle/>
          <a:p>
            <a:pPr indent="0" lvl="0" marL="0" rtl="0" algn="l">
              <a:spcBef>
                <a:spcPts val="0"/>
              </a:spcBef>
              <a:spcAft>
                <a:spcPts val="0"/>
              </a:spcAft>
              <a:buNone/>
            </a:pPr>
            <a:r>
              <a:t/>
            </a:r>
            <a:endParaRPr sz="1800">
              <a:solidFill>
                <a:srgbClr val="2E5E73"/>
              </a:solidFill>
              <a:latin typeface="Roboto"/>
              <a:ea typeface="Roboto"/>
              <a:cs typeface="Roboto"/>
              <a:sym typeface="Roboto"/>
            </a:endParaRPr>
          </a:p>
        </p:txBody>
      </p:sp>
      <p:pic>
        <p:nvPicPr>
          <p:cNvPr id="478" name="Google Shape;478;p47"/>
          <p:cNvPicPr preferRelativeResize="0"/>
          <p:nvPr/>
        </p:nvPicPr>
        <p:blipFill rotWithShape="1">
          <a:blip r:embed="rId3">
            <a:alphaModFix amt="11000"/>
          </a:blip>
          <a:srcRect b="7136" l="-6410" r="6410" t="-3050"/>
          <a:stretch/>
        </p:blipFill>
        <p:spPr>
          <a:xfrm>
            <a:off x="5157740" y="2672100"/>
            <a:ext cx="3986260" cy="24714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79" name="Shape 479"/>
        <p:cNvGrpSpPr/>
        <p:nvPr/>
      </p:nvGrpSpPr>
      <p:grpSpPr>
        <a:xfrm>
          <a:off x="0" y="0"/>
          <a:ext cx="0" cy="0"/>
          <a:chOff x="0" y="0"/>
          <a:chExt cx="0" cy="0"/>
        </a:xfrm>
      </p:grpSpPr>
      <p:sp>
        <p:nvSpPr>
          <p:cNvPr id="480" name="Google Shape;480;p48"/>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8"/>
          <p:cNvSpPr/>
          <p:nvPr/>
        </p:nvSpPr>
        <p:spPr>
          <a:xfrm>
            <a:off x="953325" y="37053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8"/>
          <p:cNvSpPr/>
          <p:nvPr/>
        </p:nvSpPr>
        <p:spPr>
          <a:xfrm>
            <a:off x="953325" y="434773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8"/>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487" name="Google Shape;487;p48"/>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488" name="Google Shape;488;p48"/>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489" name="Google Shape;489;p48"/>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490" name="Google Shape;490;p48"/>
          <p:cNvSpPr/>
          <p:nvPr/>
        </p:nvSpPr>
        <p:spPr>
          <a:xfrm>
            <a:off x="802850" y="36620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sp>
        <p:nvSpPr>
          <p:cNvPr id="491" name="Google Shape;491;p48"/>
          <p:cNvSpPr/>
          <p:nvPr/>
        </p:nvSpPr>
        <p:spPr>
          <a:xfrm>
            <a:off x="802850" y="429721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6</a:t>
            </a:r>
            <a:endParaRPr>
              <a:solidFill>
                <a:srgbClr val="082D49"/>
              </a:solidFill>
            </a:endParaRPr>
          </a:p>
        </p:txBody>
      </p:sp>
      <p:sp>
        <p:nvSpPr>
          <p:cNvPr id="492" name="Google Shape;492;p48"/>
          <p:cNvSpPr txBox="1"/>
          <p:nvPr>
            <p:ph idx="1" type="subTitle"/>
          </p:nvPr>
        </p:nvSpPr>
        <p:spPr>
          <a:xfrm>
            <a:off x="1354400" y="112917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3" name="Google Shape;493;p48"/>
          <p:cNvSpPr txBox="1"/>
          <p:nvPr>
            <p:ph idx="2" type="subTitle"/>
          </p:nvPr>
        </p:nvSpPr>
        <p:spPr>
          <a:xfrm>
            <a:off x="1354400" y="1771638"/>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4" name="Google Shape;494;p48"/>
          <p:cNvSpPr txBox="1"/>
          <p:nvPr>
            <p:ph idx="3" type="subTitle"/>
          </p:nvPr>
        </p:nvSpPr>
        <p:spPr>
          <a:xfrm>
            <a:off x="1354400" y="24174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5" name="Google Shape;495;p48"/>
          <p:cNvSpPr txBox="1"/>
          <p:nvPr>
            <p:ph idx="4" type="subTitle"/>
          </p:nvPr>
        </p:nvSpPr>
        <p:spPr>
          <a:xfrm>
            <a:off x="1354400" y="3063213"/>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6" name="Google Shape;496;p48"/>
          <p:cNvSpPr txBox="1"/>
          <p:nvPr>
            <p:ph idx="5" type="subTitle"/>
          </p:nvPr>
        </p:nvSpPr>
        <p:spPr>
          <a:xfrm>
            <a:off x="1354400" y="37056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7" name="Google Shape;497;p48"/>
          <p:cNvSpPr txBox="1"/>
          <p:nvPr>
            <p:ph idx="6" type="subTitle"/>
          </p:nvPr>
        </p:nvSpPr>
        <p:spPr>
          <a:xfrm>
            <a:off x="1354400" y="43477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8" name="Google Shape;498;p48"/>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9" name="Google Shape;499;p48"/>
          <p:cNvSpPr txBox="1"/>
          <p:nvPr>
            <p:ph idx="7"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0" name="Shape 500"/>
        <p:cNvGrpSpPr/>
        <p:nvPr/>
      </p:nvGrpSpPr>
      <p:grpSpPr>
        <a:xfrm>
          <a:off x="0" y="0"/>
          <a:ext cx="0" cy="0"/>
          <a:chOff x="0" y="0"/>
          <a:chExt cx="0" cy="0"/>
        </a:xfrm>
      </p:grpSpPr>
      <p:sp>
        <p:nvSpPr>
          <p:cNvPr id="501" name="Google Shape;501;p49"/>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953325" y="37053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9"/>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507" name="Google Shape;507;p49"/>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508" name="Google Shape;508;p49"/>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509" name="Google Shape;509;p49"/>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510" name="Google Shape;510;p49"/>
          <p:cNvSpPr/>
          <p:nvPr/>
        </p:nvSpPr>
        <p:spPr>
          <a:xfrm>
            <a:off x="802850" y="36620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sp>
        <p:nvSpPr>
          <p:cNvPr id="511" name="Google Shape;511;p49"/>
          <p:cNvSpPr txBox="1"/>
          <p:nvPr>
            <p:ph idx="1" type="subTitle"/>
          </p:nvPr>
        </p:nvSpPr>
        <p:spPr>
          <a:xfrm>
            <a:off x="1354400" y="112917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2" name="Google Shape;512;p49"/>
          <p:cNvSpPr txBox="1"/>
          <p:nvPr>
            <p:ph idx="2" type="subTitle"/>
          </p:nvPr>
        </p:nvSpPr>
        <p:spPr>
          <a:xfrm>
            <a:off x="1354400" y="1771638"/>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3" name="Google Shape;513;p49"/>
          <p:cNvSpPr txBox="1"/>
          <p:nvPr>
            <p:ph idx="3" type="subTitle"/>
          </p:nvPr>
        </p:nvSpPr>
        <p:spPr>
          <a:xfrm>
            <a:off x="1354400" y="24174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4" name="Google Shape;514;p49"/>
          <p:cNvSpPr txBox="1"/>
          <p:nvPr>
            <p:ph idx="4" type="subTitle"/>
          </p:nvPr>
        </p:nvSpPr>
        <p:spPr>
          <a:xfrm>
            <a:off x="1354400" y="3063213"/>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5" name="Google Shape;515;p49"/>
          <p:cNvSpPr txBox="1"/>
          <p:nvPr>
            <p:ph idx="5" type="subTitle"/>
          </p:nvPr>
        </p:nvSpPr>
        <p:spPr>
          <a:xfrm>
            <a:off x="1354400" y="37056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6" name="Google Shape;516;p49"/>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7" name="Google Shape;517;p49"/>
          <p:cNvSpPr txBox="1"/>
          <p:nvPr>
            <p:ph idx="6"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18" name="Shape 518"/>
        <p:cNvGrpSpPr/>
        <p:nvPr/>
      </p:nvGrpSpPr>
      <p:grpSpPr>
        <a:xfrm>
          <a:off x="0" y="0"/>
          <a:ext cx="0" cy="0"/>
          <a:chOff x="0" y="0"/>
          <a:chExt cx="0" cy="0"/>
        </a:xfrm>
      </p:grpSpPr>
      <p:sp>
        <p:nvSpPr>
          <p:cNvPr id="519" name="Google Shape;519;p50"/>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0"/>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0"/>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0"/>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524" name="Google Shape;524;p50"/>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525" name="Google Shape;525;p50"/>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526" name="Google Shape;526;p50"/>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527" name="Google Shape;527;p50"/>
          <p:cNvSpPr txBox="1"/>
          <p:nvPr>
            <p:ph idx="1" type="subTitle"/>
          </p:nvPr>
        </p:nvSpPr>
        <p:spPr>
          <a:xfrm>
            <a:off x="1354400" y="112917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8" name="Google Shape;528;p50"/>
          <p:cNvSpPr txBox="1"/>
          <p:nvPr>
            <p:ph idx="2" type="subTitle"/>
          </p:nvPr>
        </p:nvSpPr>
        <p:spPr>
          <a:xfrm>
            <a:off x="1354400" y="1771638"/>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9" name="Google Shape;529;p50"/>
          <p:cNvSpPr txBox="1"/>
          <p:nvPr>
            <p:ph idx="3" type="subTitle"/>
          </p:nvPr>
        </p:nvSpPr>
        <p:spPr>
          <a:xfrm>
            <a:off x="1354400" y="2417425"/>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0" name="Google Shape;530;p50"/>
          <p:cNvSpPr txBox="1"/>
          <p:nvPr>
            <p:ph idx="4" type="subTitle"/>
          </p:nvPr>
        </p:nvSpPr>
        <p:spPr>
          <a:xfrm>
            <a:off x="1354400" y="3063213"/>
            <a:ext cx="71160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1" name="Google Shape;531;p50"/>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50"/>
          <p:cNvSpPr txBox="1"/>
          <p:nvPr>
            <p:ph idx="5"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25" name="Shape 25"/>
        <p:cNvGrpSpPr/>
        <p:nvPr/>
      </p:nvGrpSpPr>
      <p:grpSpPr>
        <a:xfrm>
          <a:off x="0" y="0"/>
          <a:ext cx="0" cy="0"/>
          <a:chOff x="0" y="0"/>
          <a:chExt cx="0" cy="0"/>
        </a:xfrm>
      </p:grpSpPr>
      <p:sp>
        <p:nvSpPr>
          <p:cNvPr id="26" name="Google Shape;26;p6"/>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nvSpPr>
        <p:spPr>
          <a:xfrm>
            <a:off x="710290" y="1039031"/>
            <a:ext cx="64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01.</a:t>
            </a:r>
            <a:endParaRPr b="1" sz="2400">
              <a:solidFill>
                <a:srgbClr val="2E5E73"/>
              </a:solidFill>
              <a:latin typeface="Roboto"/>
              <a:ea typeface="Roboto"/>
              <a:cs typeface="Roboto"/>
              <a:sym typeface="Roboto"/>
            </a:endParaRPr>
          </a:p>
        </p:txBody>
      </p:sp>
      <p:sp>
        <p:nvSpPr>
          <p:cNvPr id="28" name="Google Shape;28;p6"/>
          <p:cNvSpPr txBox="1"/>
          <p:nvPr/>
        </p:nvSpPr>
        <p:spPr>
          <a:xfrm>
            <a:off x="710290" y="1691406"/>
            <a:ext cx="64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02.</a:t>
            </a:r>
            <a:endParaRPr b="1" sz="2400">
              <a:solidFill>
                <a:srgbClr val="2E5E73"/>
              </a:solidFill>
              <a:latin typeface="Roboto"/>
              <a:ea typeface="Roboto"/>
              <a:cs typeface="Roboto"/>
              <a:sym typeface="Roboto"/>
            </a:endParaRPr>
          </a:p>
        </p:txBody>
      </p:sp>
      <p:sp>
        <p:nvSpPr>
          <p:cNvPr id="29" name="Google Shape;29;p6"/>
          <p:cNvSpPr txBox="1"/>
          <p:nvPr/>
        </p:nvSpPr>
        <p:spPr>
          <a:xfrm>
            <a:off x="710290" y="2322756"/>
            <a:ext cx="64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03.</a:t>
            </a:r>
            <a:endParaRPr b="1" sz="2400">
              <a:solidFill>
                <a:srgbClr val="2E5E73"/>
              </a:solidFill>
              <a:latin typeface="Roboto"/>
              <a:ea typeface="Roboto"/>
              <a:cs typeface="Roboto"/>
              <a:sym typeface="Roboto"/>
            </a:endParaRPr>
          </a:p>
        </p:txBody>
      </p:sp>
      <p:sp>
        <p:nvSpPr>
          <p:cNvPr id="30" name="Google Shape;30;p6"/>
          <p:cNvSpPr txBox="1"/>
          <p:nvPr/>
        </p:nvSpPr>
        <p:spPr>
          <a:xfrm>
            <a:off x="710290" y="2954106"/>
            <a:ext cx="64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04.</a:t>
            </a:r>
            <a:endParaRPr b="1" sz="2400">
              <a:solidFill>
                <a:srgbClr val="2E5E73"/>
              </a:solidFill>
              <a:latin typeface="Roboto"/>
              <a:ea typeface="Roboto"/>
              <a:cs typeface="Roboto"/>
              <a:sym typeface="Roboto"/>
            </a:endParaRPr>
          </a:p>
        </p:txBody>
      </p:sp>
      <p:sp>
        <p:nvSpPr>
          <p:cNvPr id="31" name="Google Shape;31;p6"/>
          <p:cNvSpPr txBox="1"/>
          <p:nvPr/>
        </p:nvSpPr>
        <p:spPr>
          <a:xfrm>
            <a:off x="710290" y="3585431"/>
            <a:ext cx="64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05.</a:t>
            </a:r>
            <a:endParaRPr b="1" sz="2400">
              <a:solidFill>
                <a:srgbClr val="2E5E73"/>
              </a:solidFill>
              <a:latin typeface="Roboto"/>
              <a:ea typeface="Roboto"/>
              <a:cs typeface="Roboto"/>
              <a:sym typeface="Roboto"/>
            </a:endParaRPr>
          </a:p>
        </p:txBody>
      </p:sp>
      <p:sp>
        <p:nvSpPr>
          <p:cNvPr id="32" name="Google Shape;32;p6"/>
          <p:cNvSpPr txBox="1"/>
          <p:nvPr/>
        </p:nvSpPr>
        <p:spPr>
          <a:xfrm>
            <a:off x="5380615" y="1039031"/>
            <a:ext cx="69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06.</a:t>
            </a:r>
            <a:endParaRPr b="1" sz="2400">
              <a:solidFill>
                <a:srgbClr val="2E5E73"/>
              </a:solidFill>
              <a:latin typeface="Roboto"/>
              <a:ea typeface="Roboto"/>
              <a:cs typeface="Roboto"/>
              <a:sym typeface="Roboto"/>
            </a:endParaRPr>
          </a:p>
        </p:txBody>
      </p:sp>
      <p:sp>
        <p:nvSpPr>
          <p:cNvPr id="33" name="Google Shape;33;p6"/>
          <p:cNvSpPr txBox="1"/>
          <p:nvPr/>
        </p:nvSpPr>
        <p:spPr>
          <a:xfrm>
            <a:off x="5380615" y="1691406"/>
            <a:ext cx="69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07.</a:t>
            </a:r>
            <a:endParaRPr b="1" sz="2400">
              <a:solidFill>
                <a:srgbClr val="2E5E73"/>
              </a:solidFill>
              <a:latin typeface="Roboto"/>
              <a:ea typeface="Roboto"/>
              <a:cs typeface="Roboto"/>
              <a:sym typeface="Roboto"/>
            </a:endParaRPr>
          </a:p>
        </p:txBody>
      </p:sp>
      <p:sp>
        <p:nvSpPr>
          <p:cNvPr id="34" name="Google Shape;34;p6"/>
          <p:cNvSpPr txBox="1"/>
          <p:nvPr/>
        </p:nvSpPr>
        <p:spPr>
          <a:xfrm>
            <a:off x="5380615" y="2322756"/>
            <a:ext cx="69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08.</a:t>
            </a:r>
            <a:endParaRPr b="1" sz="2400">
              <a:solidFill>
                <a:srgbClr val="2E5E73"/>
              </a:solidFill>
              <a:latin typeface="Roboto"/>
              <a:ea typeface="Roboto"/>
              <a:cs typeface="Roboto"/>
              <a:sym typeface="Roboto"/>
            </a:endParaRPr>
          </a:p>
        </p:txBody>
      </p:sp>
      <p:sp>
        <p:nvSpPr>
          <p:cNvPr id="35" name="Google Shape;35;p6"/>
          <p:cNvSpPr txBox="1"/>
          <p:nvPr/>
        </p:nvSpPr>
        <p:spPr>
          <a:xfrm>
            <a:off x="5380615" y="2954106"/>
            <a:ext cx="69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09.</a:t>
            </a:r>
            <a:endParaRPr b="1" sz="2400">
              <a:solidFill>
                <a:srgbClr val="2E5E73"/>
              </a:solidFill>
              <a:latin typeface="Roboto"/>
              <a:ea typeface="Roboto"/>
              <a:cs typeface="Roboto"/>
              <a:sym typeface="Roboto"/>
            </a:endParaRPr>
          </a:p>
        </p:txBody>
      </p:sp>
      <p:sp>
        <p:nvSpPr>
          <p:cNvPr id="36" name="Google Shape;36;p6"/>
          <p:cNvSpPr txBox="1"/>
          <p:nvPr/>
        </p:nvSpPr>
        <p:spPr>
          <a:xfrm>
            <a:off x="5380615" y="3585431"/>
            <a:ext cx="69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10.</a:t>
            </a:r>
            <a:endParaRPr b="1" sz="2400">
              <a:solidFill>
                <a:srgbClr val="2E5E73"/>
              </a:solidFill>
              <a:latin typeface="Roboto"/>
              <a:ea typeface="Roboto"/>
              <a:cs typeface="Roboto"/>
              <a:sym typeface="Roboto"/>
            </a:endParaRPr>
          </a:p>
        </p:txBody>
      </p:sp>
      <p:pic>
        <p:nvPicPr>
          <p:cNvPr id="37" name="Google Shape;37;p6"/>
          <p:cNvPicPr preferRelativeResize="0"/>
          <p:nvPr/>
        </p:nvPicPr>
        <p:blipFill>
          <a:blip r:embed="rId2">
            <a:alphaModFix/>
          </a:blip>
          <a:stretch>
            <a:fillRect/>
          </a:stretch>
        </p:blipFill>
        <p:spPr>
          <a:xfrm>
            <a:off x="264588" y="319875"/>
            <a:ext cx="315580" cy="400200"/>
          </a:xfrm>
          <a:prstGeom prst="rect">
            <a:avLst/>
          </a:prstGeom>
          <a:noFill/>
          <a:ln>
            <a:noFill/>
          </a:ln>
        </p:spPr>
      </p:pic>
      <p:sp>
        <p:nvSpPr>
          <p:cNvPr id="38" name="Google Shape;38;p6"/>
          <p:cNvSpPr txBox="1"/>
          <p:nvPr>
            <p:ph idx="1" type="subTitle"/>
          </p:nvPr>
        </p:nvSpPr>
        <p:spPr>
          <a:xfrm>
            <a:off x="1224625" y="1129175"/>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6"/>
          <p:cNvSpPr txBox="1"/>
          <p:nvPr>
            <p:ph idx="2" type="subTitle"/>
          </p:nvPr>
        </p:nvSpPr>
        <p:spPr>
          <a:xfrm>
            <a:off x="1224625" y="1757838"/>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p:nvPr>
            <p:ph idx="3" type="subTitle"/>
          </p:nvPr>
        </p:nvSpPr>
        <p:spPr>
          <a:xfrm>
            <a:off x="1224625" y="2399688"/>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6"/>
          <p:cNvSpPr txBox="1"/>
          <p:nvPr>
            <p:ph idx="4" type="subTitle"/>
          </p:nvPr>
        </p:nvSpPr>
        <p:spPr>
          <a:xfrm>
            <a:off x="1224625" y="3031025"/>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 name="Google Shape;42;p6"/>
          <p:cNvSpPr txBox="1"/>
          <p:nvPr>
            <p:ph idx="5" type="subTitle"/>
          </p:nvPr>
        </p:nvSpPr>
        <p:spPr>
          <a:xfrm>
            <a:off x="1224625" y="3662400"/>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6"/>
          <p:cNvSpPr txBox="1"/>
          <p:nvPr>
            <p:ph idx="6" type="subTitle"/>
          </p:nvPr>
        </p:nvSpPr>
        <p:spPr>
          <a:xfrm>
            <a:off x="5989200" y="1129175"/>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6"/>
          <p:cNvSpPr txBox="1"/>
          <p:nvPr>
            <p:ph idx="7" type="subTitle"/>
          </p:nvPr>
        </p:nvSpPr>
        <p:spPr>
          <a:xfrm>
            <a:off x="5989200" y="1757838"/>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6"/>
          <p:cNvSpPr txBox="1"/>
          <p:nvPr>
            <p:ph idx="8" type="subTitle"/>
          </p:nvPr>
        </p:nvSpPr>
        <p:spPr>
          <a:xfrm>
            <a:off x="5989200" y="2399688"/>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6"/>
          <p:cNvSpPr txBox="1"/>
          <p:nvPr>
            <p:ph idx="9" type="subTitle"/>
          </p:nvPr>
        </p:nvSpPr>
        <p:spPr>
          <a:xfrm>
            <a:off x="5989200" y="3031025"/>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6"/>
          <p:cNvSpPr txBox="1"/>
          <p:nvPr>
            <p:ph idx="13" type="subTitle"/>
          </p:nvPr>
        </p:nvSpPr>
        <p:spPr>
          <a:xfrm>
            <a:off x="5989200" y="3662400"/>
            <a:ext cx="39711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6"/>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6"/>
          <p:cNvSpPr txBox="1"/>
          <p:nvPr>
            <p:ph idx="14"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33" name="Shape 533"/>
        <p:cNvGrpSpPr/>
        <p:nvPr/>
      </p:nvGrpSpPr>
      <p:grpSpPr>
        <a:xfrm>
          <a:off x="0" y="0"/>
          <a:ext cx="0" cy="0"/>
          <a:chOff x="0" y="0"/>
          <a:chExt cx="0" cy="0"/>
        </a:xfrm>
      </p:grpSpPr>
      <p:grpSp>
        <p:nvGrpSpPr>
          <p:cNvPr id="534" name="Google Shape;534;p51"/>
          <p:cNvGrpSpPr/>
          <p:nvPr/>
        </p:nvGrpSpPr>
        <p:grpSpPr>
          <a:xfrm>
            <a:off x="440125" y="1136875"/>
            <a:ext cx="776900" cy="486300"/>
            <a:chOff x="457200" y="1466425"/>
            <a:chExt cx="776900" cy="486300"/>
          </a:xfrm>
        </p:grpSpPr>
        <p:sp>
          <p:nvSpPr>
            <p:cNvPr id="535" name="Google Shape;535;p51"/>
            <p:cNvSpPr/>
            <p:nvPr/>
          </p:nvSpPr>
          <p:spPr>
            <a:xfrm>
              <a:off x="457200" y="1466425"/>
              <a:ext cx="695400" cy="486300"/>
            </a:xfrm>
            <a:prstGeom prst="roundRect">
              <a:avLst>
                <a:gd fmla="val 16667" name="adj"/>
              </a:avLst>
            </a:prstGeom>
            <a:solidFill>
              <a:srgbClr val="FCB91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82D49"/>
                  </a:solidFill>
                  <a:latin typeface="Roboto Light"/>
                  <a:ea typeface="Roboto Light"/>
                  <a:cs typeface="Roboto Light"/>
                  <a:sym typeface="Roboto Light"/>
                </a:rPr>
                <a:t>01</a:t>
              </a:r>
              <a:endParaRPr b="0" i="0" sz="3000" u="none" cap="none" strike="noStrike">
                <a:solidFill>
                  <a:srgbClr val="082D49"/>
                </a:solidFill>
                <a:latin typeface="Roboto Light"/>
                <a:ea typeface="Roboto Light"/>
                <a:cs typeface="Roboto Light"/>
                <a:sym typeface="Roboto Light"/>
              </a:endParaRPr>
            </a:p>
          </p:txBody>
        </p:sp>
        <p:sp>
          <p:nvSpPr>
            <p:cNvPr id="536" name="Google Shape;536;p51"/>
            <p:cNvSpPr/>
            <p:nvPr/>
          </p:nvSpPr>
          <p:spPr>
            <a:xfrm rot="5400000">
              <a:off x="973100" y="1624950"/>
              <a:ext cx="333375" cy="188625"/>
            </a:xfrm>
            <a:prstGeom prst="flowChartExtract">
              <a:avLst/>
            </a:prstGeom>
            <a:solidFill>
              <a:srgbClr val="FCB9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37" name="Google Shape;537;p51"/>
          <p:cNvGrpSpPr/>
          <p:nvPr/>
        </p:nvGrpSpPr>
        <p:grpSpPr>
          <a:xfrm>
            <a:off x="440125" y="1791730"/>
            <a:ext cx="776900" cy="486300"/>
            <a:chOff x="457200" y="1466425"/>
            <a:chExt cx="776900" cy="486300"/>
          </a:xfrm>
        </p:grpSpPr>
        <p:sp>
          <p:nvSpPr>
            <p:cNvPr id="538" name="Google Shape;538;p51"/>
            <p:cNvSpPr/>
            <p:nvPr/>
          </p:nvSpPr>
          <p:spPr>
            <a:xfrm>
              <a:off x="457200" y="1466425"/>
              <a:ext cx="695400" cy="486300"/>
            </a:xfrm>
            <a:prstGeom prst="roundRect">
              <a:avLst>
                <a:gd fmla="val 16667" name="adj"/>
              </a:avLst>
            </a:prstGeom>
            <a:solidFill>
              <a:srgbClr val="082D4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oboto Light"/>
                  <a:ea typeface="Roboto Light"/>
                  <a:cs typeface="Roboto Light"/>
                  <a:sym typeface="Roboto Light"/>
                </a:rPr>
                <a:t>02</a:t>
              </a:r>
              <a:endParaRPr b="0" i="0" sz="3000" u="none" cap="none" strike="noStrike">
                <a:solidFill>
                  <a:srgbClr val="FFFFFF"/>
                </a:solidFill>
                <a:latin typeface="Roboto Light"/>
                <a:ea typeface="Roboto Light"/>
                <a:cs typeface="Roboto Light"/>
                <a:sym typeface="Roboto Light"/>
              </a:endParaRPr>
            </a:p>
          </p:txBody>
        </p:sp>
        <p:sp>
          <p:nvSpPr>
            <p:cNvPr id="539" name="Google Shape;539;p51"/>
            <p:cNvSpPr/>
            <p:nvPr/>
          </p:nvSpPr>
          <p:spPr>
            <a:xfrm rot="5400000">
              <a:off x="973100" y="1624950"/>
              <a:ext cx="333375" cy="188625"/>
            </a:xfrm>
            <a:prstGeom prst="flowChartExtra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40" name="Google Shape;540;p51"/>
          <p:cNvGrpSpPr/>
          <p:nvPr/>
        </p:nvGrpSpPr>
        <p:grpSpPr>
          <a:xfrm>
            <a:off x="440125" y="2446585"/>
            <a:ext cx="776900" cy="486300"/>
            <a:chOff x="457200" y="1466425"/>
            <a:chExt cx="776900" cy="486300"/>
          </a:xfrm>
        </p:grpSpPr>
        <p:sp>
          <p:nvSpPr>
            <p:cNvPr id="541" name="Google Shape;541;p51"/>
            <p:cNvSpPr/>
            <p:nvPr/>
          </p:nvSpPr>
          <p:spPr>
            <a:xfrm>
              <a:off x="457200" y="1466425"/>
              <a:ext cx="695400" cy="486300"/>
            </a:xfrm>
            <a:prstGeom prst="roundRect">
              <a:avLst>
                <a:gd fmla="val 16667" name="adj"/>
              </a:avLst>
            </a:prstGeom>
            <a:solidFill>
              <a:srgbClr val="0077D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oboto Light"/>
                  <a:ea typeface="Roboto Light"/>
                  <a:cs typeface="Roboto Light"/>
                  <a:sym typeface="Roboto Light"/>
                </a:rPr>
                <a:t>03</a:t>
              </a:r>
              <a:endParaRPr b="0" i="0" sz="3000" u="none" cap="none" strike="noStrike">
                <a:solidFill>
                  <a:srgbClr val="FFFFFF"/>
                </a:solidFill>
                <a:latin typeface="Roboto Light"/>
                <a:ea typeface="Roboto Light"/>
                <a:cs typeface="Roboto Light"/>
                <a:sym typeface="Roboto Light"/>
              </a:endParaRPr>
            </a:p>
          </p:txBody>
        </p:sp>
        <p:sp>
          <p:nvSpPr>
            <p:cNvPr id="542" name="Google Shape;542;p51"/>
            <p:cNvSpPr/>
            <p:nvPr/>
          </p:nvSpPr>
          <p:spPr>
            <a:xfrm rot="5400000">
              <a:off x="973100" y="1624950"/>
              <a:ext cx="333375" cy="188625"/>
            </a:xfrm>
            <a:prstGeom prst="flowChartExtra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43" name="Google Shape;543;p51"/>
          <p:cNvGrpSpPr/>
          <p:nvPr/>
        </p:nvGrpSpPr>
        <p:grpSpPr>
          <a:xfrm>
            <a:off x="440125" y="3101440"/>
            <a:ext cx="776900" cy="486300"/>
            <a:chOff x="457200" y="1466425"/>
            <a:chExt cx="776900" cy="486300"/>
          </a:xfrm>
        </p:grpSpPr>
        <p:sp>
          <p:nvSpPr>
            <p:cNvPr id="544" name="Google Shape;544;p51"/>
            <p:cNvSpPr/>
            <p:nvPr/>
          </p:nvSpPr>
          <p:spPr>
            <a:xfrm>
              <a:off x="457200" y="1466425"/>
              <a:ext cx="695400" cy="486300"/>
            </a:xfrm>
            <a:prstGeom prst="roundRect">
              <a:avLst>
                <a:gd fmla="val 16667"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082D49"/>
                  </a:solidFill>
                  <a:latin typeface="Roboto Light"/>
                  <a:ea typeface="Roboto Light"/>
                  <a:cs typeface="Roboto Light"/>
                  <a:sym typeface="Roboto Light"/>
                </a:rPr>
                <a:t>04</a:t>
              </a:r>
              <a:endParaRPr b="0" i="0" sz="3000" u="none" cap="none" strike="noStrike">
                <a:solidFill>
                  <a:srgbClr val="082D49"/>
                </a:solidFill>
                <a:latin typeface="Roboto Light"/>
                <a:ea typeface="Roboto Light"/>
                <a:cs typeface="Roboto Light"/>
                <a:sym typeface="Roboto Light"/>
              </a:endParaRPr>
            </a:p>
          </p:txBody>
        </p:sp>
        <p:sp>
          <p:nvSpPr>
            <p:cNvPr id="545" name="Google Shape;545;p51"/>
            <p:cNvSpPr/>
            <p:nvPr/>
          </p:nvSpPr>
          <p:spPr>
            <a:xfrm rot="5400000">
              <a:off x="973100" y="1624950"/>
              <a:ext cx="333375" cy="188625"/>
            </a:xfrm>
            <a:prstGeom prst="flowChartExtra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46" name="Google Shape;546;p51"/>
          <p:cNvGrpSpPr/>
          <p:nvPr/>
        </p:nvGrpSpPr>
        <p:grpSpPr>
          <a:xfrm>
            <a:off x="440125" y="3756295"/>
            <a:ext cx="776900" cy="486300"/>
            <a:chOff x="457200" y="1466425"/>
            <a:chExt cx="776900" cy="486300"/>
          </a:xfrm>
        </p:grpSpPr>
        <p:sp>
          <p:nvSpPr>
            <p:cNvPr id="547" name="Google Shape;547;p51"/>
            <p:cNvSpPr/>
            <p:nvPr/>
          </p:nvSpPr>
          <p:spPr>
            <a:xfrm>
              <a:off x="457200" y="1466425"/>
              <a:ext cx="695400" cy="486300"/>
            </a:xfrm>
            <a:prstGeom prst="roundRect">
              <a:avLst>
                <a:gd fmla="val 16667" name="adj"/>
              </a:avLst>
            </a:prstGeom>
            <a:solidFill>
              <a:srgbClr val="2E5E7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oboto Light"/>
                  <a:ea typeface="Roboto Light"/>
                  <a:cs typeface="Roboto Light"/>
                  <a:sym typeface="Roboto Light"/>
                </a:rPr>
                <a:t>05</a:t>
              </a:r>
              <a:endParaRPr b="0" i="0" sz="3000" u="none" cap="none" strike="noStrike">
                <a:solidFill>
                  <a:srgbClr val="FFFFFF"/>
                </a:solidFill>
                <a:latin typeface="Roboto Light"/>
                <a:ea typeface="Roboto Light"/>
                <a:cs typeface="Roboto Light"/>
                <a:sym typeface="Roboto Light"/>
              </a:endParaRPr>
            </a:p>
          </p:txBody>
        </p:sp>
        <p:sp>
          <p:nvSpPr>
            <p:cNvPr id="548" name="Google Shape;548;p51"/>
            <p:cNvSpPr/>
            <p:nvPr/>
          </p:nvSpPr>
          <p:spPr>
            <a:xfrm rot="5400000">
              <a:off x="973100" y="1624950"/>
              <a:ext cx="333375" cy="188625"/>
            </a:xfrm>
            <a:prstGeom prst="flowChartExtract">
              <a:avLst/>
            </a:prstGeom>
            <a:solidFill>
              <a:srgbClr val="2E5E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sp>
        <p:nvSpPr>
          <p:cNvPr id="549" name="Google Shape;549;p51"/>
          <p:cNvSpPr/>
          <p:nvPr/>
        </p:nvSpPr>
        <p:spPr>
          <a:xfrm>
            <a:off x="1335475" y="1136875"/>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E5E73"/>
              </a:solidFill>
              <a:latin typeface="Roboto"/>
              <a:ea typeface="Roboto"/>
              <a:cs typeface="Roboto"/>
              <a:sym typeface="Roboto"/>
            </a:endParaRPr>
          </a:p>
        </p:txBody>
      </p:sp>
      <p:sp>
        <p:nvSpPr>
          <p:cNvPr id="550" name="Google Shape;550;p51"/>
          <p:cNvSpPr/>
          <p:nvPr/>
        </p:nvSpPr>
        <p:spPr>
          <a:xfrm>
            <a:off x="1335475" y="1791731"/>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51" name="Google Shape;551;p51"/>
          <p:cNvSpPr/>
          <p:nvPr/>
        </p:nvSpPr>
        <p:spPr>
          <a:xfrm>
            <a:off x="1335475" y="2446587"/>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52" name="Google Shape;552;p51"/>
          <p:cNvSpPr/>
          <p:nvPr/>
        </p:nvSpPr>
        <p:spPr>
          <a:xfrm>
            <a:off x="1335475" y="3101443"/>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53" name="Google Shape;553;p51"/>
          <p:cNvSpPr/>
          <p:nvPr/>
        </p:nvSpPr>
        <p:spPr>
          <a:xfrm>
            <a:off x="1335475" y="3756299"/>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54" name="Google Shape;554;p51"/>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5" name="Google Shape;555;p51"/>
          <p:cNvSpPr txBox="1"/>
          <p:nvPr>
            <p:ph idx="1" type="subTitle"/>
          </p:nvPr>
        </p:nvSpPr>
        <p:spPr>
          <a:xfrm>
            <a:off x="1354400" y="1129175"/>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6" name="Google Shape;556;p51"/>
          <p:cNvSpPr txBox="1"/>
          <p:nvPr>
            <p:ph idx="2" type="subTitle"/>
          </p:nvPr>
        </p:nvSpPr>
        <p:spPr>
          <a:xfrm>
            <a:off x="1354400" y="1787875"/>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7" name="Google Shape;557;p51"/>
          <p:cNvSpPr txBox="1"/>
          <p:nvPr>
            <p:ph idx="3" type="subTitle"/>
          </p:nvPr>
        </p:nvSpPr>
        <p:spPr>
          <a:xfrm>
            <a:off x="1354400" y="2444663"/>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8" name="Google Shape;558;p51"/>
          <p:cNvSpPr txBox="1"/>
          <p:nvPr>
            <p:ph idx="4" type="subTitle"/>
          </p:nvPr>
        </p:nvSpPr>
        <p:spPr>
          <a:xfrm>
            <a:off x="1354400" y="3103363"/>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9" name="Google Shape;559;p51"/>
          <p:cNvSpPr txBox="1"/>
          <p:nvPr>
            <p:ph idx="5" type="subTitle"/>
          </p:nvPr>
        </p:nvSpPr>
        <p:spPr>
          <a:xfrm>
            <a:off x="1354400" y="3760163"/>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51"/>
          <p:cNvSpPr txBox="1"/>
          <p:nvPr>
            <p:ph idx="6"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61" name="Shape 561"/>
        <p:cNvGrpSpPr/>
        <p:nvPr/>
      </p:nvGrpSpPr>
      <p:grpSpPr>
        <a:xfrm>
          <a:off x="0" y="0"/>
          <a:ext cx="0" cy="0"/>
          <a:chOff x="0" y="0"/>
          <a:chExt cx="0" cy="0"/>
        </a:xfrm>
      </p:grpSpPr>
      <p:grpSp>
        <p:nvGrpSpPr>
          <p:cNvPr id="562" name="Google Shape;562;p52"/>
          <p:cNvGrpSpPr/>
          <p:nvPr/>
        </p:nvGrpSpPr>
        <p:grpSpPr>
          <a:xfrm>
            <a:off x="440125" y="1136875"/>
            <a:ext cx="776900" cy="486300"/>
            <a:chOff x="457200" y="1466425"/>
            <a:chExt cx="776900" cy="486300"/>
          </a:xfrm>
        </p:grpSpPr>
        <p:sp>
          <p:nvSpPr>
            <p:cNvPr id="563" name="Google Shape;563;p52"/>
            <p:cNvSpPr/>
            <p:nvPr/>
          </p:nvSpPr>
          <p:spPr>
            <a:xfrm>
              <a:off x="457200" y="1466425"/>
              <a:ext cx="695400" cy="486300"/>
            </a:xfrm>
            <a:prstGeom prst="roundRect">
              <a:avLst>
                <a:gd fmla="val 16667" name="adj"/>
              </a:avLst>
            </a:prstGeom>
            <a:solidFill>
              <a:srgbClr val="FCB91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Roboto Light"/>
                  <a:ea typeface="Roboto Light"/>
                  <a:cs typeface="Roboto Light"/>
                  <a:sym typeface="Roboto Light"/>
                </a:rPr>
                <a:t>01</a:t>
              </a:r>
              <a:endParaRPr b="0" i="0" sz="3000" u="none" cap="none" strike="noStrike">
                <a:solidFill>
                  <a:schemeClr val="dk2"/>
                </a:solidFill>
                <a:latin typeface="Roboto Light"/>
                <a:ea typeface="Roboto Light"/>
                <a:cs typeface="Roboto Light"/>
                <a:sym typeface="Roboto Light"/>
              </a:endParaRPr>
            </a:p>
          </p:txBody>
        </p:sp>
        <p:sp>
          <p:nvSpPr>
            <p:cNvPr id="564" name="Google Shape;564;p52"/>
            <p:cNvSpPr/>
            <p:nvPr/>
          </p:nvSpPr>
          <p:spPr>
            <a:xfrm rot="5400000">
              <a:off x="973100" y="1624950"/>
              <a:ext cx="333375" cy="188625"/>
            </a:xfrm>
            <a:prstGeom prst="flowChartExtract">
              <a:avLst/>
            </a:prstGeom>
            <a:solidFill>
              <a:srgbClr val="FCB9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65" name="Google Shape;565;p52"/>
          <p:cNvGrpSpPr/>
          <p:nvPr/>
        </p:nvGrpSpPr>
        <p:grpSpPr>
          <a:xfrm>
            <a:off x="440125" y="1791730"/>
            <a:ext cx="776900" cy="486300"/>
            <a:chOff x="457200" y="1466425"/>
            <a:chExt cx="776900" cy="486300"/>
          </a:xfrm>
        </p:grpSpPr>
        <p:sp>
          <p:nvSpPr>
            <p:cNvPr id="566" name="Google Shape;566;p52"/>
            <p:cNvSpPr/>
            <p:nvPr/>
          </p:nvSpPr>
          <p:spPr>
            <a:xfrm>
              <a:off x="457200" y="1466425"/>
              <a:ext cx="695400" cy="486300"/>
            </a:xfrm>
            <a:prstGeom prst="roundRect">
              <a:avLst>
                <a:gd fmla="val 16667" name="adj"/>
              </a:avLst>
            </a:prstGeom>
            <a:solidFill>
              <a:srgbClr val="082D4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oboto Light"/>
                  <a:ea typeface="Roboto Light"/>
                  <a:cs typeface="Roboto Light"/>
                  <a:sym typeface="Roboto Light"/>
                </a:rPr>
                <a:t>02</a:t>
              </a:r>
              <a:endParaRPr b="0" i="0" sz="3000" u="none" cap="none" strike="noStrike">
                <a:solidFill>
                  <a:srgbClr val="FFFFFF"/>
                </a:solidFill>
                <a:latin typeface="Roboto Light"/>
                <a:ea typeface="Roboto Light"/>
                <a:cs typeface="Roboto Light"/>
                <a:sym typeface="Roboto Light"/>
              </a:endParaRPr>
            </a:p>
          </p:txBody>
        </p:sp>
        <p:sp>
          <p:nvSpPr>
            <p:cNvPr id="567" name="Google Shape;567;p52"/>
            <p:cNvSpPr/>
            <p:nvPr/>
          </p:nvSpPr>
          <p:spPr>
            <a:xfrm rot="5400000">
              <a:off x="973100" y="1624950"/>
              <a:ext cx="333375" cy="188625"/>
            </a:xfrm>
            <a:prstGeom prst="flowChartExtra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68" name="Google Shape;568;p52"/>
          <p:cNvGrpSpPr/>
          <p:nvPr/>
        </p:nvGrpSpPr>
        <p:grpSpPr>
          <a:xfrm>
            <a:off x="440125" y="2446585"/>
            <a:ext cx="776900" cy="486300"/>
            <a:chOff x="457200" y="1466425"/>
            <a:chExt cx="776900" cy="486300"/>
          </a:xfrm>
        </p:grpSpPr>
        <p:sp>
          <p:nvSpPr>
            <p:cNvPr id="569" name="Google Shape;569;p52"/>
            <p:cNvSpPr/>
            <p:nvPr/>
          </p:nvSpPr>
          <p:spPr>
            <a:xfrm>
              <a:off x="457200" y="1466425"/>
              <a:ext cx="695400" cy="486300"/>
            </a:xfrm>
            <a:prstGeom prst="roundRect">
              <a:avLst>
                <a:gd fmla="val 16667" name="adj"/>
              </a:avLst>
            </a:prstGeom>
            <a:solidFill>
              <a:srgbClr val="0077D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oboto Light"/>
                  <a:ea typeface="Roboto Light"/>
                  <a:cs typeface="Roboto Light"/>
                  <a:sym typeface="Roboto Light"/>
                </a:rPr>
                <a:t>03</a:t>
              </a:r>
              <a:endParaRPr b="0" i="0" sz="3000" u="none" cap="none" strike="noStrike">
                <a:solidFill>
                  <a:srgbClr val="FFFFFF"/>
                </a:solidFill>
                <a:latin typeface="Roboto Light"/>
                <a:ea typeface="Roboto Light"/>
                <a:cs typeface="Roboto Light"/>
                <a:sym typeface="Roboto Light"/>
              </a:endParaRPr>
            </a:p>
          </p:txBody>
        </p:sp>
        <p:sp>
          <p:nvSpPr>
            <p:cNvPr id="570" name="Google Shape;570;p52"/>
            <p:cNvSpPr/>
            <p:nvPr/>
          </p:nvSpPr>
          <p:spPr>
            <a:xfrm rot="5400000">
              <a:off x="973100" y="1624950"/>
              <a:ext cx="333375" cy="188625"/>
            </a:xfrm>
            <a:prstGeom prst="flowChartExtra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grpSp>
        <p:nvGrpSpPr>
          <p:cNvPr id="571" name="Google Shape;571;p52"/>
          <p:cNvGrpSpPr/>
          <p:nvPr/>
        </p:nvGrpSpPr>
        <p:grpSpPr>
          <a:xfrm>
            <a:off x="440125" y="3101440"/>
            <a:ext cx="776900" cy="486300"/>
            <a:chOff x="457200" y="1466425"/>
            <a:chExt cx="776900" cy="486300"/>
          </a:xfrm>
        </p:grpSpPr>
        <p:sp>
          <p:nvSpPr>
            <p:cNvPr id="572" name="Google Shape;572;p52"/>
            <p:cNvSpPr/>
            <p:nvPr/>
          </p:nvSpPr>
          <p:spPr>
            <a:xfrm>
              <a:off x="457200" y="1466425"/>
              <a:ext cx="695400" cy="486300"/>
            </a:xfrm>
            <a:prstGeom prst="roundRect">
              <a:avLst>
                <a:gd fmla="val 16667"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Roboto Light"/>
                  <a:ea typeface="Roboto Light"/>
                  <a:cs typeface="Roboto Light"/>
                  <a:sym typeface="Roboto Light"/>
                </a:rPr>
                <a:t>04</a:t>
              </a:r>
              <a:endParaRPr b="0" i="0" sz="3000" u="none" cap="none" strike="noStrike">
                <a:solidFill>
                  <a:schemeClr val="dk2"/>
                </a:solidFill>
                <a:latin typeface="Roboto Light"/>
                <a:ea typeface="Roboto Light"/>
                <a:cs typeface="Roboto Light"/>
                <a:sym typeface="Roboto Light"/>
              </a:endParaRPr>
            </a:p>
          </p:txBody>
        </p:sp>
        <p:sp>
          <p:nvSpPr>
            <p:cNvPr id="573" name="Google Shape;573;p52"/>
            <p:cNvSpPr/>
            <p:nvPr/>
          </p:nvSpPr>
          <p:spPr>
            <a:xfrm rot="5400000">
              <a:off x="973100" y="1624950"/>
              <a:ext cx="333375" cy="188625"/>
            </a:xfrm>
            <a:prstGeom prst="flowChartExtra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grpSp>
      <p:sp>
        <p:nvSpPr>
          <p:cNvPr id="574" name="Google Shape;574;p52"/>
          <p:cNvSpPr/>
          <p:nvPr/>
        </p:nvSpPr>
        <p:spPr>
          <a:xfrm>
            <a:off x="1335475" y="1136875"/>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E5E73"/>
              </a:solidFill>
              <a:latin typeface="Roboto"/>
              <a:ea typeface="Roboto"/>
              <a:cs typeface="Roboto"/>
              <a:sym typeface="Roboto"/>
            </a:endParaRPr>
          </a:p>
        </p:txBody>
      </p:sp>
      <p:sp>
        <p:nvSpPr>
          <p:cNvPr id="575" name="Google Shape;575;p52"/>
          <p:cNvSpPr/>
          <p:nvPr/>
        </p:nvSpPr>
        <p:spPr>
          <a:xfrm>
            <a:off x="1335475" y="1791731"/>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76" name="Google Shape;576;p52"/>
          <p:cNvSpPr/>
          <p:nvPr/>
        </p:nvSpPr>
        <p:spPr>
          <a:xfrm>
            <a:off x="1335475" y="2446587"/>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77" name="Google Shape;577;p52"/>
          <p:cNvSpPr/>
          <p:nvPr/>
        </p:nvSpPr>
        <p:spPr>
          <a:xfrm>
            <a:off x="1335475" y="3101443"/>
            <a:ext cx="7116000" cy="486300"/>
          </a:xfrm>
          <a:prstGeom prst="roundRect">
            <a:avLst>
              <a:gd fmla="val 16667" name="adj"/>
            </a:avLst>
          </a:prstGeom>
          <a:solidFill>
            <a:srgbClr val="F2F2F2"/>
          </a:solidFill>
          <a:ln>
            <a:noFill/>
          </a:ln>
        </p:spPr>
        <p:txBody>
          <a:bodyPr anchorCtr="0" anchor="ctr" bIns="91425" lIns="137150" spcFirstLastPara="1" rIns="91425" wrap="square" tIns="91425">
            <a:noAutofit/>
          </a:bodyPr>
          <a:lstStyle/>
          <a:p>
            <a:pPr indent="0" lvl="0" marL="0" rtl="0" algn="l">
              <a:spcBef>
                <a:spcPts val="0"/>
              </a:spcBef>
              <a:spcAft>
                <a:spcPts val="0"/>
              </a:spcAft>
              <a:buClr>
                <a:srgbClr val="005E77"/>
              </a:buClr>
              <a:buSzPts val="1400"/>
              <a:buFont typeface="Arial"/>
              <a:buNone/>
            </a:pPr>
            <a:r>
              <a:t/>
            </a:r>
            <a:endParaRPr>
              <a:solidFill>
                <a:srgbClr val="2E5E73"/>
              </a:solidFill>
              <a:latin typeface="Roboto"/>
              <a:ea typeface="Roboto"/>
              <a:cs typeface="Roboto"/>
              <a:sym typeface="Roboto"/>
            </a:endParaRPr>
          </a:p>
        </p:txBody>
      </p:sp>
      <p:sp>
        <p:nvSpPr>
          <p:cNvPr id="578" name="Google Shape;578;p52"/>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52"/>
          <p:cNvSpPr txBox="1"/>
          <p:nvPr>
            <p:ph idx="1" type="subTitle"/>
          </p:nvPr>
        </p:nvSpPr>
        <p:spPr>
          <a:xfrm>
            <a:off x="1354400" y="1129175"/>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0" name="Google Shape;580;p52"/>
          <p:cNvSpPr txBox="1"/>
          <p:nvPr>
            <p:ph idx="2" type="subTitle"/>
          </p:nvPr>
        </p:nvSpPr>
        <p:spPr>
          <a:xfrm>
            <a:off x="1354400" y="1787875"/>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1" name="Google Shape;581;p52"/>
          <p:cNvSpPr txBox="1"/>
          <p:nvPr>
            <p:ph idx="3" type="subTitle"/>
          </p:nvPr>
        </p:nvSpPr>
        <p:spPr>
          <a:xfrm>
            <a:off x="1354400" y="2444663"/>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2" name="Google Shape;582;p52"/>
          <p:cNvSpPr txBox="1"/>
          <p:nvPr>
            <p:ph idx="4" type="subTitle"/>
          </p:nvPr>
        </p:nvSpPr>
        <p:spPr>
          <a:xfrm>
            <a:off x="1354400" y="3103363"/>
            <a:ext cx="7116000" cy="486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3" name="Google Shape;583;p52"/>
          <p:cNvSpPr txBox="1"/>
          <p:nvPr>
            <p:ph idx="5"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84" name="Shape 584"/>
        <p:cNvGrpSpPr/>
        <p:nvPr/>
      </p:nvGrpSpPr>
      <p:grpSpPr>
        <a:xfrm>
          <a:off x="0" y="0"/>
          <a:ext cx="0" cy="0"/>
          <a:chOff x="0" y="0"/>
          <a:chExt cx="0" cy="0"/>
        </a:xfrm>
      </p:grpSpPr>
      <p:sp>
        <p:nvSpPr>
          <p:cNvPr id="585" name="Google Shape;585;p53"/>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6" name="Google Shape;586;p53"/>
          <p:cNvSpPr/>
          <p:nvPr/>
        </p:nvSpPr>
        <p:spPr>
          <a:xfrm>
            <a:off x="1352550" y="1136875"/>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7" name="Google Shape;587;p53"/>
          <p:cNvGrpSpPr/>
          <p:nvPr/>
        </p:nvGrpSpPr>
        <p:grpSpPr>
          <a:xfrm>
            <a:off x="457200" y="1136863"/>
            <a:ext cx="776889" cy="621300"/>
            <a:chOff x="457200" y="1378813"/>
            <a:chExt cx="776889" cy="621300"/>
          </a:xfrm>
        </p:grpSpPr>
        <p:sp>
          <p:nvSpPr>
            <p:cNvPr id="588" name="Google Shape;588;p53"/>
            <p:cNvSpPr/>
            <p:nvPr/>
          </p:nvSpPr>
          <p:spPr>
            <a:xfrm>
              <a:off x="457200" y="1378813"/>
              <a:ext cx="695400" cy="6213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0" lang="en" sz="3000" u="none" cap="none" strike="noStrike">
                  <a:solidFill>
                    <a:schemeClr val="dk2"/>
                  </a:solidFill>
                  <a:latin typeface="Roboto Light"/>
                  <a:ea typeface="Roboto Light"/>
                  <a:cs typeface="Roboto Light"/>
                  <a:sym typeface="Roboto Light"/>
                </a:rPr>
                <a:t>01</a:t>
              </a:r>
              <a:endParaRPr i="0" sz="3000" u="none" cap="none" strike="noStrike">
                <a:solidFill>
                  <a:schemeClr val="dk2"/>
                </a:solidFill>
                <a:latin typeface="Roboto Light"/>
                <a:ea typeface="Roboto Light"/>
                <a:cs typeface="Roboto Light"/>
                <a:sym typeface="Roboto Light"/>
              </a:endParaRPr>
            </a:p>
          </p:txBody>
        </p:sp>
        <p:sp>
          <p:nvSpPr>
            <p:cNvPr id="589" name="Google Shape;589;p53"/>
            <p:cNvSpPr/>
            <p:nvPr/>
          </p:nvSpPr>
          <p:spPr>
            <a:xfrm rot="5400000">
              <a:off x="969614" y="1607625"/>
              <a:ext cx="340325" cy="188625"/>
            </a:xfrm>
            <a:prstGeom prst="flowChartExtra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Roboto Light"/>
                <a:ea typeface="Roboto Light"/>
                <a:cs typeface="Roboto Light"/>
                <a:sym typeface="Roboto Light"/>
              </a:endParaRPr>
            </a:p>
          </p:txBody>
        </p:sp>
      </p:grpSp>
      <p:grpSp>
        <p:nvGrpSpPr>
          <p:cNvPr id="590" name="Google Shape;590;p53"/>
          <p:cNvGrpSpPr/>
          <p:nvPr/>
        </p:nvGrpSpPr>
        <p:grpSpPr>
          <a:xfrm>
            <a:off x="457200" y="1986775"/>
            <a:ext cx="776889" cy="621300"/>
            <a:chOff x="457200" y="1378813"/>
            <a:chExt cx="776889" cy="621300"/>
          </a:xfrm>
        </p:grpSpPr>
        <p:sp>
          <p:nvSpPr>
            <p:cNvPr id="591" name="Google Shape;591;p53"/>
            <p:cNvSpPr/>
            <p:nvPr/>
          </p:nvSpPr>
          <p:spPr>
            <a:xfrm>
              <a:off x="457200" y="1378813"/>
              <a:ext cx="695400" cy="6213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0" lang="en" sz="3000" u="none" cap="none" strike="noStrike">
                  <a:solidFill>
                    <a:srgbClr val="FFFFFF"/>
                  </a:solidFill>
                  <a:latin typeface="Roboto Light"/>
                  <a:ea typeface="Roboto Light"/>
                  <a:cs typeface="Roboto Light"/>
                  <a:sym typeface="Roboto Light"/>
                </a:rPr>
                <a:t>02</a:t>
              </a:r>
              <a:endParaRPr i="0" sz="3000" u="none" cap="none" strike="noStrike">
                <a:solidFill>
                  <a:srgbClr val="FFFFFF"/>
                </a:solidFill>
                <a:latin typeface="Roboto Light"/>
                <a:ea typeface="Roboto Light"/>
                <a:cs typeface="Roboto Light"/>
                <a:sym typeface="Roboto Light"/>
              </a:endParaRPr>
            </a:p>
          </p:txBody>
        </p:sp>
        <p:sp>
          <p:nvSpPr>
            <p:cNvPr id="592" name="Google Shape;592;p53"/>
            <p:cNvSpPr/>
            <p:nvPr/>
          </p:nvSpPr>
          <p:spPr>
            <a:xfrm rot="5400000">
              <a:off x="969614" y="1607625"/>
              <a:ext cx="340325" cy="188625"/>
            </a:xfrm>
            <a:prstGeom prst="flowChartExtra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Roboto Light"/>
                <a:ea typeface="Roboto Light"/>
                <a:cs typeface="Roboto Light"/>
                <a:sym typeface="Roboto Light"/>
              </a:endParaRPr>
            </a:p>
          </p:txBody>
        </p:sp>
      </p:grpSp>
      <p:grpSp>
        <p:nvGrpSpPr>
          <p:cNvPr id="593" name="Google Shape;593;p53"/>
          <p:cNvGrpSpPr/>
          <p:nvPr/>
        </p:nvGrpSpPr>
        <p:grpSpPr>
          <a:xfrm>
            <a:off x="457200" y="2831900"/>
            <a:ext cx="776889" cy="621300"/>
            <a:chOff x="457200" y="1378813"/>
            <a:chExt cx="776889" cy="621300"/>
          </a:xfrm>
        </p:grpSpPr>
        <p:sp>
          <p:nvSpPr>
            <p:cNvPr id="594" name="Google Shape;594;p53"/>
            <p:cNvSpPr/>
            <p:nvPr/>
          </p:nvSpPr>
          <p:spPr>
            <a:xfrm>
              <a:off x="457200" y="1378813"/>
              <a:ext cx="695400" cy="621300"/>
            </a:xfrm>
            <a:prstGeom prst="roundRect">
              <a:avLst>
                <a:gd fmla="val 16667" name="adj"/>
              </a:avLst>
            </a:prstGeom>
            <a:solidFill>
              <a:srgbClr val="1475D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i="0" lang="en" sz="3000" u="none" cap="none" strike="noStrike">
                  <a:solidFill>
                    <a:srgbClr val="FFFFFF"/>
                  </a:solidFill>
                  <a:latin typeface="Roboto Light"/>
                  <a:ea typeface="Roboto Light"/>
                  <a:cs typeface="Roboto Light"/>
                  <a:sym typeface="Roboto Light"/>
                </a:rPr>
                <a:t>03</a:t>
              </a:r>
              <a:endParaRPr i="0" sz="3000" u="none" cap="none" strike="noStrike">
                <a:solidFill>
                  <a:srgbClr val="FFFFFF"/>
                </a:solidFill>
                <a:latin typeface="Roboto Light"/>
                <a:ea typeface="Roboto Light"/>
                <a:cs typeface="Roboto Light"/>
                <a:sym typeface="Roboto Light"/>
              </a:endParaRPr>
            </a:p>
          </p:txBody>
        </p:sp>
        <p:sp>
          <p:nvSpPr>
            <p:cNvPr id="595" name="Google Shape;595;p53"/>
            <p:cNvSpPr/>
            <p:nvPr/>
          </p:nvSpPr>
          <p:spPr>
            <a:xfrm rot="5400000">
              <a:off x="969614" y="1607625"/>
              <a:ext cx="340325" cy="188625"/>
            </a:xfrm>
            <a:prstGeom prst="flowChartExtract">
              <a:avLst/>
            </a:prstGeom>
            <a:solidFill>
              <a:srgbClr val="1475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Roboto Light"/>
                <a:ea typeface="Roboto Light"/>
                <a:cs typeface="Roboto Light"/>
                <a:sym typeface="Roboto Light"/>
              </a:endParaRPr>
            </a:p>
          </p:txBody>
        </p:sp>
      </p:grpSp>
      <p:sp>
        <p:nvSpPr>
          <p:cNvPr id="596" name="Google Shape;596;p53"/>
          <p:cNvSpPr/>
          <p:nvPr/>
        </p:nvSpPr>
        <p:spPr>
          <a:xfrm>
            <a:off x="1352550" y="1989186"/>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3"/>
          <p:cNvSpPr/>
          <p:nvPr/>
        </p:nvSpPr>
        <p:spPr>
          <a:xfrm>
            <a:off x="1352550" y="2831900"/>
            <a:ext cx="7517100" cy="621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3"/>
          <p:cNvSpPr txBox="1"/>
          <p:nvPr/>
        </p:nvSpPr>
        <p:spPr>
          <a:xfrm>
            <a:off x="-12300" y="1179258"/>
            <a:ext cx="9168600" cy="606900"/>
          </a:xfrm>
          <a:prstGeom prst="rect">
            <a:avLst/>
          </a:prstGeom>
          <a:noFill/>
          <a:ln>
            <a:noFill/>
          </a:ln>
        </p:spPr>
        <p:txBody>
          <a:bodyPr anchorCtr="0" anchor="ctr" bIns="0" lIns="1554475" spcFirstLastPara="1" rIns="457200" wrap="square" tIns="0">
            <a:noAutofit/>
          </a:bodyPr>
          <a:lstStyle/>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sp>
        <p:nvSpPr>
          <p:cNvPr id="599" name="Google Shape;599;p53"/>
          <p:cNvSpPr txBox="1"/>
          <p:nvPr/>
        </p:nvSpPr>
        <p:spPr>
          <a:xfrm>
            <a:off x="-12300" y="1991588"/>
            <a:ext cx="9168600" cy="606900"/>
          </a:xfrm>
          <a:prstGeom prst="rect">
            <a:avLst/>
          </a:prstGeom>
          <a:noFill/>
          <a:ln>
            <a:noFill/>
          </a:ln>
        </p:spPr>
        <p:txBody>
          <a:bodyPr anchorCtr="0" anchor="ctr" bIns="0" lIns="1554475" spcFirstLastPara="1" rIns="457200" wrap="square" tIns="0">
            <a:noAutofit/>
          </a:bodyPr>
          <a:lstStyle/>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sp>
        <p:nvSpPr>
          <p:cNvPr id="600" name="Google Shape;600;p53"/>
          <p:cNvSpPr txBox="1"/>
          <p:nvPr/>
        </p:nvSpPr>
        <p:spPr>
          <a:xfrm>
            <a:off x="0" y="2834313"/>
            <a:ext cx="9168600" cy="606900"/>
          </a:xfrm>
          <a:prstGeom prst="rect">
            <a:avLst/>
          </a:prstGeom>
          <a:noFill/>
          <a:ln>
            <a:noFill/>
          </a:ln>
        </p:spPr>
        <p:txBody>
          <a:bodyPr anchorCtr="0" anchor="ctr" bIns="0" lIns="1554475" spcFirstLastPara="1" rIns="457200" wrap="square" tIns="0">
            <a:noAutofit/>
          </a:bodyPr>
          <a:lstStyle/>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sp>
        <p:nvSpPr>
          <p:cNvPr id="601" name="Google Shape;601;p53"/>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02" name="Shape 602"/>
        <p:cNvGrpSpPr/>
        <p:nvPr/>
      </p:nvGrpSpPr>
      <p:grpSpPr>
        <a:xfrm>
          <a:off x="0" y="0"/>
          <a:ext cx="0" cy="0"/>
          <a:chOff x="0" y="0"/>
          <a:chExt cx="0" cy="0"/>
        </a:xfrm>
      </p:grpSpPr>
      <p:cxnSp>
        <p:nvCxnSpPr>
          <p:cNvPr id="603" name="Google Shape;603;p54"/>
          <p:cNvCxnSpPr/>
          <p:nvPr/>
        </p:nvCxnSpPr>
        <p:spPr>
          <a:xfrm>
            <a:off x="30950" y="1978775"/>
            <a:ext cx="1014300" cy="0"/>
          </a:xfrm>
          <a:prstGeom prst="straightConnector1">
            <a:avLst/>
          </a:prstGeom>
          <a:noFill/>
          <a:ln cap="flat" cmpd="sng" w="19050">
            <a:solidFill>
              <a:schemeClr val="accent6"/>
            </a:solidFill>
            <a:prstDash val="solid"/>
            <a:round/>
            <a:headEnd len="med" w="med" type="none"/>
            <a:tailEnd len="med" w="med" type="oval"/>
          </a:ln>
        </p:spPr>
      </p:cxnSp>
      <p:cxnSp>
        <p:nvCxnSpPr>
          <p:cNvPr id="604" name="Google Shape;604;p54"/>
          <p:cNvCxnSpPr/>
          <p:nvPr/>
        </p:nvCxnSpPr>
        <p:spPr>
          <a:xfrm>
            <a:off x="-6000" y="1299550"/>
            <a:ext cx="1051200" cy="0"/>
          </a:xfrm>
          <a:prstGeom prst="straightConnector1">
            <a:avLst/>
          </a:prstGeom>
          <a:noFill/>
          <a:ln cap="flat" cmpd="sng" w="19050">
            <a:solidFill>
              <a:schemeClr val="accent6"/>
            </a:solidFill>
            <a:prstDash val="solid"/>
            <a:round/>
            <a:headEnd len="med" w="med" type="none"/>
            <a:tailEnd len="med" w="med" type="oval"/>
          </a:ln>
        </p:spPr>
      </p:cxnSp>
      <p:cxnSp>
        <p:nvCxnSpPr>
          <p:cNvPr id="605" name="Google Shape;605;p54"/>
          <p:cNvCxnSpPr/>
          <p:nvPr/>
        </p:nvCxnSpPr>
        <p:spPr>
          <a:xfrm>
            <a:off x="14793" y="1979550"/>
            <a:ext cx="1030500" cy="0"/>
          </a:xfrm>
          <a:prstGeom prst="straightConnector1">
            <a:avLst/>
          </a:prstGeom>
          <a:noFill/>
          <a:ln cap="flat" cmpd="sng" w="19050">
            <a:solidFill>
              <a:schemeClr val="accent6"/>
            </a:solidFill>
            <a:prstDash val="solid"/>
            <a:round/>
            <a:headEnd len="med" w="med" type="none"/>
            <a:tailEnd len="med" w="med" type="oval"/>
          </a:ln>
        </p:spPr>
      </p:cxnSp>
      <p:cxnSp>
        <p:nvCxnSpPr>
          <p:cNvPr id="606" name="Google Shape;606;p54"/>
          <p:cNvCxnSpPr/>
          <p:nvPr/>
        </p:nvCxnSpPr>
        <p:spPr>
          <a:xfrm>
            <a:off x="25190" y="2617525"/>
            <a:ext cx="1020300" cy="0"/>
          </a:xfrm>
          <a:prstGeom prst="straightConnector1">
            <a:avLst/>
          </a:prstGeom>
          <a:noFill/>
          <a:ln cap="flat" cmpd="sng" w="19050">
            <a:solidFill>
              <a:schemeClr val="accent6"/>
            </a:solidFill>
            <a:prstDash val="solid"/>
            <a:round/>
            <a:headEnd len="med" w="med" type="none"/>
            <a:tailEnd len="med" w="med" type="oval"/>
          </a:ln>
        </p:spPr>
      </p:cxnSp>
      <p:cxnSp>
        <p:nvCxnSpPr>
          <p:cNvPr id="607" name="Google Shape;607;p54"/>
          <p:cNvCxnSpPr/>
          <p:nvPr/>
        </p:nvCxnSpPr>
        <p:spPr>
          <a:xfrm>
            <a:off x="-6000" y="3256375"/>
            <a:ext cx="1051200" cy="0"/>
          </a:xfrm>
          <a:prstGeom prst="straightConnector1">
            <a:avLst/>
          </a:prstGeom>
          <a:noFill/>
          <a:ln cap="flat" cmpd="sng" w="19050">
            <a:solidFill>
              <a:schemeClr val="accent6"/>
            </a:solidFill>
            <a:prstDash val="solid"/>
            <a:round/>
            <a:headEnd len="med" w="med" type="none"/>
            <a:tailEnd len="med" w="med" type="oval"/>
          </a:ln>
        </p:spPr>
      </p:cxnSp>
      <p:sp>
        <p:nvSpPr>
          <p:cNvPr id="608" name="Google Shape;608;p54"/>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4"/>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4"/>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4"/>
          <p:cNvSpPr/>
          <p:nvPr/>
        </p:nvSpPr>
        <p:spPr>
          <a:xfrm>
            <a:off x="953325" y="1109550"/>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4"/>
          <p:cNvSpPr/>
          <p:nvPr/>
        </p:nvSpPr>
        <p:spPr>
          <a:xfrm>
            <a:off x="870800" y="3094822"/>
            <a:ext cx="323100" cy="323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sp>
        <p:nvSpPr>
          <p:cNvPr id="613" name="Google Shape;613;p54"/>
          <p:cNvSpPr txBox="1"/>
          <p:nvPr>
            <p:ph idx="1" type="subTitle"/>
          </p:nvPr>
        </p:nvSpPr>
        <p:spPr>
          <a:xfrm>
            <a:off x="1193900" y="1129175"/>
            <a:ext cx="69525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54"/>
          <p:cNvSpPr txBox="1"/>
          <p:nvPr>
            <p:ph idx="2" type="subTitle"/>
          </p:nvPr>
        </p:nvSpPr>
        <p:spPr>
          <a:xfrm>
            <a:off x="1193900" y="1771650"/>
            <a:ext cx="69525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54"/>
          <p:cNvSpPr txBox="1"/>
          <p:nvPr>
            <p:ph idx="3" type="subTitle"/>
          </p:nvPr>
        </p:nvSpPr>
        <p:spPr>
          <a:xfrm>
            <a:off x="1193900" y="2417425"/>
            <a:ext cx="69525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6" name="Google Shape;616;p54"/>
          <p:cNvSpPr txBox="1"/>
          <p:nvPr>
            <p:ph idx="4" type="subTitle"/>
          </p:nvPr>
        </p:nvSpPr>
        <p:spPr>
          <a:xfrm>
            <a:off x="1193900" y="3063225"/>
            <a:ext cx="69525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7" name="Google Shape;617;p54"/>
          <p:cNvSpPr/>
          <p:nvPr/>
        </p:nvSpPr>
        <p:spPr>
          <a:xfrm>
            <a:off x="870800" y="2459660"/>
            <a:ext cx="323100" cy="323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sp>
        <p:nvSpPr>
          <p:cNvPr id="618" name="Google Shape;618;p54"/>
          <p:cNvSpPr/>
          <p:nvPr/>
        </p:nvSpPr>
        <p:spPr>
          <a:xfrm>
            <a:off x="870800" y="1817547"/>
            <a:ext cx="323100" cy="323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sp>
        <p:nvSpPr>
          <p:cNvPr id="619" name="Google Shape;619;p54"/>
          <p:cNvSpPr/>
          <p:nvPr/>
        </p:nvSpPr>
        <p:spPr>
          <a:xfrm>
            <a:off x="870800" y="1148097"/>
            <a:ext cx="323100" cy="3231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sp>
        <p:nvSpPr>
          <p:cNvPr id="620" name="Google Shape;620;p54"/>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1" name="Google Shape;621;p54"/>
          <p:cNvSpPr txBox="1"/>
          <p:nvPr>
            <p:ph idx="5"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22" name="Shape 622"/>
        <p:cNvGrpSpPr/>
        <p:nvPr/>
      </p:nvGrpSpPr>
      <p:grpSpPr>
        <a:xfrm>
          <a:off x="0" y="0"/>
          <a:ext cx="0" cy="0"/>
          <a:chOff x="0" y="0"/>
          <a:chExt cx="0" cy="0"/>
        </a:xfrm>
      </p:grpSpPr>
      <p:sp>
        <p:nvSpPr>
          <p:cNvPr id="623" name="Google Shape;623;p55"/>
          <p:cNvSpPr txBox="1"/>
          <p:nvPr/>
        </p:nvSpPr>
        <p:spPr>
          <a:xfrm>
            <a:off x="705516" y="1475925"/>
            <a:ext cx="10266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5E73"/>
                </a:solidFill>
                <a:latin typeface="Roboto"/>
                <a:ea typeface="Roboto"/>
                <a:cs typeface="Roboto"/>
                <a:sym typeface="Roboto"/>
              </a:rPr>
              <a:t>01.</a:t>
            </a:r>
            <a:endParaRPr b="1" sz="4000">
              <a:solidFill>
                <a:srgbClr val="2E5E73"/>
              </a:solidFill>
              <a:latin typeface="Roboto"/>
              <a:ea typeface="Roboto"/>
              <a:cs typeface="Roboto"/>
              <a:sym typeface="Roboto"/>
            </a:endParaRPr>
          </a:p>
        </p:txBody>
      </p:sp>
      <p:sp>
        <p:nvSpPr>
          <p:cNvPr id="624" name="Google Shape;624;p55"/>
          <p:cNvSpPr txBox="1"/>
          <p:nvPr/>
        </p:nvSpPr>
        <p:spPr>
          <a:xfrm>
            <a:off x="3780364" y="1475925"/>
            <a:ext cx="10266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5E73"/>
                </a:solidFill>
                <a:latin typeface="Roboto"/>
                <a:ea typeface="Roboto"/>
                <a:cs typeface="Roboto"/>
                <a:sym typeface="Roboto"/>
              </a:rPr>
              <a:t>02.</a:t>
            </a:r>
            <a:endParaRPr b="1" sz="4000">
              <a:solidFill>
                <a:srgbClr val="2E5E73"/>
              </a:solidFill>
              <a:latin typeface="Roboto"/>
              <a:ea typeface="Roboto"/>
              <a:cs typeface="Roboto"/>
              <a:sym typeface="Roboto"/>
            </a:endParaRPr>
          </a:p>
        </p:txBody>
      </p:sp>
      <p:sp>
        <p:nvSpPr>
          <p:cNvPr id="625" name="Google Shape;625;p55"/>
          <p:cNvSpPr txBox="1"/>
          <p:nvPr/>
        </p:nvSpPr>
        <p:spPr>
          <a:xfrm>
            <a:off x="6846058" y="1475925"/>
            <a:ext cx="10266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5E73"/>
                </a:solidFill>
                <a:latin typeface="Roboto"/>
                <a:ea typeface="Roboto"/>
                <a:cs typeface="Roboto"/>
                <a:sym typeface="Roboto"/>
              </a:rPr>
              <a:t>03.</a:t>
            </a:r>
            <a:endParaRPr b="1" sz="4000">
              <a:solidFill>
                <a:srgbClr val="2E5E73"/>
              </a:solidFill>
              <a:latin typeface="Roboto"/>
              <a:ea typeface="Roboto"/>
              <a:cs typeface="Roboto"/>
              <a:sym typeface="Roboto"/>
            </a:endParaRPr>
          </a:p>
        </p:txBody>
      </p:sp>
      <p:cxnSp>
        <p:nvCxnSpPr>
          <p:cNvPr id="626" name="Google Shape;626;p55"/>
          <p:cNvCxnSpPr/>
          <p:nvPr/>
        </p:nvCxnSpPr>
        <p:spPr>
          <a:xfrm>
            <a:off x="820566" y="2314925"/>
            <a:ext cx="1809900" cy="0"/>
          </a:xfrm>
          <a:prstGeom prst="straightConnector1">
            <a:avLst/>
          </a:prstGeom>
          <a:noFill/>
          <a:ln cap="flat" cmpd="sng" w="19050">
            <a:solidFill>
              <a:srgbClr val="2E5E73"/>
            </a:solidFill>
            <a:prstDash val="solid"/>
            <a:round/>
            <a:headEnd len="med" w="med" type="none"/>
            <a:tailEnd len="med" w="med" type="none"/>
          </a:ln>
        </p:spPr>
      </p:cxnSp>
      <p:cxnSp>
        <p:nvCxnSpPr>
          <p:cNvPr id="627" name="Google Shape;627;p55"/>
          <p:cNvCxnSpPr/>
          <p:nvPr/>
        </p:nvCxnSpPr>
        <p:spPr>
          <a:xfrm>
            <a:off x="3894916" y="2314925"/>
            <a:ext cx="1809900" cy="0"/>
          </a:xfrm>
          <a:prstGeom prst="straightConnector1">
            <a:avLst/>
          </a:prstGeom>
          <a:noFill/>
          <a:ln cap="flat" cmpd="sng" w="19050">
            <a:solidFill>
              <a:srgbClr val="2E5E73"/>
            </a:solidFill>
            <a:prstDash val="solid"/>
            <a:round/>
            <a:headEnd len="med" w="med" type="none"/>
            <a:tailEnd len="med" w="med" type="none"/>
          </a:ln>
        </p:spPr>
      </p:cxnSp>
      <p:cxnSp>
        <p:nvCxnSpPr>
          <p:cNvPr id="628" name="Google Shape;628;p55"/>
          <p:cNvCxnSpPr/>
          <p:nvPr/>
        </p:nvCxnSpPr>
        <p:spPr>
          <a:xfrm>
            <a:off x="6954158" y="2314925"/>
            <a:ext cx="1809900" cy="0"/>
          </a:xfrm>
          <a:prstGeom prst="straightConnector1">
            <a:avLst/>
          </a:prstGeom>
          <a:noFill/>
          <a:ln cap="flat" cmpd="sng" w="19050">
            <a:solidFill>
              <a:srgbClr val="2E5E73"/>
            </a:solidFill>
            <a:prstDash val="solid"/>
            <a:round/>
            <a:headEnd len="med" w="med" type="none"/>
            <a:tailEnd len="med" w="med" type="none"/>
          </a:ln>
        </p:spPr>
      </p:cxnSp>
      <p:sp>
        <p:nvSpPr>
          <p:cNvPr id="629" name="Google Shape;629;p55"/>
          <p:cNvSpPr txBox="1"/>
          <p:nvPr>
            <p:ph idx="1" type="subTitle"/>
          </p:nvPr>
        </p:nvSpPr>
        <p:spPr>
          <a:xfrm>
            <a:off x="705500" y="3044000"/>
            <a:ext cx="19245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0" name="Google Shape;630;p55"/>
          <p:cNvSpPr txBox="1"/>
          <p:nvPr>
            <p:ph idx="2" type="subTitle"/>
          </p:nvPr>
        </p:nvSpPr>
        <p:spPr>
          <a:xfrm>
            <a:off x="3780350" y="3044000"/>
            <a:ext cx="19245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1" name="Google Shape;631;p55"/>
          <p:cNvSpPr txBox="1"/>
          <p:nvPr>
            <p:ph idx="3" type="subTitle"/>
          </p:nvPr>
        </p:nvSpPr>
        <p:spPr>
          <a:xfrm>
            <a:off x="6855175" y="3044000"/>
            <a:ext cx="19062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55"/>
          <p:cNvSpPr txBox="1"/>
          <p:nvPr>
            <p:ph type="title"/>
          </p:nvPr>
        </p:nvSpPr>
        <p:spPr>
          <a:xfrm>
            <a:off x="705500" y="24982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33" name="Google Shape;633;p55"/>
          <p:cNvSpPr txBox="1"/>
          <p:nvPr>
            <p:ph idx="4" type="title"/>
          </p:nvPr>
        </p:nvSpPr>
        <p:spPr>
          <a:xfrm>
            <a:off x="3780342" y="24982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34" name="Google Shape;634;p55"/>
          <p:cNvSpPr txBox="1"/>
          <p:nvPr>
            <p:ph idx="5" type="title"/>
          </p:nvPr>
        </p:nvSpPr>
        <p:spPr>
          <a:xfrm>
            <a:off x="6855172" y="24982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35" name="Google Shape;635;p55"/>
          <p:cNvSpPr txBox="1"/>
          <p:nvPr>
            <p:ph idx="6"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6" name="Google Shape;636;p55"/>
          <p:cNvSpPr txBox="1"/>
          <p:nvPr>
            <p:ph idx="7"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37" name="Shape 637"/>
        <p:cNvGrpSpPr/>
        <p:nvPr/>
      </p:nvGrpSpPr>
      <p:grpSpPr>
        <a:xfrm>
          <a:off x="0" y="0"/>
          <a:ext cx="0" cy="0"/>
          <a:chOff x="0" y="0"/>
          <a:chExt cx="0" cy="0"/>
        </a:xfrm>
      </p:grpSpPr>
      <p:sp>
        <p:nvSpPr>
          <p:cNvPr id="638" name="Google Shape;638;p56"/>
          <p:cNvSpPr/>
          <p:nvPr/>
        </p:nvSpPr>
        <p:spPr>
          <a:xfrm>
            <a:off x="834750" y="1661900"/>
            <a:ext cx="770100" cy="770100"/>
          </a:xfrm>
          <a:prstGeom prst="ellipse">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3719135" y="1661900"/>
            <a:ext cx="770100" cy="770100"/>
          </a:xfrm>
          <a:prstGeom prst="ellipse">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6614025" y="1661900"/>
            <a:ext cx="770100" cy="770100"/>
          </a:xfrm>
          <a:prstGeom prst="ellipse">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txBox="1"/>
          <p:nvPr/>
        </p:nvSpPr>
        <p:spPr>
          <a:xfrm>
            <a:off x="834750" y="1740300"/>
            <a:ext cx="77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642" name="Google Shape;642;p56"/>
          <p:cNvSpPr txBox="1"/>
          <p:nvPr/>
        </p:nvSpPr>
        <p:spPr>
          <a:xfrm>
            <a:off x="3719250" y="1740300"/>
            <a:ext cx="77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643" name="Google Shape;643;p56"/>
          <p:cNvSpPr txBox="1"/>
          <p:nvPr/>
        </p:nvSpPr>
        <p:spPr>
          <a:xfrm>
            <a:off x="6614025" y="1740300"/>
            <a:ext cx="77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644" name="Google Shape;644;p56"/>
          <p:cNvSpPr txBox="1"/>
          <p:nvPr>
            <p:ph idx="1" type="subTitle"/>
          </p:nvPr>
        </p:nvSpPr>
        <p:spPr>
          <a:xfrm>
            <a:off x="896450" y="2967800"/>
            <a:ext cx="19245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5" name="Google Shape;645;p56"/>
          <p:cNvSpPr txBox="1"/>
          <p:nvPr>
            <p:ph type="title"/>
          </p:nvPr>
        </p:nvSpPr>
        <p:spPr>
          <a:xfrm>
            <a:off x="896450" y="24220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46" name="Google Shape;646;p56"/>
          <p:cNvSpPr txBox="1"/>
          <p:nvPr>
            <p:ph idx="2" type="subTitle"/>
          </p:nvPr>
        </p:nvSpPr>
        <p:spPr>
          <a:xfrm>
            <a:off x="3804700" y="2967800"/>
            <a:ext cx="19245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7" name="Google Shape;647;p56"/>
          <p:cNvSpPr txBox="1"/>
          <p:nvPr>
            <p:ph idx="3" type="title"/>
          </p:nvPr>
        </p:nvSpPr>
        <p:spPr>
          <a:xfrm>
            <a:off x="3804692" y="24220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48" name="Google Shape;648;p56"/>
          <p:cNvSpPr txBox="1"/>
          <p:nvPr>
            <p:ph idx="4" type="subTitle"/>
          </p:nvPr>
        </p:nvSpPr>
        <p:spPr>
          <a:xfrm>
            <a:off x="6732600" y="2967800"/>
            <a:ext cx="1906200" cy="1582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9" name="Google Shape;649;p56"/>
          <p:cNvSpPr txBox="1"/>
          <p:nvPr>
            <p:ph idx="5" type="title"/>
          </p:nvPr>
        </p:nvSpPr>
        <p:spPr>
          <a:xfrm>
            <a:off x="6732597" y="2422025"/>
            <a:ext cx="1906200" cy="54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50" name="Google Shape;650;p56"/>
          <p:cNvSpPr txBox="1"/>
          <p:nvPr>
            <p:ph idx="6"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1" name="Google Shape;651;p56"/>
          <p:cNvSpPr txBox="1"/>
          <p:nvPr>
            <p:ph idx="7"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52" name="Shape 652"/>
        <p:cNvGrpSpPr/>
        <p:nvPr/>
      </p:nvGrpSpPr>
      <p:grpSpPr>
        <a:xfrm>
          <a:off x="0" y="0"/>
          <a:ext cx="0" cy="0"/>
          <a:chOff x="0" y="0"/>
          <a:chExt cx="0" cy="0"/>
        </a:xfrm>
      </p:grpSpPr>
      <p:sp>
        <p:nvSpPr>
          <p:cNvPr id="653" name="Google Shape;653;p57"/>
          <p:cNvSpPr/>
          <p:nvPr/>
        </p:nvSpPr>
        <p:spPr>
          <a:xfrm>
            <a:off x="7060588" y="1805512"/>
            <a:ext cx="1600800" cy="1600800"/>
          </a:xfrm>
          <a:prstGeom prst="ellipse">
            <a:avLst/>
          </a:prstGeom>
          <a:noFill/>
          <a:ln cap="flat" cmpd="sng" w="19050">
            <a:solidFill>
              <a:srgbClr val="2E5E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7"/>
          <p:cNvSpPr/>
          <p:nvPr/>
        </p:nvSpPr>
        <p:spPr>
          <a:xfrm>
            <a:off x="6783224" y="1752025"/>
            <a:ext cx="1062300" cy="198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57"/>
          <p:cNvCxnSpPr>
            <a:stCxn id="656" idx="2"/>
          </p:cNvCxnSpPr>
          <p:nvPr/>
        </p:nvCxnSpPr>
        <p:spPr>
          <a:xfrm>
            <a:off x="1027532" y="1805519"/>
            <a:ext cx="6865200" cy="0"/>
          </a:xfrm>
          <a:prstGeom prst="straightConnector1">
            <a:avLst/>
          </a:prstGeom>
          <a:noFill/>
          <a:ln cap="flat" cmpd="sng" w="19050">
            <a:solidFill>
              <a:srgbClr val="2E5E73"/>
            </a:solidFill>
            <a:prstDash val="solid"/>
            <a:round/>
            <a:headEnd len="med" w="med" type="none"/>
            <a:tailEnd len="med" w="med" type="none"/>
          </a:ln>
        </p:spPr>
      </p:cxnSp>
      <p:sp>
        <p:nvSpPr>
          <p:cNvPr id="656" name="Google Shape;656;p57"/>
          <p:cNvSpPr/>
          <p:nvPr/>
        </p:nvSpPr>
        <p:spPr>
          <a:xfrm>
            <a:off x="1027532" y="1643969"/>
            <a:ext cx="323100" cy="323100"/>
          </a:xfrm>
          <a:prstGeom prst="ellipse">
            <a:avLst/>
          </a:prstGeom>
          <a:solidFill>
            <a:srgbClr val="FCB91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1</a:t>
            </a:r>
            <a:endParaRPr b="1" sz="900">
              <a:solidFill>
                <a:srgbClr val="082D49"/>
              </a:solidFill>
              <a:latin typeface="Roboto"/>
              <a:ea typeface="Roboto"/>
              <a:cs typeface="Roboto"/>
              <a:sym typeface="Roboto"/>
            </a:endParaRPr>
          </a:p>
        </p:txBody>
      </p:sp>
      <p:sp>
        <p:nvSpPr>
          <p:cNvPr id="657" name="Google Shape;657;p57"/>
          <p:cNvSpPr/>
          <p:nvPr/>
        </p:nvSpPr>
        <p:spPr>
          <a:xfrm>
            <a:off x="2878397" y="1643969"/>
            <a:ext cx="323100" cy="323100"/>
          </a:xfrm>
          <a:prstGeom prst="ellipse">
            <a:avLst/>
          </a:prstGeom>
          <a:solidFill>
            <a:srgbClr val="FCB91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2</a:t>
            </a:r>
            <a:endParaRPr b="1" sz="900">
              <a:solidFill>
                <a:srgbClr val="082D49"/>
              </a:solidFill>
              <a:latin typeface="Roboto"/>
              <a:ea typeface="Roboto"/>
              <a:cs typeface="Roboto"/>
              <a:sym typeface="Roboto"/>
            </a:endParaRPr>
          </a:p>
        </p:txBody>
      </p:sp>
      <p:sp>
        <p:nvSpPr>
          <p:cNvPr id="658" name="Google Shape;658;p57"/>
          <p:cNvSpPr/>
          <p:nvPr/>
        </p:nvSpPr>
        <p:spPr>
          <a:xfrm>
            <a:off x="4729234" y="1643969"/>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3</a:t>
            </a:r>
            <a:endParaRPr b="1" sz="900">
              <a:solidFill>
                <a:srgbClr val="082D49"/>
              </a:solidFill>
              <a:latin typeface="Roboto"/>
              <a:ea typeface="Roboto"/>
              <a:cs typeface="Roboto"/>
              <a:sym typeface="Roboto"/>
            </a:endParaRPr>
          </a:p>
        </p:txBody>
      </p:sp>
      <p:sp>
        <p:nvSpPr>
          <p:cNvPr id="659" name="Google Shape;659;p57"/>
          <p:cNvSpPr/>
          <p:nvPr/>
        </p:nvSpPr>
        <p:spPr>
          <a:xfrm>
            <a:off x="6580084" y="1643969"/>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4</a:t>
            </a:r>
            <a:endParaRPr b="1" sz="900">
              <a:solidFill>
                <a:srgbClr val="082D49"/>
              </a:solidFill>
              <a:latin typeface="Roboto"/>
              <a:ea typeface="Roboto"/>
              <a:cs typeface="Roboto"/>
              <a:sym typeface="Roboto"/>
            </a:endParaRPr>
          </a:p>
        </p:txBody>
      </p:sp>
      <p:cxnSp>
        <p:nvCxnSpPr>
          <p:cNvPr id="660" name="Google Shape;660;p57"/>
          <p:cNvCxnSpPr/>
          <p:nvPr/>
        </p:nvCxnSpPr>
        <p:spPr>
          <a:xfrm>
            <a:off x="800088" y="3406437"/>
            <a:ext cx="6857700" cy="0"/>
          </a:xfrm>
          <a:prstGeom prst="straightConnector1">
            <a:avLst/>
          </a:prstGeom>
          <a:noFill/>
          <a:ln cap="flat" cmpd="sng" w="19050">
            <a:solidFill>
              <a:srgbClr val="2E5E73"/>
            </a:solidFill>
            <a:prstDash val="solid"/>
            <a:round/>
            <a:headEnd len="med" w="med" type="oval"/>
            <a:tailEnd len="med" w="med" type="none"/>
          </a:ln>
        </p:spPr>
      </p:cxnSp>
      <p:sp>
        <p:nvSpPr>
          <p:cNvPr id="661" name="Google Shape;661;p57"/>
          <p:cNvSpPr/>
          <p:nvPr/>
        </p:nvSpPr>
        <p:spPr>
          <a:xfrm>
            <a:off x="1969832" y="3274946"/>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8</a:t>
            </a:r>
            <a:endParaRPr b="1" sz="900">
              <a:solidFill>
                <a:srgbClr val="082D49"/>
              </a:solidFill>
              <a:latin typeface="Roboto"/>
              <a:ea typeface="Roboto"/>
              <a:cs typeface="Roboto"/>
              <a:sym typeface="Roboto"/>
            </a:endParaRPr>
          </a:p>
        </p:txBody>
      </p:sp>
      <p:sp>
        <p:nvSpPr>
          <p:cNvPr id="662" name="Google Shape;662;p57"/>
          <p:cNvSpPr/>
          <p:nvPr/>
        </p:nvSpPr>
        <p:spPr>
          <a:xfrm>
            <a:off x="3820697" y="3274946"/>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7</a:t>
            </a:r>
            <a:endParaRPr b="1" sz="900">
              <a:solidFill>
                <a:srgbClr val="082D49"/>
              </a:solidFill>
              <a:latin typeface="Roboto"/>
              <a:ea typeface="Roboto"/>
              <a:cs typeface="Roboto"/>
              <a:sym typeface="Roboto"/>
            </a:endParaRPr>
          </a:p>
        </p:txBody>
      </p:sp>
      <p:sp>
        <p:nvSpPr>
          <p:cNvPr id="663" name="Google Shape;663;p57"/>
          <p:cNvSpPr/>
          <p:nvPr/>
        </p:nvSpPr>
        <p:spPr>
          <a:xfrm>
            <a:off x="5671534" y="3274946"/>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6</a:t>
            </a:r>
            <a:endParaRPr b="1" sz="900">
              <a:solidFill>
                <a:srgbClr val="082D49"/>
              </a:solidFill>
              <a:latin typeface="Roboto"/>
              <a:ea typeface="Roboto"/>
              <a:cs typeface="Roboto"/>
              <a:sym typeface="Roboto"/>
            </a:endParaRPr>
          </a:p>
        </p:txBody>
      </p:sp>
      <p:sp>
        <p:nvSpPr>
          <p:cNvPr id="664" name="Google Shape;664;p57"/>
          <p:cNvSpPr/>
          <p:nvPr/>
        </p:nvSpPr>
        <p:spPr>
          <a:xfrm>
            <a:off x="7522384" y="3274946"/>
            <a:ext cx="323100" cy="323100"/>
          </a:xfrm>
          <a:prstGeom prst="ellipse">
            <a:avLst/>
          </a:prstGeom>
          <a:solidFill>
            <a:srgbClr val="F2F2F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900">
                <a:solidFill>
                  <a:srgbClr val="082D49"/>
                </a:solidFill>
                <a:latin typeface="Roboto"/>
                <a:ea typeface="Roboto"/>
                <a:cs typeface="Roboto"/>
                <a:sym typeface="Roboto"/>
              </a:rPr>
              <a:t>5</a:t>
            </a:r>
            <a:endParaRPr b="1" sz="900">
              <a:solidFill>
                <a:srgbClr val="082D49"/>
              </a:solidFill>
              <a:latin typeface="Roboto"/>
              <a:ea typeface="Roboto"/>
              <a:cs typeface="Roboto"/>
              <a:sym typeface="Roboto"/>
            </a:endParaRPr>
          </a:p>
        </p:txBody>
      </p:sp>
      <p:sp>
        <p:nvSpPr>
          <p:cNvPr id="665" name="Google Shape;665;p57"/>
          <p:cNvSpPr txBox="1"/>
          <p:nvPr>
            <p:ph idx="1" type="subTitle"/>
          </p:nvPr>
        </p:nvSpPr>
        <p:spPr>
          <a:xfrm>
            <a:off x="518525" y="22579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666" name="Google Shape;666;p57"/>
          <p:cNvSpPr txBox="1"/>
          <p:nvPr>
            <p:ph type="title"/>
          </p:nvPr>
        </p:nvSpPr>
        <p:spPr>
          <a:xfrm>
            <a:off x="518525" y="20888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667" name="Google Shape;667;p57"/>
          <p:cNvSpPr txBox="1"/>
          <p:nvPr>
            <p:ph idx="2" type="subTitle"/>
          </p:nvPr>
        </p:nvSpPr>
        <p:spPr>
          <a:xfrm>
            <a:off x="2243488" y="22579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668" name="Google Shape;668;p57"/>
          <p:cNvSpPr txBox="1"/>
          <p:nvPr>
            <p:ph idx="3" type="title"/>
          </p:nvPr>
        </p:nvSpPr>
        <p:spPr>
          <a:xfrm>
            <a:off x="2243501" y="20888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p:txBody>
      </p:sp>
      <p:sp>
        <p:nvSpPr>
          <p:cNvPr id="669" name="Google Shape;669;p57"/>
          <p:cNvSpPr txBox="1"/>
          <p:nvPr>
            <p:ph idx="4" type="subTitle"/>
          </p:nvPr>
        </p:nvSpPr>
        <p:spPr>
          <a:xfrm>
            <a:off x="4228950" y="22579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0" name="Google Shape;670;p57"/>
          <p:cNvSpPr txBox="1"/>
          <p:nvPr>
            <p:ph idx="5" type="title"/>
          </p:nvPr>
        </p:nvSpPr>
        <p:spPr>
          <a:xfrm>
            <a:off x="4228950" y="20888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1" name="Google Shape;671;p57"/>
          <p:cNvSpPr txBox="1"/>
          <p:nvPr>
            <p:ph idx="6" type="subTitle"/>
          </p:nvPr>
        </p:nvSpPr>
        <p:spPr>
          <a:xfrm>
            <a:off x="5953913" y="22579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2" name="Google Shape;672;p57"/>
          <p:cNvSpPr txBox="1"/>
          <p:nvPr>
            <p:ph idx="7" type="title"/>
          </p:nvPr>
        </p:nvSpPr>
        <p:spPr>
          <a:xfrm>
            <a:off x="5953926" y="20888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3" name="Google Shape;673;p57"/>
          <p:cNvSpPr txBox="1"/>
          <p:nvPr>
            <p:ph idx="8" type="subTitle"/>
          </p:nvPr>
        </p:nvSpPr>
        <p:spPr>
          <a:xfrm>
            <a:off x="1538650" y="39410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4" name="Google Shape;674;p57"/>
          <p:cNvSpPr txBox="1"/>
          <p:nvPr>
            <p:ph idx="9" type="title"/>
          </p:nvPr>
        </p:nvSpPr>
        <p:spPr>
          <a:xfrm>
            <a:off x="1538650" y="37719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5" name="Google Shape;675;p57"/>
          <p:cNvSpPr txBox="1"/>
          <p:nvPr>
            <p:ph idx="13" type="subTitle"/>
          </p:nvPr>
        </p:nvSpPr>
        <p:spPr>
          <a:xfrm>
            <a:off x="3263613" y="39410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6" name="Google Shape;676;p57"/>
          <p:cNvSpPr txBox="1"/>
          <p:nvPr>
            <p:ph idx="14" type="title"/>
          </p:nvPr>
        </p:nvSpPr>
        <p:spPr>
          <a:xfrm>
            <a:off x="3263626" y="37719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7" name="Google Shape;677;p57"/>
          <p:cNvSpPr txBox="1"/>
          <p:nvPr>
            <p:ph idx="15" type="subTitle"/>
          </p:nvPr>
        </p:nvSpPr>
        <p:spPr>
          <a:xfrm>
            <a:off x="5143500" y="39410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8" name="Google Shape;678;p57"/>
          <p:cNvSpPr txBox="1"/>
          <p:nvPr>
            <p:ph idx="16" type="title"/>
          </p:nvPr>
        </p:nvSpPr>
        <p:spPr>
          <a:xfrm>
            <a:off x="5143500" y="37719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79" name="Google Shape;679;p57"/>
          <p:cNvSpPr txBox="1"/>
          <p:nvPr>
            <p:ph idx="17" type="subTitle"/>
          </p:nvPr>
        </p:nvSpPr>
        <p:spPr>
          <a:xfrm>
            <a:off x="6868463" y="3941000"/>
            <a:ext cx="1451400" cy="705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80" name="Google Shape;680;p57"/>
          <p:cNvSpPr txBox="1"/>
          <p:nvPr>
            <p:ph idx="18" type="title"/>
          </p:nvPr>
        </p:nvSpPr>
        <p:spPr>
          <a:xfrm>
            <a:off x="6868476" y="3771900"/>
            <a:ext cx="1550100" cy="197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p:txBody>
      </p:sp>
      <p:sp>
        <p:nvSpPr>
          <p:cNvPr id="681" name="Google Shape;681;p57"/>
          <p:cNvSpPr txBox="1"/>
          <p:nvPr>
            <p:ph idx="19"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2" name="Google Shape;682;p57"/>
          <p:cNvSpPr txBox="1"/>
          <p:nvPr>
            <p:ph idx="20"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83" name="Shape 683"/>
        <p:cNvGrpSpPr/>
        <p:nvPr/>
      </p:nvGrpSpPr>
      <p:grpSpPr>
        <a:xfrm>
          <a:off x="0" y="0"/>
          <a:ext cx="0" cy="0"/>
          <a:chOff x="0" y="0"/>
          <a:chExt cx="0" cy="0"/>
        </a:xfrm>
      </p:grpSpPr>
      <p:sp>
        <p:nvSpPr>
          <p:cNvPr id="684" name="Google Shape;684;p58"/>
          <p:cNvSpPr/>
          <p:nvPr/>
        </p:nvSpPr>
        <p:spPr>
          <a:xfrm>
            <a:off x="3268863" y="2279593"/>
            <a:ext cx="2384100" cy="660000"/>
          </a:xfrm>
          <a:prstGeom prst="trapezoid">
            <a:avLst>
              <a:gd fmla="val 69509" name="adj"/>
            </a:avLst>
          </a:prstGeom>
          <a:solidFill>
            <a:srgbClr val="2E5E7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B</a:t>
            </a:r>
            <a:endParaRPr b="1">
              <a:solidFill>
                <a:srgbClr val="FFFFFF"/>
              </a:solidFill>
            </a:endParaRPr>
          </a:p>
        </p:txBody>
      </p:sp>
      <p:sp>
        <p:nvSpPr>
          <p:cNvPr id="685" name="Google Shape;685;p58"/>
          <p:cNvSpPr/>
          <p:nvPr/>
        </p:nvSpPr>
        <p:spPr>
          <a:xfrm>
            <a:off x="2742649" y="3117381"/>
            <a:ext cx="3431700" cy="660000"/>
          </a:xfrm>
          <a:prstGeom prst="trapezoid">
            <a:avLst>
              <a:gd fmla="val 68291" name="adj"/>
            </a:avLst>
          </a:prstGeom>
          <a:solidFill>
            <a:srgbClr val="1475D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C</a:t>
            </a:r>
            <a:endParaRPr>
              <a:solidFill>
                <a:srgbClr val="FFFFFF"/>
              </a:solidFill>
            </a:endParaRPr>
          </a:p>
        </p:txBody>
      </p:sp>
      <p:sp>
        <p:nvSpPr>
          <p:cNvPr id="686" name="Google Shape;686;p58"/>
          <p:cNvSpPr/>
          <p:nvPr/>
        </p:nvSpPr>
        <p:spPr>
          <a:xfrm>
            <a:off x="3826850" y="996313"/>
            <a:ext cx="1263300" cy="1049400"/>
          </a:xfrm>
          <a:prstGeom prst="triangle">
            <a:avLst>
              <a:gd fmla="val 51543" name="adj"/>
            </a:avLst>
          </a:prstGeom>
          <a:solidFill>
            <a:srgbClr val="FCB91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8363B"/>
                </a:solidFill>
                <a:latin typeface="Roboto"/>
                <a:ea typeface="Roboto"/>
                <a:cs typeface="Roboto"/>
                <a:sym typeface="Roboto"/>
              </a:rPr>
              <a:t>A</a:t>
            </a:r>
            <a:endParaRPr b="1" sz="2000">
              <a:solidFill>
                <a:srgbClr val="28363B"/>
              </a:solidFill>
              <a:latin typeface="Roboto"/>
              <a:ea typeface="Roboto"/>
              <a:cs typeface="Roboto"/>
              <a:sym typeface="Roboto"/>
            </a:endParaRPr>
          </a:p>
        </p:txBody>
      </p:sp>
      <p:sp>
        <p:nvSpPr>
          <p:cNvPr id="687" name="Google Shape;687;p58"/>
          <p:cNvSpPr/>
          <p:nvPr/>
        </p:nvSpPr>
        <p:spPr>
          <a:xfrm>
            <a:off x="2245875" y="3955170"/>
            <a:ext cx="4439100" cy="660000"/>
          </a:xfrm>
          <a:prstGeom prst="trapezoid">
            <a:avLst>
              <a:gd fmla="val 68291" name="adj"/>
            </a:avLst>
          </a:prstGeom>
          <a:solidFill>
            <a:srgbClr val="082D4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rgbClr val="FFFFFF"/>
                </a:solidFill>
                <a:latin typeface="Roboto"/>
                <a:ea typeface="Roboto"/>
                <a:cs typeface="Roboto"/>
                <a:sym typeface="Roboto"/>
              </a:rPr>
              <a:t>D</a:t>
            </a:r>
            <a:endParaRPr>
              <a:solidFill>
                <a:srgbClr val="FFFFFF"/>
              </a:solidFill>
            </a:endParaRPr>
          </a:p>
        </p:txBody>
      </p:sp>
      <p:cxnSp>
        <p:nvCxnSpPr>
          <p:cNvPr id="688" name="Google Shape;688;p58"/>
          <p:cNvCxnSpPr/>
          <p:nvPr/>
        </p:nvCxnSpPr>
        <p:spPr>
          <a:xfrm rot="10800000">
            <a:off x="4725150" y="1849000"/>
            <a:ext cx="1635900" cy="0"/>
          </a:xfrm>
          <a:prstGeom prst="straightConnector1">
            <a:avLst/>
          </a:prstGeom>
          <a:noFill/>
          <a:ln cap="rnd" cmpd="sng" w="9525">
            <a:solidFill>
              <a:srgbClr val="2E5E73"/>
            </a:solidFill>
            <a:prstDash val="solid"/>
            <a:round/>
            <a:headEnd len="med" w="med" type="none"/>
            <a:tailEnd len="med" w="med" type="oval"/>
          </a:ln>
        </p:spPr>
      </p:cxnSp>
      <p:cxnSp>
        <p:nvCxnSpPr>
          <p:cNvPr id="689" name="Google Shape;689;p58"/>
          <p:cNvCxnSpPr/>
          <p:nvPr/>
        </p:nvCxnSpPr>
        <p:spPr>
          <a:xfrm rot="10800000">
            <a:off x="5534475" y="3447375"/>
            <a:ext cx="1635900" cy="0"/>
          </a:xfrm>
          <a:prstGeom prst="straightConnector1">
            <a:avLst/>
          </a:prstGeom>
          <a:noFill/>
          <a:ln cap="rnd" cmpd="sng" w="9525">
            <a:solidFill>
              <a:srgbClr val="2E5E73"/>
            </a:solidFill>
            <a:prstDash val="solid"/>
            <a:round/>
            <a:headEnd len="med" w="med" type="none"/>
            <a:tailEnd len="med" w="med" type="oval"/>
          </a:ln>
        </p:spPr>
      </p:cxnSp>
      <p:cxnSp>
        <p:nvCxnSpPr>
          <p:cNvPr id="690" name="Google Shape;690;p58"/>
          <p:cNvCxnSpPr/>
          <p:nvPr/>
        </p:nvCxnSpPr>
        <p:spPr>
          <a:xfrm rot="10800000">
            <a:off x="2055775" y="2609600"/>
            <a:ext cx="1635900" cy="0"/>
          </a:xfrm>
          <a:prstGeom prst="straightConnector1">
            <a:avLst/>
          </a:prstGeom>
          <a:noFill/>
          <a:ln cap="rnd" cmpd="sng" w="9525">
            <a:solidFill>
              <a:srgbClr val="2E5E73"/>
            </a:solidFill>
            <a:prstDash val="solid"/>
            <a:round/>
            <a:headEnd len="med" w="med" type="oval"/>
            <a:tailEnd len="med" w="med" type="none"/>
          </a:ln>
        </p:spPr>
      </p:cxnSp>
      <p:cxnSp>
        <p:nvCxnSpPr>
          <p:cNvPr id="691" name="Google Shape;691;p58"/>
          <p:cNvCxnSpPr>
            <a:endCxn id="687" idx="1"/>
          </p:cNvCxnSpPr>
          <p:nvPr/>
        </p:nvCxnSpPr>
        <p:spPr>
          <a:xfrm rot="10800000">
            <a:off x="2471235" y="4285170"/>
            <a:ext cx="453900" cy="0"/>
          </a:xfrm>
          <a:prstGeom prst="straightConnector1">
            <a:avLst/>
          </a:prstGeom>
          <a:noFill/>
          <a:ln cap="rnd" cmpd="sng" w="9525">
            <a:solidFill>
              <a:srgbClr val="FFFFFF"/>
            </a:solidFill>
            <a:prstDash val="solid"/>
            <a:round/>
            <a:headEnd len="med" w="med" type="oval"/>
            <a:tailEnd len="med" w="med" type="none"/>
          </a:ln>
        </p:spPr>
      </p:cxnSp>
      <p:cxnSp>
        <p:nvCxnSpPr>
          <p:cNvPr id="692" name="Google Shape;692;p58"/>
          <p:cNvCxnSpPr>
            <a:stCxn id="687" idx="1"/>
          </p:cNvCxnSpPr>
          <p:nvPr/>
        </p:nvCxnSpPr>
        <p:spPr>
          <a:xfrm rot="10800000">
            <a:off x="1303335" y="4285170"/>
            <a:ext cx="1167900" cy="0"/>
          </a:xfrm>
          <a:prstGeom prst="straightConnector1">
            <a:avLst/>
          </a:prstGeom>
          <a:noFill/>
          <a:ln cap="rnd" cmpd="sng" w="9525">
            <a:solidFill>
              <a:srgbClr val="2E5E73"/>
            </a:solidFill>
            <a:prstDash val="solid"/>
            <a:round/>
            <a:headEnd len="med" w="med" type="none"/>
            <a:tailEnd len="med" w="med" type="none"/>
          </a:ln>
        </p:spPr>
      </p:cxnSp>
      <p:sp>
        <p:nvSpPr>
          <p:cNvPr id="693" name="Google Shape;693;p58"/>
          <p:cNvSpPr txBox="1"/>
          <p:nvPr/>
        </p:nvSpPr>
        <p:spPr>
          <a:xfrm>
            <a:off x="5181175" y="1479700"/>
            <a:ext cx="12633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rgbClr val="2E5E73"/>
                </a:solidFill>
                <a:latin typeface="Roboto"/>
                <a:ea typeface="Roboto"/>
                <a:cs typeface="Roboto"/>
                <a:sym typeface="Roboto"/>
              </a:rPr>
              <a:t>Heading here</a:t>
            </a:r>
            <a:endParaRPr b="1" sz="1200">
              <a:solidFill>
                <a:srgbClr val="2E5E73"/>
              </a:solidFill>
            </a:endParaRPr>
          </a:p>
        </p:txBody>
      </p:sp>
      <p:sp>
        <p:nvSpPr>
          <p:cNvPr id="694" name="Google Shape;694;p58"/>
          <p:cNvSpPr txBox="1"/>
          <p:nvPr/>
        </p:nvSpPr>
        <p:spPr>
          <a:xfrm>
            <a:off x="1958775" y="2240275"/>
            <a:ext cx="1263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E5E73"/>
                </a:solidFill>
                <a:latin typeface="Roboto"/>
                <a:ea typeface="Roboto"/>
                <a:cs typeface="Roboto"/>
                <a:sym typeface="Roboto"/>
              </a:rPr>
              <a:t>Heading here</a:t>
            </a:r>
            <a:endParaRPr b="1" sz="1200">
              <a:solidFill>
                <a:srgbClr val="2E5E73"/>
              </a:solidFill>
            </a:endParaRPr>
          </a:p>
        </p:txBody>
      </p:sp>
      <p:sp>
        <p:nvSpPr>
          <p:cNvPr id="695" name="Google Shape;695;p58"/>
          <p:cNvSpPr txBox="1"/>
          <p:nvPr/>
        </p:nvSpPr>
        <p:spPr>
          <a:xfrm>
            <a:off x="1207925" y="3915875"/>
            <a:ext cx="1263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E5E73"/>
                </a:solidFill>
                <a:latin typeface="Roboto"/>
                <a:ea typeface="Roboto"/>
                <a:cs typeface="Roboto"/>
                <a:sym typeface="Roboto"/>
              </a:rPr>
              <a:t>Heading here</a:t>
            </a:r>
            <a:endParaRPr b="1" sz="1200">
              <a:solidFill>
                <a:srgbClr val="2E5E73"/>
              </a:solidFill>
            </a:endParaRPr>
          </a:p>
        </p:txBody>
      </p:sp>
      <p:pic>
        <p:nvPicPr>
          <p:cNvPr id="696" name="Google Shape;696;p58"/>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697" name="Google Shape;697;p58"/>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698" name="Google Shape;698;p58"/>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699" name="Google Shape;699;p58"/>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700" name="Google Shape;700;p58"/>
          <p:cNvCxnSpPr>
            <a:endCxn id="684" idx="1"/>
          </p:cNvCxnSpPr>
          <p:nvPr/>
        </p:nvCxnSpPr>
        <p:spPr>
          <a:xfrm rot="10800000">
            <a:off x="3498242" y="2609593"/>
            <a:ext cx="266700" cy="0"/>
          </a:xfrm>
          <a:prstGeom prst="straightConnector1">
            <a:avLst/>
          </a:prstGeom>
          <a:noFill/>
          <a:ln cap="rnd" cmpd="sng" w="9525">
            <a:solidFill>
              <a:srgbClr val="FFFFFF"/>
            </a:solidFill>
            <a:prstDash val="solid"/>
            <a:round/>
            <a:headEnd len="med" w="med" type="oval"/>
            <a:tailEnd len="med" w="med" type="none"/>
          </a:ln>
        </p:spPr>
      </p:cxnSp>
      <p:cxnSp>
        <p:nvCxnSpPr>
          <p:cNvPr id="701" name="Google Shape;701;p58"/>
          <p:cNvCxnSpPr>
            <a:stCxn id="685" idx="3"/>
          </p:cNvCxnSpPr>
          <p:nvPr/>
        </p:nvCxnSpPr>
        <p:spPr>
          <a:xfrm rot="10800000">
            <a:off x="5534389" y="3447381"/>
            <a:ext cx="414600" cy="0"/>
          </a:xfrm>
          <a:prstGeom prst="straightConnector1">
            <a:avLst/>
          </a:prstGeom>
          <a:noFill/>
          <a:ln cap="rnd" cmpd="sng" w="9525">
            <a:solidFill>
              <a:srgbClr val="FFFFFF"/>
            </a:solidFill>
            <a:prstDash val="solid"/>
            <a:round/>
            <a:headEnd len="med" w="med" type="none"/>
            <a:tailEnd len="med" w="med" type="oval"/>
          </a:ln>
        </p:spPr>
      </p:cxnSp>
      <p:sp>
        <p:nvSpPr>
          <p:cNvPr id="702" name="Google Shape;702;p58"/>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3" name="Google Shape;703;p58"/>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4" name="Google Shape;704;p58"/>
          <p:cNvSpPr txBox="1"/>
          <p:nvPr/>
        </p:nvSpPr>
        <p:spPr>
          <a:xfrm>
            <a:off x="5907075" y="3055000"/>
            <a:ext cx="12633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rgbClr val="2E5E73"/>
                </a:solidFill>
                <a:latin typeface="Roboto"/>
                <a:ea typeface="Roboto"/>
                <a:cs typeface="Roboto"/>
                <a:sym typeface="Roboto"/>
              </a:rPr>
              <a:t>Heading here</a:t>
            </a:r>
            <a:endParaRPr b="1" sz="1200">
              <a:solidFill>
                <a:srgbClr val="2E5E73"/>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05" name="Shape 705"/>
        <p:cNvGrpSpPr/>
        <p:nvPr/>
      </p:nvGrpSpPr>
      <p:grpSpPr>
        <a:xfrm>
          <a:off x="0" y="0"/>
          <a:ext cx="0" cy="0"/>
          <a:chOff x="0" y="0"/>
          <a:chExt cx="0" cy="0"/>
        </a:xfrm>
      </p:grpSpPr>
      <p:cxnSp>
        <p:nvCxnSpPr>
          <p:cNvPr id="706" name="Google Shape;706;p59"/>
          <p:cNvCxnSpPr/>
          <p:nvPr/>
        </p:nvCxnSpPr>
        <p:spPr>
          <a:xfrm rot="10800000">
            <a:off x="4984248" y="3979850"/>
            <a:ext cx="3231900" cy="0"/>
          </a:xfrm>
          <a:prstGeom prst="straightConnector1">
            <a:avLst/>
          </a:prstGeom>
          <a:noFill/>
          <a:ln cap="flat" cmpd="sng" w="9525">
            <a:solidFill>
              <a:srgbClr val="A9B7C0"/>
            </a:solidFill>
            <a:prstDash val="solid"/>
            <a:round/>
            <a:headEnd len="sm" w="sm" type="none"/>
            <a:tailEnd len="sm" w="sm" type="none"/>
          </a:ln>
        </p:spPr>
      </p:cxnSp>
      <p:cxnSp>
        <p:nvCxnSpPr>
          <p:cNvPr id="707" name="Google Shape;707;p59"/>
          <p:cNvCxnSpPr/>
          <p:nvPr/>
        </p:nvCxnSpPr>
        <p:spPr>
          <a:xfrm rot="10800000">
            <a:off x="5598648" y="2760650"/>
            <a:ext cx="2617500" cy="0"/>
          </a:xfrm>
          <a:prstGeom prst="straightConnector1">
            <a:avLst/>
          </a:prstGeom>
          <a:noFill/>
          <a:ln cap="flat" cmpd="sng" w="9525">
            <a:solidFill>
              <a:srgbClr val="A9B7C0"/>
            </a:solidFill>
            <a:prstDash val="solid"/>
            <a:round/>
            <a:headEnd len="sm" w="sm" type="none"/>
            <a:tailEnd len="sm" w="sm" type="none"/>
          </a:ln>
        </p:spPr>
      </p:cxnSp>
      <p:cxnSp>
        <p:nvCxnSpPr>
          <p:cNvPr id="708" name="Google Shape;708;p59"/>
          <p:cNvCxnSpPr/>
          <p:nvPr/>
        </p:nvCxnSpPr>
        <p:spPr>
          <a:xfrm rot="10800000">
            <a:off x="5165750" y="1616800"/>
            <a:ext cx="3050400" cy="0"/>
          </a:xfrm>
          <a:prstGeom prst="straightConnector1">
            <a:avLst/>
          </a:prstGeom>
          <a:noFill/>
          <a:ln cap="flat" cmpd="sng" w="9525">
            <a:solidFill>
              <a:srgbClr val="A9B7C0"/>
            </a:solidFill>
            <a:prstDash val="solid"/>
            <a:round/>
            <a:headEnd len="sm" w="sm" type="none"/>
            <a:tailEnd len="sm" w="sm" type="none"/>
          </a:ln>
        </p:spPr>
      </p:cxnSp>
      <p:cxnSp>
        <p:nvCxnSpPr>
          <p:cNvPr id="709" name="Google Shape;709;p59"/>
          <p:cNvCxnSpPr/>
          <p:nvPr/>
        </p:nvCxnSpPr>
        <p:spPr>
          <a:xfrm rot="10800000">
            <a:off x="457250" y="3446450"/>
            <a:ext cx="3031500" cy="0"/>
          </a:xfrm>
          <a:prstGeom prst="straightConnector1">
            <a:avLst/>
          </a:prstGeom>
          <a:noFill/>
          <a:ln cap="flat" cmpd="sng" w="9525">
            <a:solidFill>
              <a:srgbClr val="A9B7C0"/>
            </a:solidFill>
            <a:prstDash val="solid"/>
            <a:round/>
            <a:headEnd len="sm" w="sm" type="none"/>
            <a:tailEnd len="sm" w="sm" type="none"/>
          </a:ln>
        </p:spPr>
      </p:cxnSp>
      <p:cxnSp>
        <p:nvCxnSpPr>
          <p:cNvPr id="710" name="Google Shape;710;p59"/>
          <p:cNvCxnSpPr/>
          <p:nvPr/>
        </p:nvCxnSpPr>
        <p:spPr>
          <a:xfrm rot="10800000">
            <a:off x="457300" y="2074850"/>
            <a:ext cx="3407700" cy="0"/>
          </a:xfrm>
          <a:prstGeom prst="straightConnector1">
            <a:avLst/>
          </a:prstGeom>
          <a:noFill/>
          <a:ln cap="flat" cmpd="sng" w="9525">
            <a:solidFill>
              <a:srgbClr val="2E5E73"/>
            </a:solidFill>
            <a:prstDash val="solid"/>
            <a:round/>
            <a:headEnd len="sm" w="sm" type="none"/>
            <a:tailEnd len="sm" w="sm" type="none"/>
          </a:ln>
        </p:spPr>
      </p:cxnSp>
      <p:sp>
        <p:nvSpPr>
          <p:cNvPr id="711" name="Google Shape;711;p59"/>
          <p:cNvSpPr/>
          <p:nvPr/>
        </p:nvSpPr>
        <p:spPr>
          <a:xfrm rot="-4979340">
            <a:off x="3196687" y="1456287"/>
            <a:ext cx="2767493" cy="2771887"/>
          </a:xfrm>
          <a:prstGeom prst="blockArc">
            <a:avLst>
              <a:gd fmla="val 12602522" name="adj1"/>
              <a:gd fmla="val 16867657" name="adj2"/>
              <a:gd fmla="val 20844" name="adj3"/>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9"/>
          <p:cNvSpPr/>
          <p:nvPr/>
        </p:nvSpPr>
        <p:spPr>
          <a:xfrm rot="7923045">
            <a:off x="3174958" y="1453927"/>
            <a:ext cx="2774756" cy="2775201"/>
          </a:xfrm>
          <a:prstGeom prst="blockArc">
            <a:avLst>
              <a:gd fmla="val 12602522" name="adj1"/>
              <a:gd fmla="val 16867657" name="adj2"/>
              <a:gd fmla="val 20844" name="adj3"/>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9"/>
          <p:cNvSpPr/>
          <p:nvPr/>
        </p:nvSpPr>
        <p:spPr>
          <a:xfrm rot="3597646">
            <a:off x="3178355" y="1465981"/>
            <a:ext cx="2774111" cy="2776438"/>
          </a:xfrm>
          <a:prstGeom prst="blockArc">
            <a:avLst>
              <a:gd fmla="val 12602522" name="adj1"/>
              <a:gd fmla="val 16867657" name="adj2"/>
              <a:gd fmla="val 20844"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9"/>
          <p:cNvSpPr/>
          <p:nvPr/>
        </p:nvSpPr>
        <p:spPr>
          <a:xfrm rot="4022619">
            <a:off x="5320201" y="2220795"/>
            <a:ext cx="577648" cy="579030"/>
          </a:xfrm>
          <a:prstGeom prst="pie">
            <a:avLst>
              <a:gd fmla="val 6190354" name="adj1"/>
              <a:gd fmla="val 14996165" name="adj2"/>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9"/>
          <p:cNvSpPr/>
          <p:nvPr/>
        </p:nvSpPr>
        <p:spPr>
          <a:xfrm rot="-6818172">
            <a:off x="5317472" y="2211275"/>
            <a:ext cx="577660" cy="578915"/>
          </a:xfrm>
          <a:prstGeom prst="pie">
            <a:avLst>
              <a:gd fmla="val 4028252" name="adj1"/>
              <a:gd fmla="val 17183677" name="adj2"/>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9"/>
          <p:cNvSpPr/>
          <p:nvPr/>
        </p:nvSpPr>
        <p:spPr>
          <a:xfrm rot="-9361798">
            <a:off x="3184638" y="1447961"/>
            <a:ext cx="2776555" cy="2773451"/>
          </a:xfrm>
          <a:prstGeom prst="blockArc">
            <a:avLst>
              <a:gd fmla="val 12602522" name="adj1"/>
              <a:gd fmla="val 16867657" name="adj2"/>
              <a:gd fmla="val 20844"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9"/>
          <p:cNvSpPr/>
          <p:nvPr/>
        </p:nvSpPr>
        <p:spPr>
          <a:xfrm rot="-8939422">
            <a:off x="3649612" y="3442339"/>
            <a:ext cx="578242" cy="578192"/>
          </a:xfrm>
          <a:prstGeom prst="pie">
            <a:avLst>
              <a:gd fmla="val 6190354" name="adj1"/>
              <a:gd fmla="val 14996165" name="adj2"/>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9"/>
          <p:cNvSpPr/>
          <p:nvPr/>
        </p:nvSpPr>
        <p:spPr>
          <a:xfrm rot="1821421">
            <a:off x="3649857" y="3442103"/>
            <a:ext cx="578171" cy="578109"/>
          </a:xfrm>
          <a:prstGeom prst="pie">
            <a:avLst>
              <a:gd fmla="val 4028252" name="adj1"/>
              <a:gd fmla="val 17183677" name="adj2"/>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9"/>
          <p:cNvSpPr/>
          <p:nvPr/>
        </p:nvSpPr>
        <p:spPr>
          <a:xfrm rot="-598995">
            <a:off x="3189261" y="1467415"/>
            <a:ext cx="2777455" cy="2773180"/>
          </a:xfrm>
          <a:prstGeom prst="blockArc">
            <a:avLst>
              <a:gd fmla="val 12513247" name="adj1"/>
              <a:gd fmla="val 16867657" name="adj2"/>
              <a:gd fmla="val 20844" name="adj3"/>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9"/>
          <p:cNvSpPr/>
          <p:nvPr/>
        </p:nvSpPr>
        <p:spPr>
          <a:xfrm rot="-176551">
            <a:off x="4302435" y="1467379"/>
            <a:ext cx="578563" cy="578263"/>
          </a:xfrm>
          <a:prstGeom prst="pie">
            <a:avLst>
              <a:gd fmla="val 6190354" name="adj1"/>
              <a:gd fmla="val 14996165"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9"/>
          <p:cNvSpPr/>
          <p:nvPr/>
        </p:nvSpPr>
        <p:spPr>
          <a:xfrm rot="10584085">
            <a:off x="4302418" y="1467587"/>
            <a:ext cx="578340" cy="578041"/>
          </a:xfrm>
          <a:prstGeom prst="pie">
            <a:avLst>
              <a:gd fmla="val 4028252" name="adj1"/>
              <a:gd fmla="val 17183677"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9"/>
          <p:cNvSpPr/>
          <p:nvPr/>
        </p:nvSpPr>
        <p:spPr>
          <a:xfrm rot="8347474">
            <a:off x="4931456" y="3431417"/>
            <a:ext cx="578072" cy="578435"/>
          </a:xfrm>
          <a:prstGeom prst="pie">
            <a:avLst>
              <a:gd fmla="val 6190354" name="adj1"/>
              <a:gd fmla="val 14996165"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9"/>
          <p:cNvSpPr/>
          <p:nvPr/>
        </p:nvSpPr>
        <p:spPr>
          <a:xfrm rot="-2492975">
            <a:off x="4931530" y="3431343"/>
            <a:ext cx="578047" cy="578644"/>
          </a:xfrm>
          <a:prstGeom prst="pie">
            <a:avLst>
              <a:gd fmla="val 4028252" name="adj1"/>
              <a:gd fmla="val 17183677"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9"/>
          <p:cNvSpPr/>
          <p:nvPr/>
        </p:nvSpPr>
        <p:spPr>
          <a:xfrm rot="-4555659">
            <a:off x="3248102" y="2209369"/>
            <a:ext cx="577429" cy="578884"/>
          </a:xfrm>
          <a:prstGeom prst="pie">
            <a:avLst>
              <a:gd fmla="val 6190354" name="adj1"/>
              <a:gd fmla="val 14996165" name="adj2"/>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9"/>
          <p:cNvSpPr/>
          <p:nvPr/>
        </p:nvSpPr>
        <p:spPr>
          <a:xfrm rot="6205784">
            <a:off x="3248236" y="2209364"/>
            <a:ext cx="577388" cy="578847"/>
          </a:xfrm>
          <a:prstGeom prst="pie">
            <a:avLst>
              <a:gd fmla="val 4028252" name="adj1"/>
              <a:gd fmla="val 17183677" name="adj2"/>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9"/>
          <p:cNvSpPr txBox="1"/>
          <p:nvPr/>
        </p:nvSpPr>
        <p:spPr>
          <a:xfrm>
            <a:off x="5715000" y="1620850"/>
            <a:ext cx="28497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9E9E9E"/>
                </a:solidFill>
                <a:latin typeface="Roboto"/>
                <a:ea typeface="Roboto"/>
                <a:cs typeface="Roboto"/>
                <a:sym typeface="Roboto"/>
              </a:rPr>
              <a:t>Step 5 Goes Here: </a:t>
            </a:r>
            <a:br>
              <a:rPr b="1" lang="en" sz="1000">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indent="0" lvl="0" marL="0" rtl="0" algn="l">
              <a:spcBef>
                <a:spcPts val="1600"/>
              </a:spcBef>
              <a:spcAft>
                <a:spcPts val="0"/>
              </a:spcAft>
              <a:buNone/>
            </a:pPr>
            <a:r>
              <a:t/>
            </a:r>
            <a:endParaRPr b="1" sz="800">
              <a:solidFill>
                <a:srgbClr val="9E9E9E"/>
              </a:solidFill>
              <a:latin typeface="Roboto"/>
              <a:ea typeface="Roboto"/>
              <a:cs typeface="Roboto"/>
              <a:sym typeface="Roboto"/>
            </a:endParaRPr>
          </a:p>
          <a:p>
            <a:pPr indent="0" lvl="0" marL="0" rtl="0" algn="l">
              <a:spcBef>
                <a:spcPts val="1600"/>
              </a:spcBef>
              <a:spcAft>
                <a:spcPts val="1600"/>
              </a:spcAft>
              <a:buNone/>
            </a:pPr>
            <a:r>
              <a:t/>
            </a:r>
            <a:endParaRPr b="1" sz="800">
              <a:solidFill>
                <a:srgbClr val="9E9E9E"/>
              </a:solidFill>
              <a:latin typeface="Roboto"/>
              <a:ea typeface="Roboto"/>
              <a:cs typeface="Roboto"/>
              <a:sym typeface="Roboto"/>
            </a:endParaRPr>
          </a:p>
        </p:txBody>
      </p:sp>
      <p:sp>
        <p:nvSpPr>
          <p:cNvPr id="727" name="Google Shape;727;p59"/>
          <p:cNvSpPr txBox="1"/>
          <p:nvPr/>
        </p:nvSpPr>
        <p:spPr>
          <a:xfrm>
            <a:off x="5715000" y="2763850"/>
            <a:ext cx="27246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9E9E9E"/>
                </a:solidFill>
                <a:latin typeface="Roboto"/>
                <a:ea typeface="Roboto"/>
                <a:cs typeface="Roboto"/>
                <a:sym typeface="Roboto"/>
              </a:rPr>
              <a:t>Step 4 Goes Here: </a:t>
            </a:r>
            <a:br>
              <a:rPr b="1" lang="en" sz="1000">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indent="0" lvl="0" marL="0" rtl="0" algn="l">
              <a:spcBef>
                <a:spcPts val="1600"/>
              </a:spcBef>
              <a:spcAft>
                <a:spcPts val="0"/>
              </a:spcAft>
              <a:buNone/>
            </a:pPr>
            <a:r>
              <a:t/>
            </a:r>
            <a:endParaRPr b="1" sz="800">
              <a:solidFill>
                <a:srgbClr val="9E9E9E"/>
              </a:solidFill>
              <a:latin typeface="Roboto"/>
              <a:ea typeface="Roboto"/>
              <a:cs typeface="Roboto"/>
              <a:sym typeface="Roboto"/>
            </a:endParaRPr>
          </a:p>
          <a:p>
            <a:pPr indent="0" lvl="0" marL="0" rtl="0" algn="l">
              <a:spcBef>
                <a:spcPts val="1600"/>
              </a:spcBef>
              <a:spcAft>
                <a:spcPts val="1600"/>
              </a:spcAft>
              <a:buNone/>
            </a:pPr>
            <a:r>
              <a:t/>
            </a:r>
            <a:endParaRPr b="1" sz="800">
              <a:solidFill>
                <a:srgbClr val="9E9E9E"/>
              </a:solidFill>
              <a:latin typeface="Roboto"/>
              <a:ea typeface="Roboto"/>
              <a:cs typeface="Roboto"/>
              <a:sym typeface="Roboto"/>
            </a:endParaRPr>
          </a:p>
        </p:txBody>
      </p:sp>
      <p:sp>
        <p:nvSpPr>
          <p:cNvPr id="728" name="Google Shape;728;p59"/>
          <p:cNvSpPr txBox="1"/>
          <p:nvPr/>
        </p:nvSpPr>
        <p:spPr>
          <a:xfrm>
            <a:off x="0" y="2078050"/>
            <a:ext cx="27798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1600"/>
              </a:spcAft>
              <a:buNone/>
            </a:pPr>
            <a:r>
              <a:rPr b="1" lang="en" sz="1000">
                <a:solidFill>
                  <a:srgbClr val="082D49"/>
                </a:solidFill>
                <a:latin typeface="Roboto"/>
                <a:ea typeface="Roboto"/>
                <a:cs typeface="Roboto"/>
                <a:sym typeface="Roboto"/>
              </a:rPr>
              <a:t>Step 1 Goes Here: </a:t>
            </a:r>
            <a:br>
              <a:rPr b="1" lang="en" sz="1000">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729" name="Google Shape;729;p59"/>
          <p:cNvSpPr txBox="1"/>
          <p:nvPr/>
        </p:nvSpPr>
        <p:spPr>
          <a:xfrm>
            <a:off x="0" y="3449650"/>
            <a:ext cx="28095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9E9E9E"/>
                </a:solidFill>
                <a:latin typeface="Roboto"/>
                <a:ea typeface="Roboto"/>
                <a:cs typeface="Roboto"/>
                <a:sym typeface="Roboto"/>
              </a:rPr>
              <a:t>Step 2 Goes Here: </a:t>
            </a:r>
            <a:br>
              <a:rPr b="1" lang="en" sz="1000">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indent="0" lvl="0" marL="0" rtl="0" algn="l">
              <a:spcBef>
                <a:spcPts val="1600"/>
              </a:spcBef>
              <a:spcAft>
                <a:spcPts val="1600"/>
              </a:spcAft>
              <a:buNone/>
            </a:pPr>
            <a:r>
              <a:t/>
            </a:r>
            <a:endParaRPr b="1" sz="800">
              <a:solidFill>
                <a:srgbClr val="9E9E9E"/>
              </a:solidFill>
              <a:latin typeface="Roboto"/>
              <a:ea typeface="Roboto"/>
              <a:cs typeface="Roboto"/>
              <a:sym typeface="Roboto"/>
            </a:endParaRPr>
          </a:p>
        </p:txBody>
      </p:sp>
      <p:sp>
        <p:nvSpPr>
          <p:cNvPr id="730" name="Google Shape;730;p59"/>
          <p:cNvSpPr txBox="1"/>
          <p:nvPr/>
        </p:nvSpPr>
        <p:spPr>
          <a:xfrm>
            <a:off x="5715000" y="3983050"/>
            <a:ext cx="27246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9E9E9E"/>
                </a:solidFill>
                <a:latin typeface="Roboto"/>
                <a:ea typeface="Roboto"/>
                <a:cs typeface="Roboto"/>
                <a:sym typeface="Roboto"/>
              </a:rPr>
              <a:t>Step 3 Goes Here: </a:t>
            </a:r>
            <a:br>
              <a:rPr b="1" lang="en" sz="1000">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indent="0" lvl="0" marL="0" rtl="0" algn="l">
              <a:spcBef>
                <a:spcPts val="1600"/>
              </a:spcBef>
              <a:spcAft>
                <a:spcPts val="0"/>
              </a:spcAft>
              <a:buNone/>
            </a:pPr>
            <a:r>
              <a:t/>
            </a:r>
            <a:endParaRPr b="1" sz="800">
              <a:solidFill>
                <a:srgbClr val="9E9E9E"/>
              </a:solidFill>
              <a:latin typeface="Roboto"/>
              <a:ea typeface="Roboto"/>
              <a:cs typeface="Roboto"/>
              <a:sym typeface="Roboto"/>
            </a:endParaRPr>
          </a:p>
          <a:p>
            <a:pPr indent="0" lvl="0" marL="0" rtl="0" algn="l">
              <a:spcBef>
                <a:spcPts val="1600"/>
              </a:spcBef>
              <a:spcAft>
                <a:spcPts val="1600"/>
              </a:spcAft>
              <a:buNone/>
            </a:pPr>
            <a:r>
              <a:t/>
            </a:r>
            <a:endParaRPr b="1" sz="800">
              <a:solidFill>
                <a:srgbClr val="9E9E9E"/>
              </a:solidFill>
              <a:latin typeface="Roboto"/>
              <a:ea typeface="Roboto"/>
              <a:cs typeface="Roboto"/>
              <a:sym typeface="Roboto"/>
            </a:endParaRPr>
          </a:p>
        </p:txBody>
      </p:sp>
      <p:sp>
        <p:nvSpPr>
          <p:cNvPr id="731" name="Google Shape;731;p59"/>
          <p:cNvSpPr txBox="1"/>
          <p:nvPr/>
        </p:nvSpPr>
        <p:spPr>
          <a:xfrm>
            <a:off x="3264550" y="2289010"/>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28363B"/>
                </a:solidFill>
                <a:latin typeface="Roboto"/>
                <a:ea typeface="Roboto"/>
                <a:cs typeface="Roboto"/>
                <a:sym typeface="Roboto"/>
              </a:rPr>
              <a:t>01</a:t>
            </a:r>
            <a:endParaRPr b="1" sz="1600">
              <a:solidFill>
                <a:srgbClr val="28363B"/>
              </a:solidFill>
              <a:latin typeface="Roboto"/>
              <a:ea typeface="Roboto"/>
              <a:cs typeface="Roboto"/>
              <a:sym typeface="Roboto"/>
            </a:endParaRPr>
          </a:p>
        </p:txBody>
      </p:sp>
      <p:sp>
        <p:nvSpPr>
          <p:cNvPr id="732" name="Google Shape;732;p59"/>
          <p:cNvSpPr txBox="1"/>
          <p:nvPr/>
        </p:nvSpPr>
        <p:spPr>
          <a:xfrm>
            <a:off x="4332231" y="1543736"/>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733" name="Google Shape;733;p59"/>
          <p:cNvSpPr txBox="1"/>
          <p:nvPr/>
        </p:nvSpPr>
        <p:spPr>
          <a:xfrm>
            <a:off x="4945653" y="3516001"/>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734" name="Google Shape;734;p59"/>
          <p:cNvSpPr txBox="1"/>
          <p:nvPr/>
        </p:nvSpPr>
        <p:spPr>
          <a:xfrm>
            <a:off x="3675648" y="3516001"/>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E9E9E"/>
                </a:solidFill>
                <a:latin typeface="Roboto"/>
                <a:ea typeface="Roboto"/>
                <a:cs typeface="Roboto"/>
                <a:sym typeface="Roboto"/>
              </a:rPr>
              <a:t>02</a:t>
            </a:r>
            <a:endParaRPr b="1" sz="1600">
              <a:solidFill>
                <a:srgbClr val="9E9E9E"/>
              </a:solidFill>
              <a:latin typeface="Roboto"/>
              <a:ea typeface="Roboto"/>
              <a:cs typeface="Roboto"/>
              <a:sym typeface="Roboto"/>
            </a:endParaRPr>
          </a:p>
        </p:txBody>
      </p:sp>
      <p:sp>
        <p:nvSpPr>
          <p:cNvPr id="735" name="Google Shape;735;p59"/>
          <p:cNvSpPr txBox="1"/>
          <p:nvPr/>
        </p:nvSpPr>
        <p:spPr>
          <a:xfrm>
            <a:off x="5355068" y="2289010"/>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E9E9E"/>
                </a:solidFill>
                <a:latin typeface="Roboto"/>
                <a:ea typeface="Roboto"/>
                <a:cs typeface="Roboto"/>
                <a:sym typeface="Roboto"/>
              </a:rPr>
              <a:t>04</a:t>
            </a:r>
            <a:endParaRPr b="1" sz="1600">
              <a:solidFill>
                <a:srgbClr val="9E9E9E"/>
              </a:solidFill>
              <a:latin typeface="Roboto"/>
              <a:ea typeface="Roboto"/>
              <a:cs typeface="Roboto"/>
              <a:sym typeface="Roboto"/>
            </a:endParaRPr>
          </a:p>
        </p:txBody>
      </p:sp>
      <p:sp>
        <p:nvSpPr>
          <p:cNvPr id="736" name="Google Shape;736;p59"/>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7" name="Google Shape;737;p59"/>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38" name="Shape 738"/>
        <p:cNvGrpSpPr/>
        <p:nvPr/>
      </p:nvGrpSpPr>
      <p:grpSpPr>
        <a:xfrm>
          <a:off x="0" y="0"/>
          <a:ext cx="0" cy="0"/>
          <a:chOff x="0" y="0"/>
          <a:chExt cx="0" cy="0"/>
        </a:xfrm>
      </p:grpSpPr>
      <p:cxnSp>
        <p:nvCxnSpPr>
          <p:cNvPr id="739" name="Google Shape;739;p60"/>
          <p:cNvCxnSpPr/>
          <p:nvPr/>
        </p:nvCxnSpPr>
        <p:spPr>
          <a:xfrm rot="10800000">
            <a:off x="4984248" y="3979850"/>
            <a:ext cx="3231900" cy="0"/>
          </a:xfrm>
          <a:prstGeom prst="straightConnector1">
            <a:avLst/>
          </a:prstGeom>
          <a:noFill/>
          <a:ln cap="flat" cmpd="sng" w="9525">
            <a:solidFill>
              <a:srgbClr val="2E5E73"/>
            </a:solidFill>
            <a:prstDash val="solid"/>
            <a:round/>
            <a:headEnd len="sm" w="sm" type="none"/>
            <a:tailEnd len="sm" w="sm" type="none"/>
          </a:ln>
        </p:spPr>
      </p:cxnSp>
      <p:cxnSp>
        <p:nvCxnSpPr>
          <p:cNvPr id="740" name="Google Shape;740;p60"/>
          <p:cNvCxnSpPr/>
          <p:nvPr/>
        </p:nvCxnSpPr>
        <p:spPr>
          <a:xfrm rot="10800000">
            <a:off x="5598648" y="2760650"/>
            <a:ext cx="2617500" cy="0"/>
          </a:xfrm>
          <a:prstGeom prst="straightConnector1">
            <a:avLst/>
          </a:prstGeom>
          <a:noFill/>
          <a:ln cap="flat" cmpd="sng" w="9525">
            <a:solidFill>
              <a:srgbClr val="2E5E73"/>
            </a:solidFill>
            <a:prstDash val="solid"/>
            <a:round/>
            <a:headEnd len="sm" w="sm" type="none"/>
            <a:tailEnd len="sm" w="sm" type="none"/>
          </a:ln>
        </p:spPr>
      </p:cxnSp>
      <p:cxnSp>
        <p:nvCxnSpPr>
          <p:cNvPr id="741" name="Google Shape;741;p60"/>
          <p:cNvCxnSpPr/>
          <p:nvPr/>
        </p:nvCxnSpPr>
        <p:spPr>
          <a:xfrm rot="10800000">
            <a:off x="5165750" y="1616800"/>
            <a:ext cx="3050400" cy="0"/>
          </a:xfrm>
          <a:prstGeom prst="straightConnector1">
            <a:avLst/>
          </a:prstGeom>
          <a:noFill/>
          <a:ln cap="flat" cmpd="sng" w="9525">
            <a:solidFill>
              <a:srgbClr val="2E5E73"/>
            </a:solidFill>
            <a:prstDash val="solid"/>
            <a:round/>
            <a:headEnd len="sm" w="sm" type="none"/>
            <a:tailEnd len="sm" w="sm" type="none"/>
          </a:ln>
        </p:spPr>
      </p:cxnSp>
      <p:cxnSp>
        <p:nvCxnSpPr>
          <p:cNvPr id="742" name="Google Shape;742;p60"/>
          <p:cNvCxnSpPr/>
          <p:nvPr/>
        </p:nvCxnSpPr>
        <p:spPr>
          <a:xfrm rot="10800000">
            <a:off x="457250" y="3446450"/>
            <a:ext cx="3031500" cy="0"/>
          </a:xfrm>
          <a:prstGeom prst="straightConnector1">
            <a:avLst/>
          </a:prstGeom>
          <a:noFill/>
          <a:ln cap="flat" cmpd="sng" w="9525">
            <a:solidFill>
              <a:srgbClr val="2E5E73"/>
            </a:solidFill>
            <a:prstDash val="solid"/>
            <a:round/>
            <a:headEnd len="sm" w="sm" type="none"/>
            <a:tailEnd len="sm" w="sm" type="none"/>
          </a:ln>
        </p:spPr>
      </p:cxnSp>
      <p:cxnSp>
        <p:nvCxnSpPr>
          <p:cNvPr id="743" name="Google Shape;743;p60"/>
          <p:cNvCxnSpPr/>
          <p:nvPr/>
        </p:nvCxnSpPr>
        <p:spPr>
          <a:xfrm rot="10800000">
            <a:off x="457300" y="2074850"/>
            <a:ext cx="3407700" cy="0"/>
          </a:xfrm>
          <a:prstGeom prst="straightConnector1">
            <a:avLst/>
          </a:prstGeom>
          <a:noFill/>
          <a:ln cap="flat" cmpd="sng" w="9525">
            <a:solidFill>
              <a:srgbClr val="2E5E73"/>
            </a:solidFill>
            <a:prstDash val="solid"/>
            <a:round/>
            <a:headEnd len="sm" w="sm" type="none"/>
            <a:tailEnd len="sm" w="sm" type="none"/>
          </a:ln>
        </p:spPr>
      </p:cxnSp>
      <p:sp>
        <p:nvSpPr>
          <p:cNvPr id="744" name="Google Shape;744;p60"/>
          <p:cNvSpPr/>
          <p:nvPr/>
        </p:nvSpPr>
        <p:spPr>
          <a:xfrm rot="-4979340">
            <a:off x="3196687" y="1456287"/>
            <a:ext cx="2767493" cy="2771887"/>
          </a:xfrm>
          <a:prstGeom prst="blockArc">
            <a:avLst>
              <a:gd fmla="val 12602522" name="adj1"/>
              <a:gd fmla="val 16867657" name="adj2"/>
              <a:gd fmla="val 20844" name="adj3"/>
            </a:avLst>
          </a:prstGeom>
          <a:solidFill>
            <a:srgbClr val="082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rot="7923045">
            <a:off x="3174958" y="1453927"/>
            <a:ext cx="2774756" cy="2775201"/>
          </a:xfrm>
          <a:prstGeom prst="blockArc">
            <a:avLst>
              <a:gd fmla="val 12602522" name="adj1"/>
              <a:gd fmla="val 16867657" name="adj2"/>
              <a:gd fmla="val 20844" name="adj3"/>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rot="3597646">
            <a:off x="3178355" y="1465981"/>
            <a:ext cx="2774111" cy="2776438"/>
          </a:xfrm>
          <a:prstGeom prst="blockArc">
            <a:avLst>
              <a:gd fmla="val 12602522" name="adj1"/>
              <a:gd fmla="val 16867657" name="adj2"/>
              <a:gd fmla="val 20844" name="adj3"/>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rot="4022619">
            <a:off x="5320201" y="2220795"/>
            <a:ext cx="577648" cy="579030"/>
          </a:xfrm>
          <a:prstGeom prst="pie">
            <a:avLst>
              <a:gd fmla="val 6190354" name="adj1"/>
              <a:gd fmla="val 14996165" name="adj2"/>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rot="-6818172">
            <a:off x="5317472" y="2211275"/>
            <a:ext cx="577660" cy="578915"/>
          </a:xfrm>
          <a:prstGeom prst="pie">
            <a:avLst>
              <a:gd fmla="val 4028252" name="adj1"/>
              <a:gd fmla="val 17183677" name="adj2"/>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rot="-9361798">
            <a:off x="3184638" y="1447961"/>
            <a:ext cx="2776555" cy="2773451"/>
          </a:xfrm>
          <a:prstGeom prst="blockArc">
            <a:avLst>
              <a:gd fmla="val 12602522" name="adj1"/>
              <a:gd fmla="val 16867657" name="adj2"/>
              <a:gd fmla="val 20844" name="adj3"/>
            </a:avLst>
          </a:prstGeom>
          <a:solidFill>
            <a:srgbClr val="147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rot="-8939422">
            <a:off x="3649612" y="3442339"/>
            <a:ext cx="578242" cy="578192"/>
          </a:xfrm>
          <a:prstGeom prst="pie">
            <a:avLst>
              <a:gd fmla="val 6190354" name="adj1"/>
              <a:gd fmla="val 14996165" name="adj2"/>
            </a:avLst>
          </a:prstGeom>
          <a:solidFill>
            <a:srgbClr val="082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rot="1821421">
            <a:off x="3649857" y="3442103"/>
            <a:ext cx="578171" cy="578109"/>
          </a:xfrm>
          <a:prstGeom prst="pie">
            <a:avLst>
              <a:gd fmla="val 4028252" name="adj1"/>
              <a:gd fmla="val 17183677" name="adj2"/>
            </a:avLst>
          </a:prstGeom>
          <a:solidFill>
            <a:srgbClr val="082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rot="-598995">
            <a:off x="3189261" y="1467415"/>
            <a:ext cx="2777455" cy="2773180"/>
          </a:xfrm>
          <a:prstGeom prst="blockArc">
            <a:avLst>
              <a:gd fmla="val 12513247" name="adj1"/>
              <a:gd fmla="val 16867657" name="adj2"/>
              <a:gd fmla="val 20844" name="adj3"/>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rot="-176551">
            <a:off x="4302435" y="1467379"/>
            <a:ext cx="578563" cy="578263"/>
          </a:xfrm>
          <a:prstGeom prst="pie">
            <a:avLst>
              <a:gd fmla="val 6190354" name="adj1"/>
              <a:gd fmla="val 14996165" name="adj2"/>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rot="10584085">
            <a:off x="4302418" y="1467587"/>
            <a:ext cx="578340" cy="578041"/>
          </a:xfrm>
          <a:prstGeom prst="pie">
            <a:avLst>
              <a:gd fmla="val 4028252" name="adj1"/>
              <a:gd fmla="val 17183677" name="adj2"/>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rot="8347474">
            <a:off x="4931456" y="3431417"/>
            <a:ext cx="578072" cy="578435"/>
          </a:xfrm>
          <a:prstGeom prst="pie">
            <a:avLst>
              <a:gd fmla="val 6190354" name="adj1"/>
              <a:gd fmla="val 14996165" name="adj2"/>
            </a:avLst>
          </a:prstGeom>
          <a:solidFill>
            <a:srgbClr val="147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rot="-2492975">
            <a:off x="4931530" y="3431343"/>
            <a:ext cx="578047" cy="578644"/>
          </a:xfrm>
          <a:prstGeom prst="pie">
            <a:avLst>
              <a:gd fmla="val 4028252" name="adj1"/>
              <a:gd fmla="val 17183677" name="adj2"/>
            </a:avLst>
          </a:prstGeom>
          <a:solidFill>
            <a:srgbClr val="1475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rot="-4555659">
            <a:off x="3248102" y="2209369"/>
            <a:ext cx="577429" cy="578884"/>
          </a:xfrm>
          <a:prstGeom prst="pie">
            <a:avLst>
              <a:gd fmla="val 6190354" name="adj1"/>
              <a:gd fmla="val 14996165" name="adj2"/>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rot="6205784">
            <a:off x="3248236" y="2209364"/>
            <a:ext cx="577388" cy="578847"/>
          </a:xfrm>
          <a:prstGeom prst="pie">
            <a:avLst>
              <a:gd fmla="val 4028252" name="adj1"/>
              <a:gd fmla="val 17183677" name="adj2"/>
            </a:avLst>
          </a:prstGeom>
          <a:solidFill>
            <a:srgbClr val="00C7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txBox="1"/>
          <p:nvPr/>
        </p:nvSpPr>
        <p:spPr>
          <a:xfrm>
            <a:off x="5715000" y="1616800"/>
            <a:ext cx="28497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2E5E73"/>
                </a:solidFill>
                <a:latin typeface="Roboto"/>
                <a:ea typeface="Roboto"/>
                <a:cs typeface="Roboto"/>
                <a:sym typeface="Roboto"/>
              </a:rPr>
              <a:t>Step 5 Goes Here: </a:t>
            </a:r>
            <a:br>
              <a:rPr b="1" lang="en" sz="1000">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indent="0" lvl="0" marL="0" rtl="0" algn="l">
              <a:spcBef>
                <a:spcPts val="1600"/>
              </a:spcBef>
              <a:spcAft>
                <a:spcPts val="0"/>
              </a:spcAft>
              <a:buNone/>
            </a:pPr>
            <a:r>
              <a:t/>
            </a:r>
            <a:endParaRPr b="1" sz="800">
              <a:solidFill>
                <a:srgbClr val="2E5E73"/>
              </a:solidFill>
              <a:latin typeface="Roboto"/>
              <a:ea typeface="Roboto"/>
              <a:cs typeface="Roboto"/>
              <a:sym typeface="Roboto"/>
            </a:endParaRPr>
          </a:p>
          <a:p>
            <a:pPr indent="0" lvl="0" marL="0" rtl="0" algn="l">
              <a:spcBef>
                <a:spcPts val="1600"/>
              </a:spcBef>
              <a:spcAft>
                <a:spcPts val="1600"/>
              </a:spcAft>
              <a:buNone/>
            </a:pPr>
            <a:r>
              <a:t/>
            </a:r>
            <a:endParaRPr b="1" sz="800">
              <a:solidFill>
                <a:srgbClr val="2E5E73"/>
              </a:solidFill>
              <a:latin typeface="Roboto"/>
              <a:ea typeface="Roboto"/>
              <a:cs typeface="Roboto"/>
              <a:sym typeface="Roboto"/>
            </a:endParaRPr>
          </a:p>
        </p:txBody>
      </p:sp>
      <p:sp>
        <p:nvSpPr>
          <p:cNvPr id="760" name="Google Shape;760;p60"/>
          <p:cNvSpPr txBox="1"/>
          <p:nvPr/>
        </p:nvSpPr>
        <p:spPr>
          <a:xfrm>
            <a:off x="0" y="2078050"/>
            <a:ext cx="27798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1600"/>
              </a:spcAft>
              <a:buNone/>
            </a:pPr>
            <a:r>
              <a:rPr b="1" lang="en" sz="1000">
                <a:solidFill>
                  <a:srgbClr val="2E5E73"/>
                </a:solidFill>
                <a:latin typeface="Roboto"/>
                <a:ea typeface="Roboto"/>
                <a:cs typeface="Roboto"/>
                <a:sym typeface="Roboto"/>
              </a:rPr>
              <a:t>Step 1 Goes Here: </a:t>
            </a:r>
            <a:br>
              <a:rPr b="1" lang="en" sz="1000">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761" name="Google Shape;761;p60"/>
          <p:cNvSpPr txBox="1"/>
          <p:nvPr/>
        </p:nvSpPr>
        <p:spPr>
          <a:xfrm>
            <a:off x="0" y="3445600"/>
            <a:ext cx="28095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2E5E73"/>
                </a:solidFill>
                <a:latin typeface="Roboto"/>
                <a:ea typeface="Roboto"/>
                <a:cs typeface="Roboto"/>
                <a:sym typeface="Roboto"/>
              </a:rPr>
              <a:t>Step 2 Goes Here: </a:t>
            </a:r>
            <a:br>
              <a:rPr b="1" lang="en" sz="1000">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indent="0" lvl="0" marL="0" rtl="0" algn="l">
              <a:spcBef>
                <a:spcPts val="1600"/>
              </a:spcBef>
              <a:spcAft>
                <a:spcPts val="1600"/>
              </a:spcAft>
              <a:buNone/>
            </a:pPr>
            <a:r>
              <a:t/>
            </a:r>
            <a:endParaRPr b="1" sz="800">
              <a:solidFill>
                <a:srgbClr val="2E5E73"/>
              </a:solidFill>
              <a:latin typeface="Roboto"/>
              <a:ea typeface="Roboto"/>
              <a:cs typeface="Roboto"/>
              <a:sym typeface="Roboto"/>
            </a:endParaRPr>
          </a:p>
        </p:txBody>
      </p:sp>
      <p:sp>
        <p:nvSpPr>
          <p:cNvPr id="762" name="Google Shape;762;p60"/>
          <p:cNvSpPr txBox="1"/>
          <p:nvPr/>
        </p:nvSpPr>
        <p:spPr>
          <a:xfrm>
            <a:off x="5715000" y="3979000"/>
            <a:ext cx="27246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2E5E73"/>
                </a:solidFill>
                <a:latin typeface="Roboto"/>
                <a:ea typeface="Roboto"/>
                <a:cs typeface="Roboto"/>
                <a:sym typeface="Roboto"/>
              </a:rPr>
              <a:t>Step 3 Goes Here: </a:t>
            </a:r>
            <a:br>
              <a:rPr b="1" lang="en" sz="1000">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indent="0" lvl="0" marL="0" rtl="0" algn="l">
              <a:spcBef>
                <a:spcPts val="1600"/>
              </a:spcBef>
              <a:spcAft>
                <a:spcPts val="0"/>
              </a:spcAft>
              <a:buNone/>
            </a:pPr>
            <a:r>
              <a:t/>
            </a:r>
            <a:endParaRPr b="1" sz="800">
              <a:solidFill>
                <a:srgbClr val="2E5E73"/>
              </a:solidFill>
              <a:latin typeface="Roboto"/>
              <a:ea typeface="Roboto"/>
              <a:cs typeface="Roboto"/>
              <a:sym typeface="Roboto"/>
            </a:endParaRPr>
          </a:p>
          <a:p>
            <a:pPr indent="0" lvl="0" marL="0" rtl="0" algn="l">
              <a:spcBef>
                <a:spcPts val="1600"/>
              </a:spcBef>
              <a:spcAft>
                <a:spcPts val="1600"/>
              </a:spcAft>
              <a:buNone/>
            </a:pPr>
            <a:r>
              <a:t/>
            </a:r>
            <a:endParaRPr b="1" sz="800">
              <a:solidFill>
                <a:srgbClr val="2E5E73"/>
              </a:solidFill>
              <a:latin typeface="Roboto"/>
              <a:ea typeface="Roboto"/>
              <a:cs typeface="Roboto"/>
              <a:sym typeface="Roboto"/>
            </a:endParaRPr>
          </a:p>
        </p:txBody>
      </p:sp>
      <p:sp>
        <p:nvSpPr>
          <p:cNvPr id="763" name="Google Shape;763;p60"/>
          <p:cNvSpPr txBox="1"/>
          <p:nvPr/>
        </p:nvSpPr>
        <p:spPr>
          <a:xfrm>
            <a:off x="3264550" y="2289010"/>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01</a:t>
            </a:r>
            <a:endParaRPr b="1" sz="1600">
              <a:solidFill>
                <a:schemeClr val="dk2"/>
              </a:solidFill>
              <a:latin typeface="Roboto"/>
              <a:ea typeface="Roboto"/>
              <a:cs typeface="Roboto"/>
              <a:sym typeface="Roboto"/>
            </a:endParaRPr>
          </a:p>
        </p:txBody>
      </p:sp>
      <p:sp>
        <p:nvSpPr>
          <p:cNvPr id="764" name="Google Shape;764;p60"/>
          <p:cNvSpPr txBox="1"/>
          <p:nvPr/>
        </p:nvSpPr>
        <p:spPr>
          <a:xfrm>
            <a:off x="3675648" y="3516001"/>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765" name="Google Shape;765;p60"/>
          <p:cNvSpPr txBox="1"/>
          <p:nvPr/>
        </p:nvSpPr>
        <p:spPr>
          <a:xfrm>
            <a:off x="4945653" y="3516001"/>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766" name="Google Shape;766;p60"/>
          <p:cNvSpPr txBox="1"/>
          <p:nvPr/>
        </p:nvSpPr>
        <p:spPr>
          <a:xfrm>
            <a:off x="5355068" y="2289010"/>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sp>
        <p:nvSpPr>
          <p:cNvPr id="767" name="Google Shape;767;p60"/>
          <p:cNvSpPr txBox="1"/>
          <p:nvPr/>
        </p:nvSpPr>
        <p:spPr>
          <a:xfrm>
            <a:off x="4332231" y="1543736"/>
            <a:ext cx="507900" cy="26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05</a:t>
            </a:r>
            <a:endParaRPr b="1" sz="1600">
              <a:solidFill>
                <a:schemeClr val="dk2"/>
              </a:solidFill>
              <a:latin typeface="Roboto"/>
              <a:ea typeface="Roboto"/>
              <a:cs typeface="Roboto"/>
              <a:sym typeface="Roboto"/>
            </a:endParaRPr>
          </a:p>
        </p:txBody>
      </p:sp>
      <p:sp>
        <p:nvSpPr>
          <p:cNvPr id="768" name="Google Shape;768;p60"/>
          <p:cNvSpPr txBox="1"/>
          <p:nvPr/>
        </p:nvSpPr>
        <p:spPr>
          <a:xfrm>
            <a:off x="5715000" y="2759800"/>
            <a:ext cx="2724600" cy="637500"/>
          </a:xfrm>
          <a:prstGeom prst="rect">
            <a:avLst/>
          </a:prstGeom>
          <a:noFill/>
          <a:ln>
            <a:noFill/>
          </a:ln>
        </p:spPr>
        <p:txBody>
          <a:bodyPr anchorCtr="0" anchor="t" bIns="0" lIns="457200" spcFirstLastPara="1" rIns="91425" wrap="square" tIns="91425">
            <a:noAutofit/>
          </a:bodyPr>
          <a:lstStyle/>
          <a:p>
            <a:pPr indent="0" lvl="0" marL="0" rtl="0" algn="l">
              <a:spcBef>
                <a:spcPts val="0"/>
              </a:spcBef>
              <a:spcAft>
                <a:spcPts val="0"/>
              </a:spcAft>
              <a:buNone/>
            </a:pPr>
            <a:r>
              <a:rPr b="1" lang="en" sz="1000">
                <a:solidFill>
                  <a:srgbClr val="2E5E73"/>
                </a:solidFill>
                <a:latin typeface="Roboto"/>
                <a:ea typeface="Roboto"/>
                <a:cs typeface="Roboto"/>
                <a:sym typeface="Roboto"/>
              </a:rPr>
              <a:t>Step 4 Goes Here: </a:t>
            </a:r>
            <a:br>
              <a:rPr b="1" lang="en" sz="1000">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indent="0" lvl="0" marL="0" rtl="0" algn="l">
              <a:spcBef>
                <a:spcPts val="1600"/>
              </a:spcBef>
              <a:spcAft>
                <a:spcPts val="0"/>
              </a:spcAft>
              <a:buNone/>
            </a:pPr>
            <a:r>
              <a:t/>
            </a:r>
            <a:endParaRPr b="1" sz="800">
              <a:solidFill>
                <a:srgbClr val="2E5E73"/>
              </a:solidFill>
              <a:latin typeface="Roboto"/>
              <a:ea typeface="Roboto"/>
              <a:cs typeface="Roboto"/>
              <a:sym typeface="Roboto"/>
            </a:endParaRPr>
          </a:p>
          <a:p>
            <a:pPr indent="0" lvl="0" marL="0" rtl="0" algn="l">
              <a:spcBef>
                <a:spcPts val="1600"/>
              </a:spcBef>
              <a:spcAft>
                <a:spcPts val="1600"/>
              </a:spcAft>
              <a:buNone/>
            </a:pPr>
            <a:r>
              <a:t/>
            </a:r>
            <a:endParaRPr b="1" sz="800">
              <a:solidFill>
                <a:srgbClr val="2E5E73"/>
              </a:solidFill>
              <a:latin typeface="Roboto"/>
              <a:ea typeface="Roboto"/>
              <a:cs typeface="Roboto"/>
              <a:sym typeface="Roboto"/>
            </a:endParaRPr>
          </a:p>
        </p:txBody>
      </p:sp>
      <p:sp>
        <p:nvSpPr>
          <p:cNvPr id="769" name="Google Shape;769;p60"/>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0" name="Google Shape;770;p60"/>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0" name="Shape 50"/>
        <p:cNvGrpSpPr/>
        <p:nvPr/>
      </p:nvGrpSpPr>
      <p:grpSpPr>
        <a:xfrm>
          <a:off x="0" y="0"/>
          <a:ext cx="0" cy="0"/>
          <a:chOff x="0" y="0"/>
          <a:chExt cx="0" cy="0"/>
        </a:xfrm>
      </p:grpSpPr>
      <p:sp>
        <p:nvSpPr>
          <p:cNvPr id="51" name="Google Shape;51;p7"/>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953325" y="37053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953325" y="434773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58" name="Google Shape;58;p7"/>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59" name="Google Shape;59;p7"/>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60" name="Google Shape;60;p7"/>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61" name="Google Shape;61;p7"/>
          <p:cNvSpPr/>
          <p:nvPr/>
        </p:nvSpPr>
        <p:spPr>
          <a:xfrm>
            <a:off x="802850" y="36620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sp>
        <p:nvSpPr>
          <p:cNvPr id="62" name="Google Shape;62;p7"/>
          <p:cNvSpPr/>
          <p:nvPr/>
        </p:nvSpPr>
        <p:spPr>
          <a:xfrm>
            <a:off x="802850" y="429721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6</a:t>
            </a:r>
            <a:endParaRPr>
              <a:solidFill>
                <a:srgbClr val="082D49"/>
              </a:solidFill>
            </a:endParaRPr>
          </a:p>
        </p:txBody>
      </p:sp>
      <p:sp>
        <p:nvSpPr>
          <p:cNvPr id="63" name="Google Shape;63;p7"/>
          <p:cNvSpPr txBox="1"/>
          <p:nvPr>
            <p:ph idx="1" type="subTitle"/>
          </p:nvPr>
        </p:nvSpPr>
        <p:spPr>
          <a:xfrm>
            <a:off x="1224625" y="112917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7"/>
          <p:cNvSpPr txBox="1"/>
          <p:nvPr>
            <p:ph idx="2" type="subTitle"/>
          </p:nvPr>
        </p:nvSpPr>
        <p:spPr>
          <a:xfrm>
            <a:off x="1224625" y="17936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7"/>
          <p:cNvSpPr txBox="1"/>
          <p:nvPr>
            <p:ph idx="3" type="subTitle"/>
          </p:nvPr>
        </p:nvSpPr>
        <p:spPr>
          <a:xfrm>
            <a:off x="1224625" y="243578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7"/>
          <p:cNvSpPr txBox="1"/>
          <p:nvPr>
            <p:ph idx="4" type="subTitle"/>
          </p:nvPr>
        </p:nvSpPr>
        <p:spPr>
          <a:xfrm>
            <a:off x="1224625" y="3063525"/>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7"/>
          <p:cNvSpPr txBox="1"/>
          <p:nvPr>
            <p:ph idx="5" type="subTitle"/>
          </p:nvPr>
        </p:nvSpPr>
        <p:spPr>
          <a:xfrm>
            <a:off x="1224625" y="372803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7"/>
          <p:cNvSpPr txBox="1"/>
          <p:nvPr>
            <p:ph idx="6" type="subTitle"/>
          </p:nvPr>
        </p:nvSpPr>
        <p:spPr>
          <a:xfrm>
            <a:off x="1224625" y="4370138"/>
            <a:ext cx="7110300" cy="40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9" name="Google Shape;69;p7"/>
          <p:cNvCxnSpPr/>
          <p:nvPr/>
        </p:nvCxnSpPr>
        <p:spPr>
          <a:xfrm>
            <a:off x="0" y="929900"/>
            <a:ext cx="7337400" cy="0"/>
          </a:xfrm>
          <a:prstGeom prst="straightConnector1">
            <a:avLst/>
          </a:prstGeom>
          <a:noFill/>
          <a:ln cap="flat" cmpd="sng" w="19050">
            <a:solidFill>
              <a:srgbClr val="2E5E73"/>
            </a:solidFill>
            <a:prstDash val="solid"/>
            <a:round/>
            <a:headEnd len="med" w="med" type="none"/>
            <a:tailEnd len="med" w="med" type="oval"/>
          </a:ln>
        </p:spPr>
      </p:cxnSp>
      <p:sp>
        <p:nvSpPr>
          <p:cNvPr id="70" name="Google Shape;70;p7"/>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7"/>
          <p:cNvSpPr txBox="1"/>
          <p:nvPr>
            <p:ph idx="7"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7"/>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7"/>
          <p:cNvPicPr preferRelativeResize="0"/>
          <p:nvPr/>
        </p:nvPicPr>
        <p:blipFill>
          <a:blip r:embed="rId2">
            <a:alphaModFix/>
          </a:blip>
          <a:stretch>
            <a:fillRect/>
          </a:stretch>
        </p:blipFill>
        <p:spPr>
          <a:xfrm>
            <a:off x="192875" y="284200"/>
            <a:ext cx="459000" cy="47154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71" name="Shape 771"/>
        <p:cNvGrpSpPr/>
        <p:nvPr/>
      </p:nvGrpSpPr>
      <p:grpSpPr>
        <a:xfrm>
          <a:off x="0" y="0"/>
          <a:ext cx="0" cy="0"/>
          <a:chOff x="0" y="0"/>
          <a:chExt cx="0" cy="0"/>
        </a:xfrm>
      </p:grpSpPr>
      <p:sp>
        <p:nvSpPr>
          <p:cNvPr id="772" name="Google Shape;772;p61"/>
          <p:cNvSpPr/>
          <p:nvPr/>
        </p:nvSpPr>
        <p:spPr>
          <a:xfrm>
            <a:off x="4515854" y="1187675"/>
            <a:ext cx="3633900" cy="1532400"/>
          </a:xfrm>
          <a:prstGeom prst="round2DiagRect">
            <a:avLst>
              <a:gd fmla="val 0" name="adj1"/>
              <a:gd fmla="val 1339" name="adj2"/>
            </a:avLst>
          </a:prstGeom>
          <a:solidFill>
            <a:srgbClr val="F2F2F2"/>
          </a:solidFill>
          <a:ln>
            <a:noFill/>
          </a:ln>
        </p:spPr>
        <p:txBody>
          <a:bodyPr anchorCtr="0" anchor="t" bIns="365750" lIns="73150" spcFirstLastPara="1" rIns="73150" wrap="square" tIns="182875">
            <a:noAutofit/>
          </a:bodyPr>
          <a:lstStyle/>
          <a:p>
            <a:pPr indent="0" lvl="0" marL="0" rtl="0" algn="l">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b="1" lang="en" sz="1100">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1000">
              <a:solidFill>
                <a:srgbClr val="A9B7C0"/>
              </a:solidFill>
            </a:endParaRPr>
          </a:p>
        </p:txBody>
      </p:sp>
      <p:sp>
        <p:nvSpPr>
          <p:cNvPr id="773" name="Google Shape;773;p61"/>
          <p:cNvSpPr/>
          <p:nvPr/>
        </p:nvSpPr>
        <p:spPr>
          <a:xfrm>
            <a:off x="823525" y="2781575"/>
            <a:ext cx="3633900" cy="1532400"/>
          </a:xfrm>
          <a:prstGeom prst="round2DiagRect">
            <a:avLst>
              <a:gd fmla="val 0" name="adj1"/>
              <a:gd fmla="val 0" name="adj2"/>
            </a:avLst>
          </a:prstGeom>
          <a:solidFill>
            <a:srgbClr val="F2F2F2"/>
          </a:solidFill>
          <a:ln>
            <a:noFill/>
          </a:ln>
        </p:spPr>
        <p:txBody>
          <a:bodyPr anchorCtr="0" anchor="b" bIns="182875" lIns="73150" spcFirstLastPara="1" rIns="73150" wrap="square" tIns="365750">
            <a:noAutofit/>
          </a:bodyPr>
          <a:lstStyle/>
          <a:p>
            <a:pPr indent="0" lvl="0" marL="0" rtl="0" algn="l">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b="1" lang="en" sz="1100">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774" name="Google Shape;774;p61"/>
          <p:cNvSpPr/>
          <p:nvPr/>
        </p:nvSpPr>
        <p:spPr>
          <a:xfrm flipH="1">
            <a:off x="4515700" y="2781575"/>
            <a:ext cx="3633900" cy="1532400"/>
          </a:xfrm>
          <a:prstGeom prst="round2DiagRect">
            <a:avLst>
              <a:gd fmla="val 0" name="adj1"/>
              <a:gd fmla="val 0" name="adj2"/>
            </a:avLst>
          </a:prstGeom>
          <a:solidFill>
            <a:srgbClr val="F2F2F2"/>
          </a:solidFill>
          <a:ln>
            <a:noFill/>
          </a:ln>
        </p:spPr>
        <p:txBody>
          <a:bodyPr anchorCtr="0" anchor="b" bIns="182875" lIns="73150" spcFirstLastPara="1" rIns="73150" wrap="square" tIns="365750">
            <a:noAutofit/>
          </a:bodyPr>
          <a:lstStyle/>
          <a:p>
            <a:pPr indent="0" lvl="0" marL="0" rtl="0" algn="l">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b="1" lang="en" sz="1100">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775" name="Google Shape;775;p61"/>
          <p:cNvSpPr/>
          <p:nvPr/>
        </p:nvSpPr>
        <p:spPr>
          <a:xfrm flipH="1">
            <a:off x="825871" y="1187675"/>
            <a:ext cx="3629400" cy="1532400"/>
          </a:xfrm>
          <a:prstGeom prst="round2DiagRect">
            <a:avLst>
              <a:gd fmla="val 0" name="adj1"/>
              <a:gd fmla="val 0" name="adj2"/>
            </a:avLst>
          </a:prstGeom>
          <a:solidFill>
            <a:srgbClr val="AADCF2"/>
          </a:solidFill>
          <a:ln>
            <a:noFill/>
          </a:ln>
        </p:spPr>
        <p:txBody>
          <a:bodyPr anchorCtr="0" anchor="t" bIns="365750" lIns="73150" spcFirstLastPara="1" rIns="73150" wrap="square" tIns="182875">
            <a:noAutofit/>
          </a:bodyPr>
          <a:lstStyle/>
          <a:p>
            <a:pPr indent="0" lvl="0" marL="0" rtl="0" algn="l">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This slide has 4 parts. Explain the </a:t>
            </a:r>
            <a:r>
              <a:rPr b="1" lang="en" sz="1100">
                <a:solidFill>
                  <a:schemeClr val="dk2"/>
                </a:solidFill>
                <a:latin typeface="Roboto"/>
                <a:ea typeface="Roboto"/>
                <a:cs typeface="Roboto"/>
                <a:sym typeface="Roboto"/>
              </a:rPr>
              <a:t>first</a:t>
            </a:r>
            <a:r>
              <a:rPr lang="en" sz="11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chemeClr val="dk2"/>
              </a:solidFill>
              <a:latin typeface="Roboto"/>
              <a:ea typeface="Roboto"/>
              <a:cs typeface="Roboto"/>
              <a:sym typeface="Roboto"/>
            </a:endParaRPr>
          </a:p>
        </p:txBody>
      </p:sp>
      <p:sp>
        <p:nvSpPr>
          <p:cNvPr id="776" name="Google Shape;776;p61"/>
          <p:cNvSpPr/>
          <p:nvPr/>
        </p:nvSpPr>
        <p:spPr>
          <a:xfrm>
            <a:off x="3857625" y="2247875"/>
            <a:ext cx="6582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Roboto"/>
                <a:ea typeface="Roboto"/>
                <a:cs typeface="Roboto"/>
                <a:sym typeface="Roboto"/>
              </a:rPr>
              <a:t>01</a:t>
            </a:r>
            <a:endParaRPr b="1" sz="2400">
              <a:solidFill>
                <a:schemeClr val="dk2"/>
              </a:solidFill>
              <a:latin typeface="Roboto"/>
              <a:ea typeface="Roboto"/>
              <a:cs typeface="Roboto"/>
              <a:sym typeface="Roboto"/>
            </a:endParaRPr>
          </a:p>
        </p:txBody>
      </p:sp>
      <p:sp>
        <p:nvSpPr>
          <p:cNvPr id="777" name="Google Shape;777;p61"/>
          <p:cNvSpPr/>
          <p:nvPr/>
        </p:nvSpPr>
        <p:spPr>
          <a:xfrm>
            <a:off x="4457550" y="2247875"/>
            <a:ext cx="6000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02</a:t>
            </a:r>
            <a:endParaRPr b="1" sz="2400">
              <a:solidFill>
                <a:srgbClr val="FFFFFF"/>
              </a:solidFill>
              <a:latin typeface="Roboto"/>
              <a:ea typeface="Roboto"/>
              <a:cs typeface="Roboto"/>
              <a:sym typeface="Roboto"/>
            </a:endParaRPr>
          </a:p>
        </p:txBody>
      </p:sp>
      <p:sp>
        <p:nvSpPr>
          <p:cNvPr id="778" name="Google Shape;778;p61"/>
          <p:cNvSpPr/>
          <p:nvPr/>
        </p:nvSpPr>
        <p:spPr>
          <a:xfrm>
            <a:off x="3857625" y="2705075"/>
            <a:ext cx="6582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04</a:t>
            </a:r>
            <a:endParaRPr b="1" sz="2400">
              <a:solidFill>
                <a:srgbClr val="FFFFFF"/>
              </a:solidFill>
              <a:latin typeface="Roboto"/>
              <a:ea typeface="Roboto"/>
              <a:cs typeface="Roboto"/>
              <a:sym typeface="Roboto"/>
            </a:endParaRPr>
          </a:p>
        </p:txBody>
      </p:sp>
      <p:sp>
        <p:nvSpPr>
          <p:cNvPr id="779" name="Google Shape;779;p61"/>
          <p:cNvSpPr/>
          <p:nvPr/>
        </p:nvSpPr>
        <p:spPr>
          <a:xfrm>
            <a:off x="4457550" y="2705075"/>
            <a:ext cx="6000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03</a:t>
            </a:r>
            <a:endParaRPr b="1" sz="2400">
              <a:solidFill>
                <a:srgbClr val="FFFFFF"/>
              </a:solidFill>
              <a:latin typeface="Roboto"/>
              <a:ea typeface="Roboto"/>
              <a:cs typeface="Roboto"/>
              <a:sym typeface="Roboto"/>
            </a:endParaRPr>
          </a:p>
        </p:txBody>
      </p:sp>
      <p:sp>
        <p:nvSpPr>
          <p:cNvPr id="780" name="Google Shape;780;p61"/>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1" name="Google Shape;781;p61"/>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82" name="Shape 782"/>
        <p:cNvGrpSpPr/>
        <p:nvPr/>
      </p:nvGrpSpPr>
      <p:grpSpPr>
        <a:xfrm>
          <a:off x="0" y="0"/>
          <a:ext cx="0" cy="0"/>
          <a:chOff x="0" y="0"/>
          <a:chExt cx="0" cy="0"/>
        </a:xfrm>
      </p:grpSpPr>
      <p:sp>
        <p:nvSpPr>
          <p:cNvPr id="783" name="Google Shape;783;p62"/>
          <p:cNvSpPr/>
          <p:nvPr/>
        </p:nvSpPr>
        <p:spPr>
          <a:xfrm>
            <a:off x="4515854" y="1187675"/>
            <a:ext cx="3633900" cy="1532400"/>
          </a:xfrm>
          <a:prstGeom prst="round2DiagRect">
            <a:avLst>
              <a:gd fmla="val 0" name="adj1"/>
              <a:gd fmla="val 1339" name="adj2"/>
            </a:avLst>
          </a:prstGeom>
          <a:solidFill>
            <a:srgbClr val="00C7CC"/>
          </a:solidFill>
          <a:ln>
            <a:noFill/>
          </a:ln>
        </p:spPr>
        <p:txBody>
          <a:bodyPr anchorCtr="0" anchor="t" bIns="365750" lIns="73150" spcFirstLastPara="1" rIns="73150" wrap="square" tIns="182875">
            <a:noAutofit/>
          </a:bodyPr>
          <a:lstStyle/>
          <a:p>
            <a:pPr indent="0" lvl="0" marL="0" rtl="0" algn="l">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This slide has 4 parts. Explain the </a:t>
            </a:r>
            <a:r>
              <a:rPr b="1" lang="en" sz="1100">
                <a:solidFill>
                  <a:schemeClr val="dk2"/>
                </a:solidFill>
                <a:latin typeface="Roboto"/>
                <a:ea typeface="Roboto"/>
                <a:cs typeface="Roboto"/>
                <a:sym typeface="Roboto"/>
              </a:rPr>
              <a:t>second</a:t>
            </a:r>
            <a:r>
              <a:rPr lang="en" sz="11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chemeClr val="dk2"/>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sz="1000">
              <a:solidFill>
                <a:schemeClr val="dk2"/>
              </a:solidFill>
            </a:endParaRPr>
          </a:p>
        </p:txBody>
      </p:sp>
      <p:sp>
        <p:nvSpPr>
          <p:cNvPr id="784" name="Google Shape;784;p62"/>
          <p:cNvSpPr/>
          <p:nvPr/>
        </p:nvSpPr>
        <p:spPr>
          <a:xfrm>
            <a:off x="823625" y="2781575"/>
            <a:ext cx="3633900" cy="1532400"/>
          </a:xfrm>
          <a:prstGeom prst="round2DiagRect">
            <a:avLst>
              <a:gd fmla="val 0" name="adj1"/>
              <a:gd fmla="val 0" name="adj2"/>
            </a:avLst>
          </a:prstGeom>
          <a:solidFill>
            <a:srgbClr val="2E5E73"/>
          </a:solidFill>
          <a:ln>
            <a:noFill/>
          </a:ln>
        </p:spPr>
        <p:txBody>
          <a:bodyPr anchorCtr="0" anchor="b" bIns="182875" lIns="73150" spcFirstLastPara="1" rIns="73150" wrap="square" tIns="365750">
            <a:noAutofit/>
          </a:bodyPr>
          <a:lstStyle/>
          <a:p>
            <a:pPr indent="0" lvl="0" marL="0" rtl="0" algn="l">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b="1" lang="en" sz="1100">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785" name="Google Shape;785;p62"/>
          <p:cNvSpPr/>
          <p:nvPr/>
        </p:nvSpPr>
        <p:spPr>
          <a:xfrm flipH="1">
            <a:off x="4515700" y="2781575"/>
            <a:ext cx="3633900" cy="1532400"/>
          </a:xfrm>
          <a:prstGeom prst="round2DiagRect">
            <a:avLst>
              <a:gd fmla="val 0" name="adj1"/>
              <a:gd fmla="val 0" name="adj2"/>
            </a:avLst>
          </a:prstGeom>
          <a:solidFill>
            <a:srgbClr val="FCB912"/>
          </a:solidFill>
          <a:ln>
            <a:noFill/>
          </a:ln>
        </p:spPr>
        <p:txBody>
          <a:bodyPr anchorCtr="0" anchor="b" bIns="182875" lIns="73150" spcFirstLastPara="1" rIns="73150" wrap="square" tIns="365750">
            <a:noAutofit/>
          </a:bodyPr>
          <a:lstStyle/>
          <a:p>
            <a:pPr indent="0" lvl="0" marL="0" rtl="0" algn="l">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This slide has 4 parts. Explain the </a:t>
            </a:r>
            <a:r>
              <a:rPr b="1" lang="en" sz="1100">
                <a:solidFill>
                  <a:schemeClr val="dk2"/>
                </a:solidFill>
                <a:latin typeface="Roboto"/>
                <a:ea typeface="Roboto"/>
                <a:cs typeface="Roboto"/>
                <a:sym typeface="Roboto"/>
              </a:rPr>
              <a:t>third</a:t>
            </a:r>
            <a:r>
              <a:rPr lang="en" sz="11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chemeClr val="dk2"/>
              </a:solidFill>
              <a:latin typeface="Roboto"/>
              <a:ea typeface="Roboto"/>
              <a:cs typeface="Roboto"/>
              <a:sym typeface="Roboto"/>
            </a:endParaRPr>
          </a:p>
        </p:txBody>
      </p:sp>
      <p:sp>
        <p:nvSpPr>
          <p:cNvPr id="786" name="Google Shape;786;p62"/>
          <p:cNvSpPr/>
          <p:nvPr/>
        </p:nvSpPr>
        <p:spPr>
          <a:xfrm flipH="1">
            <a:off x="825871" y="1187675"/>
            <a:ext cx="3629400" cy="1532400"/>
          </a:xfrm>
          <a:prstGeom prst="round2DiagRect">
            <a:avLst>
              <a:gd fmla="val 0" name="adj1"/>
              <a:gd fmla="val 0" name="adj2"/>
            </a:avLst>
          </a:prstGeom>
          <a:solidFill>
            <a:srgbClr val="AADCF2"/>
          </a:solidFill>
          <a:ln>
            <a:noFill/>
          </a:ln>
        </p:spPr>
        <p:txBody>
          <a:bodyPr anchorCtr="0" anchor="t" bIns="365750" lIns="73150" spcFirstLastPara="1" rIns="73150" wrap="square" tIns="182875">
            <a:noAutofit/>
          </a:bodyPr>
          <a:lstStyle/>
          <a:p>
            <a:pPr indent="0" lvl="0" marL="0" rtl="0" algn="l">
              <a:spcBef>
                <a:spcPts val="0"/>
              </a:spcBef>
              <a:spcAft>
                <a:spcPts val="0"/>
              </a:spcAft>
              <a:buClr>
                <a:srgbClr val="000000"/>
              </a:buClr>
              <a:buSzPts val="1100"/>
              <a:buFont typeface="Arial"/>
              <a:buNone/>
            </a:pPr>
            <a:r>
              <a:rPr lang="en" sz="1100">
                <a:solidFill>
                  <a:schemeClr val="dk2"/>
                </a:solidFill>
                <a:latin typeface="Roboto"/>
                <a:ea typeface="Roboto"/>
                <a:cs typeface="Roboto"/>
                <a:sym typeface="Roboto"/>
              </a:rPr>
              <a:t>This slide has 4 parts. Explain the </a:t>
            </a:r>
            <a:r>
              <a:rPr b="1" lang="en" sz="1100">
                <a:solidFill>
                  <a:schemeClr val="dk2"/>
                </a:solidFill>
                <a:latin typeface="Roboto"/>
                <a:ea typeface="Roboto"/>
                <a:cs typeface="Roboto"/>
                <a:sym typeface="Roboto"/>
              </a:rPr>
              <a:t>first</a:t>
            </a:r>
            <a:r>
              <a:rPr lang="en" sz="11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chemeClr val="dk2"/>
              </a:solidFill>
              <a:latin typeface="Roboto"/>
              <a:ea typeface="Roboto"/>
              <a:cs typeface="Roboto"/>
              <a:sym typeface="Roboto"/>
            </a:endParaRPr>
          </a:p>
        </p:txBody>
      </p:sp>
      <p:sp>
        <p:nvSpPr>
          <p:cNvPr id="787" name="Google Shape;787;p62"/>
          <p:cNvSpPr/>
          <p:nvPr/>
        </p:nvSpPr>
        <p:spPr>
          <a:xfrm>
            <a:off x="3857625" y="2247875"/>
            <a:ext cx="6582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Roboto"/>
                <a:ea typeface="Roboto"/>
                <a:cs typeface="Roboto"/>
                <a:sym typeface="Roboto"/>
              </a:rPr>
              <a:t>01</a:t>
            </a:r>
            <a:endParaRPr b="1" sz="2400">
              <a:solidFill>
                <a:schemeClr val="dk2"/>
              </a:solidFill>
              <a:latin typeface="Roboto"/>
              <a:ea typeface="Roboto"/>
              <a:cs typeface="Roboto"/>
              <a:sym typeface="Roboto"/>
            </a:endParaRPr>
          </a:p>
        </p:txBody>
      </p:sp>
      <p:sp>
        <p:nvSpPr>
          <p:cNvPr id="788" name="Google Shape;788;p62"/>
          <p:cNvSpPr/>
          <p:nvPr/>
        </p:nvSpPr>
        <p:spPr>
          <a:xfrm>
            <a:off x="4457550" y="2247875"/>
            <a:ext cx="6000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Roboto"/>
                <a:ea typeface="Roboto"/>
                <a:cs typeface="Roboto"/>
                <a:sym typeface="Roboto"/>
              </a:rPr>
              <a:t>02</a:t>
            </a:r>
            <a:endParaRPr b="1" sz="2400">
              <a:solidFill>
                <a:schemeClr val="dk2"/>
              </a:solidFill>
              <a:latin typeface="Roboto"/>
              <a:ea typeface="Roboto"/>
              <a:cs typeface="Roboto"/>
              <a:sym typeface="Roboto"/>
            </a:endParaRPr>
          </a:p>
        </p:txBody>
      </p:sp>
      <p:sp>
        <p:nvSpPr>
          <p:cNvPr id="789" name="Google Shape;789;p62"/>
          <p:cNvSpPr/>
          <p:nvPr/>
        </p:nvSpPr>
        <p:spPr>
          <a:xfrm>
            <a:off x="3857625" y="2705075"/>
            <a:ext cx="6582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04</a:t>
            </a:r>
            <a:endParaRPr b="1" sz="2400">
              <a:solidFill>
                <a:srgbClr val="FFFFFF"/>
              </a:solidFill>
              <a:latin typeface="Roboto"/>
              <a:ea typeface="Roboto"/>
              <a:cs typeface="Roboto"/>
              <a:sym typeface="Roboto"/>
            </a:endParaRPr>
          </a:p>
        </p:txBody>
      </p:sp>
      <p:sp>
        <p:nvSpPr>
          <p:cNvPr id="790" name="Google Shape;790;p62"/>
          <p:cNvSpPr/>
          <p:nvPr/>
        </p:nvSpPr>
        <p:spPr>
          <a:xfrm>
            <a:off x="4457550" y="2705075"/>
            <a:ext cx="600000" cy="5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Roboto"/>
                <a:ea typeface="Roboto"/>
                <a:cs typeface="Roboto"/>
                <a:sym typeface="Roboto"/>
              </a:rPr>
              <a:t>03</a:t>
            </a:r>
            <a:endParaRPr b="1" sz="2400">
              <a:solidFill>
                <a:schemeClr val="dk2"/>
              </a:solidFill>
              <a:latin typeface="Roboto"/>
              <a:ea typeface="Roboto"/>
              <a:cs typeface="Roboto"/>
              <a:sym typeface="Roboto"/>
            </a:endParaRPr>
          </a:p>
        </p:txBody>
      </p:sp>
      <p:sp>
        <p:nvSpPr>
          <p:cNvPr id="791" name="Google Shape;791;p62"/>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2" name="Google Shape;792;p62"/>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793" name="Shape 793"/>
        <p:cNvGrpSpPr/>
        <p:nvPr/>
      </p:nvGrpSpPr>
      <p:grpSpPr>
        <a:xfrm>
          <a:off x="0" y="0"/>
          <a:ext cx="0" cy="0"/>
          <a:chOff x="0" y="0"/>
          <a:chExt cx="0" cy="0"/>
        </a:xfrm>
      </p:grpSpPr>
      <p:sp>
        <p:nvSpPr>
          <p:cNvPr id="794" name="Google Shape;794;p63"/>
          <p:cNvSpPr/>
          <p:nvPr/>
        </p:nvSpPr>
        <p:spPr>
          <a:xfrm>
            <a:off x="3552852" y="1425422"/>
            <a:ext cx="2031000" cy="2031000"/>
          </a:xfrm>
          <a:prstGeom prst="ellipse">
            <a:avLst/>
          </a:prstGeom>
          <a:noFill/>
          <a:ln cap="flat" cmpd="sng" w="28575">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3"/>
          <p:cNvSpPr/>
          <p:nvPr/>
        </p:nvSpPr>
        <p:spPr>
          <a:xfrm>
            <a:off x="2824599" y="2450459"/>
            <a:ext cx="2031000" cy="2031000"/>
          </a:xfrm>
          <a:prstGeom prst="ellipse">
            <a:avLst/>
          </a:prstGeom>
          <a:noFill/>
          <a:ln cap="flat" cmpd="sng" w="28575">
            <a:solidFill>
              <a:srgbClr val="2E5E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3"/>
          <p:cNvSpPr/>
          <p:nvPr/>
        </p:nvSpPr>
        <p:spPr>
          <a:xfrm>
            <a:off x="4256816" y="2450459"/>
            <a:ext cx="2031000" cy="2031000"/>
          </a:xfrm>
          <a:prstGeom prst="ellipse">
            <a:avLst/>
          </a:prstGeom>
          <a:noFill/>
          <a:ln cap="flat" cmpd="sng" w="28575">
            <a:solidFill>
              <a:srgbClr val="1475D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63"/>
          <p:cNvCxnSpPr/>
          <p:nvPr/>
        </p:nvCxnSpPr>
        <p:spPr>
          <a:xfrm rot="10800000">
            <a:off x="2425150" y="1824750"/>
            <a:ext cx="2104800" cy="0"/>
          </a:xfrm>
          <a:prstGeom prst="straightConnector1">
            <a:avLst/>
          </a:prstGeom>
          <a:noFill/>
          <a:ln cap="flat" cmpd="sng" w="9525">
            <a:solidFill>
              <a:srgbClr val="082D49"/>
            </a:solidFill>
            <a:prstDash val="solid"/>
            <a:round/>
            <a:headEnd len="sm" w="sm" type="oval"/>
            <a:tailEnd len="sm" w="sm" type="none"/>
          </a:ln>
        </p:spPr>
      </p:cxnSp>
      <p:sp>
        <p:nvSpPr>
          <p:cNvPr id="798" name="Google Shape;798;p63"/>
          <p:cNvSpPr txBox="1"/>
          <p:nvPr/>
        </p:nvSpPr>
        <p:spPr>
          <a:xfrm>
            <a:off x="298901" y="1776643"/>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2E5E73"/>
                </a:solidFill>
                <a:latin typeface="Roboto"/>
                <a:ea typeface="Roboto"/>
                <a:cs typeface="Roboto"/>
                <a:sym typeface="Roboto"/>
              </a:rPr>
              <a:t>Vestibulum congue tempus</a:t>
            </a:r>
            <a:endParaRPr b="1" sz="1200">
              <a:solidFill>
                <a:srgbClr val="2E5E73"/>
              </a:solidFill>
              <a:latin typeface="Roboto"/>
              <a:ea typeface="Roboto"/>
              <a:cs typeface="Roboto"/>
              <a:sym typeface="Roboto"/>
            </a:endParaRPr>
          </a:p>
          <a:p>
            <a:pPr indent="0" lvl="0" marL="0" rtl="0" algn="r">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b="1" sz="800">
              <a:solidFill>
                <a:srgbClr val="2E5E73"/>
              </a:solidFill>
              <a:latin typeface="Roboto"/>
              <a:ea typeface="Roboto"/>
              <a:cs typeface="Roboto"/>
              <a:sym typeface="Roboto"/>
            </a:endParaRPr>
          </a:p>
        </p:txBody>
      </p:sp>
      <p:cxnSp>
        <p:nvCxnSpPr>
          <p:cNvPr id="799" name="Google Shape;799;p63"/>
          <p:cNvCxnSpPr/>
          <p:nvPr/>
        </p:nvCxnSpPr>
        <p:spPr>
          <a:xfrm rot="10800000">
            <a:off x="2430775" y="3915050"/>
            <a:ext cx="1100700" cy="0"/>
          </a:xfrm>
          <a:prstGeom prst="straightConnector1">
            <a:avLst/>
          </a:prstGeom>
          <a:noFill/>
          <a:ln cap="flat" cmpd="sng" w="9525">
            <a:solidFill>
              <a:srgbClr val="082D49"/>
            </a:solidFill>
            <a:prstDash val="solid"/>
            <a:round/>
            <a:headEnd len="sm" w="sm" type="oval"/>
            <a:tailEnd len="sm" w="sm" type="none"/>
          </a:ln>
        </p:spPr>
      </p:cxnSp>
      <p:sp>
        <p:nvSpPr>
          <p:cNvPr id="800" name="Google Shape;800;p63"/>
          <p:cNvSpPr txBox="1"/>
          <p:nvPr/>
        </p:nvSpPr>
        <p:spPr>
          <a:xfrm>
            <a:off x="298901" y="3867018"/>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2E5E73"/>
                </a:solidFill>
                <a:latin typeface="Roboto"/>
                <a:ea typeface="Roboto"/>
                <a:cs typeface="Roboto"/>
                <a:sym typeface="Roboto"/>
              </a:rPr>
              <a:t>Vestibulum congue tempus</a:t>
            </a:r>
            <a:endParaRPr b="1" sz="1200">
              <a:solidFill>
                <a:srgbClr val="2E5E73"/>
              </a:solidFill>
              <a:latin typeface="Roboto"/>
              <a:ea typeface="Roboto"/>
              <a:cs typeface="Roboto"/>
              <a:sym typeface="Roboto"/>
            </a:endParaRPr>
          </a:p>
          <a:p>
            <a:pPr indent="0" lvl="0" marL="0" rtl="0" algn="r">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b="1" sz="800">
              <a:solidFill>
                <a:srgbClr val="2E5E73"/>
              </a:solidFill>
              <a:latin typeface="Roboto"/>
              <a:ea typeface="Roboto"/>
              <a:cs typeface="Roboto"/>
              <a:sym typeface="Roboto"/>
            </a:endParaRPr>
          </a:p>
        </p:txBody>
      </p:sp>
      <p:cxnSp>
        <p:nvCxnSpPr>
          <p:cNvPr id="801" name="Google Shape;801;p63"/>
          <p:cNvCxnSpPr/>
          <p:nvPr/>
        </p:nvCxnSpPr>
        <p:spPr>
          <a:xfrm rot="10800000">
            <a:off x="4530050" y="3294850"/>
            <a:ext cx="1979700" cy="0"/>
          </a:xfrm>
          <a:prstGeom prst="straightConnector1">
            <a:avLst/>
          </a:prstGeom>
          <a:noFill/>
          <a:ln cap="flat" cmpd="sng" w="9525">
            <a:solidFill>
              <a:srgbClr val="CCCCCC"/>
            </a:solidFill>
            <a:prstDash val="solid"/>
            <a:round/>
            <a:headEnd len="sm" w="sm" type="none"/>
            <a:tailEnd len="sm" w="sm" type="oval"/>
          </a:ln>
        </p:spPr>
      </p:cxnSp>
      <p:sp>
        <p:nvSpPr>
          <p:cNvPr id="802" name="Google Shape;802;p63"/>
          <p:cNvSpPr txBox="1"/>
          <p:nvPr/>
        </p:nvSpPr>
        <p:spPr>
          <a:xfrm>
            <a:off x="6586728" y="3257425"/>
            <a:ext cx="22296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CCCCCC"/>
                </a:solidFill>
                <a:latin typeface="Roboto"/>
                <a:ea typeface="Roboto"/>
                <a:cs typeface="Roboto"/>
                <a:sym typeface="Roboto"/>
              </a:rPr>
              <a:t>Vestibulum congue tempus</a:t>
            </a:r>
            <a:endParaRPr b="1" sz="1200">
              <a:solidFill>
                <a:srgbClr val="CCCCCC"/>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b="1" sz="800">
              <a:solidFill>
                <a:srgbClr val="CCCCCC"/>
              </a:solidFill>
              <a:latin typeface="Roboto"/>
              <a:ea typeface="Roboto"/>
              <a:cs typeface="Roboto"/>
              <a:sym typeface="Roboto"/>
            </a:endParaRPr>
          </a:p>
        </p:txBody>
      </p:sp>
      <p:cxnSp>
        <p:nvCxnSpPr>
          <p:cNvPr id="803" name="Google Shape;803;p63"/>
          <p:cNvCxnSpPr/>
          <p:nvPr/>
        </p:nvCxnSpPr>
        <p:spPr>
          <a:xfrm rot="10800000">
            <a:off x="5153575" y="2534663"/>
            <a:ext cx="1436400" cy="0"/>
          </a:xfrm>
          <a:prstGeom prst="straightConnector1">
            <a:avLst/>
          </a:prstGeom>
          <a:noFill/>
          <a:ln cap="flat" cmpd="sng" w="9525">
            <a:solidFill>
              <a:srgbClr val="CCCCCC"/>
            </a:solidFill>
            <a:prstDash val="solid"/>
            <a:round/>
            <a:headEnd len="sm" w="sm" type="none"/>
            <a:tailEnd len="sm" w="sm" type="oval"/>
          </a:ln>
        </p:spPr>
      </p:cxnSp>
      <p:sp>
        <p:nvSpPr>
          <p:cNvPr id="804" name="Google Shape;804;p63"/>
          <p:cNvSpPr txBox="1"/>
          <p:nvPr/>
        </p:nvSpPr>
        <p:spPr>
          <a:xfrm>
            <a:off x="6589976" y="2505343"/>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CCCCCC"/>
                </a:solidFill>
                <a:latin typeface="Roboto"/>
                <a:ea typeface="Roboto"/>
                <a:cs typeface="Roboto"/>
                <a:sym typeface="Roboto"/>
              </a:rPr>
              <a:t>Vestibulum congue tempus</a:t>
            </a:r>
            <a:endParaRPr b="1" sz="1200">
              <a:solidFill>
                <a:srgbClr val="CCCCCC"/>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b="1" sz="800">
              <a:solidFill>
                <a:srgbClr val="CCCCCC"/>
              </a:solidFill>
              <a:latin typeface="Roboto"/>
              <a:ea typeface="Roboto"/>
              <a:cs typeface="Roboto"/>
              <a:sym typeface="Roboto"/>
            </a:endParaRPr>
          </a:p>
        </p:txBody>
      </p:sp>
      <p:cxnSp>
        <p:nvCxnSpPr>
          <p:cNvPr id="805" name="Google Shape;805;p63"/>
          <p:cNvCxnSpPr/>
          <p:nvPr/>
        </p:nvCxnSpPr>
        <p:spPr>
          <a:xfrm rot="10800000">
            <a:off x="2473225" y="2777675"/>
            <a:ext cx="1268100" cy="0"/>
          </a:xfrm>
          <a:prstGeom prst="straightConnector1">
            <a:avLst/>
          </a:prstGeom>
          <a:noFill/>
          <a:ln cap="flat" cmpd="sng" w="9525">
            <a:solidFill>
              <a:srgbClr val="CCCCCC"/>
            </a:solidFill>
            <a:prstDash val="solid"/>
            <a:round/>
            <a:headEnd len="sm" w="sm" type="oval"/>
            <a:tailEnd len="sm" w="sm" type="none"/>
          </a:ln>
        </p:spPr>
      </p:cxnSp>
      <p:sp>
        <p:nvSpPr>
          <p:cNvPr id="806" name="Google Shape;806;p63"/>
          <p:cNvSpPr txBox="1"/>
          <p:nvPr/>
        </p:nvSpPr>
        <p:spPr>
          <a:xfrm>
            <a:off x="353901" y="2729630"/>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lang="en" sz="1200">
                <a:solidFill>
                  <a:srgbClr val="CCCCCC"/>
                </a:solidFill>
                <a:latin typeface="Roboto"/>
                <a:ea typeface="Roboto"/>
                <a:cs typeface="Roboto"/>
                <a:sym typeface="Roboto"/>
              </a:rPr>
              <a:t>Vestibulum congue tempus</a:t>
            </a:r>
            <a:endParaRPr b="1" sz="1200">
              <a:solidFill>
                <a:srgbClr val="CCCCCC"/>
              </a:solidFill>
              <a:latin typeface="Roboto"/>
              <a:ea typeface="Roboto"/>
              <a:cs typeface="Roboto"/>
              <a:sym typeface="Roboto"/>
            </a:endParaRPr>
          </a:p>
          <a:p>
            <a:pPr indent="0" lvl="0" marL="0" rtl="0" algn="r">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b="1" sz="800">
              <a:solidFill>
                <a:srgbClr val="CCCCCC"/>
              </a:solidFill>
              <a:latin typeface="Roboto"/>
              <a:ea typeface="Roboto"/>
              <a:cs typeface="Roboto"/>
              <a:sym typeface="Roboto"/>
            </a:endParaRPr>
          </a:p>
        </p:txBody>
      </p:sp>
      <p:cxnSp>
        <p:nvCxnSpPr>
          <p:cNvPr id="807" name="Google Shape;807;p63"/>
          <p:cNvCxnSpPr/>
          <p:nvPr/>
        </p:nvCxnSpPr>
        <p:spPr>
          <a:xfrm rot="10800000">
            <a:off x="5334000" y="4057525"/>
            <a:ext cx="1280400" cy="0"/>
          </a:xfrm>
          <a:prstGeom prst="straightConnector1">
            <a:avLst/>
          </a:prstGeom>
          <a:noFill/>
          <a:ln cap="flat" cmpd="sng" w="9525">
            <a:solidFill>
              <a:srgbClr val="082D49"/>
            </a:solidFill>
            <a:prstDash val="solid"/>
            <a:round/>
            <a:headEnd len="sm" w="sm" type="none"/>
            <a:tailEnd len="sm" w="sm" type="oval"/>
          </a:ln>
        </p:spPr>
      </p:cxnSp>
      <p:sp>
        <p:nvSpPr>
          <p:cNvPr id="808" name="Google Shape;808;p63"/>
          <p:cNvSpPr txBox="1"/>
          <p:nvPr/>
        </p:nvSpPr>
        <p:spPr>
          <a:xfrm>
            <a:off x="6586728" y="4009500"/>
            <a:ext cx="22296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2E5E73"/>
                </a:solidFill>
                <a:latin typeface="Roboto"/>
                <a:ea typeface="Roboto"/>
                <a:cs typeface="Roboto"/>
                <a:sym typeface="Roboto"/>
              </a:rPr>
              <a:t>Vestibulum congue tempus</a:t>
            </a:r>
            <a:endParaRPr b="1" sz="1200">
              <a:solidFill>
                <a:srgbClr val="2E5E73"/>
              </a:solidFill>
              <a:latin typeface="Roboto"/>
              <a:ea typeface="Roboto"/>
              <a:cs typeface="Roboto"/>
              <a:sym typeface="Roboto"/>
            </a:endParaRPr>
          </a:p>
          <a:p>
            <a:pPr indent="0" lvl="0" marL="0" rtl="0" algn="l">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b="1" sz="800">
              <a:solidFill>
                <a:srgbClr val="2E5E73"/>
              </a:solidFill>
              <a:latin typeface="Roboto"/>
              <a:ea typeface="Roboto"/>
              <a:cs typeface="Roboto"/>
              <a:sym typeface="Roboto"/>
            </a:endParaRPr>
          </a:p>
        </p:txBody>
      </p:sp>
      <p:sp>
        <p:nvSpPr>
          <p:cNvPr id="809" name="Google Shape;809;p63"/>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0" name="Google Shape;810;p63"/>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1" name="Shape 811"/>
        <p:cNvGrpSpPr/>
        <p:nvPr/>
      </p:nvGrpSpPr>
      <p:grpSpPr>
        <a:xfrm>
          <a:off x="0" y="0"/>
          <a:ext cx="0" cy="0"/>
          <a:chOff x="0" y="0"/>
          <a:chExt cx="0" cy="0"/>
        </a:xfrm>
      </p:grpSpPr>
      <p:sp>
        <p:nvSpPr>
          <p:cNvPr id="812" name="Google Shape;812;p64"/>
          <p:cNvSpPr txBox="1"/>
          <p:nvPr>
            <p:ph idx="1" type="body"/>
          </p:nvPr>
        </p:nvSpPr>
        <p:spPr>
          <a:xfrm>
            <a:off x="692300" y="1122950"/>
            <a:ext cx="8139900" cy="3445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13" name="Google Shape;813;p64"/>
          <p:cNvSpPr txBox="1"/>
          <p:nvPr>
            <p:ph type="title"/>
          </p:nvPr>
        </p:nvSpPr>
        <p:spPr>
          <a:xfrm>
            <a:off x="50" y="127400"/>
            <a:ext cx="9144000" cy="3936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4" name="Google Shape;814;p64"/>
          <p:cNvSpPr txBox="1"/>
          <p:nvPr>
            <p:ph idx="2" type="title"/>
          </p:nvPr>
        </p:nvSpPr>
        <p:spPr>
          <a:xfrm>
            <a:off x="-6000" y="515275"/>
            <a:ext cx="9192600" cy="323100"/>
          </a:xfrm>
          <a:prstGeom prst="rect">
            <a:avLst/>
          </a:prstGeom>
        </p:spPr>
        <p:txBody>
          <a:bodyPr anchorCtr="0" anchor="t" bIns="91425" lIns="3657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815" name="Shape 815"/>
        <p:cNvGrpSpPr/>
        <p:nvPr/>
      </p:nvGrpSpPr>
      <p:grpSpPr>
        <a:xfrm>
          <a:off x="0" y="0"/>
          <a:ext cx="0" cy="0"/>
          <a:chOff x="0" y="0"/>
          <a:chExt cx="0" cy="0"/>
        </a:xfrm>
      </p:grpSpPr>
      <p:sp>
        <p:nvSpPr>
          <p:cNvPr id="816" name="Google Shape;816;p65"/>
          <p:cNvSpPr txBox="1"/>
          <p:nvPr>
            <p:ph type="title"/>
          </p:nvPr>
        </p:nvSpPr>
        <p:spPr>
          <a:xfrm>
            <a:off x="311700" y="445025"/>
            <a:ext cx="8520600" cy="572700"/>
          </a:xfrm>
          <a:prstGeom prst="rect">
            <a:avLst/>
          </a:prstGeom>
        </p:spPr>
        <p:txBody>
          <a:bodyPr anchorCtr="0" anchor="t" bIns="91425" lIns="3657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7" name="Google Shape;81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8" name="Google Shape;81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1">
  <p:cSld name="CUSTOM_23_2">
    <p:bg>
      <p:bgPr>
        <a:solidFill>
          <a:srgbClr val="F2F2F2"/>
        </a:solidFill>
      </p:bgPr>
    </p:bg>
    <p:spTree>
      <p:nvGrpSpPr>
        <p:cNvPr id="819" name="Shape 819"/>
        <p:cNvGrpSpPr/>
        <p:nvPr/>
      </p:nvGrpSpPr>
      <p:grpSpPr>
        <a:xfrm>
          <a:off x="0" y="0"/>
          <a:ext cx="0" cy="0"/>
          <a:chOff x="0" y="0"/>
          <a:chExt cx="0" cy="0"/>
        </a:xfrm>
      </p:grpSpPr>
      <p:sp>
        <p:nvSpPr>
          <p:cNvPr id="820" name="Google Shape;820;p66"/>
          <p:cNvSpPr/>
          <p:nvPr/>
        </p:nvSpPr>
        <p:spPr>
          <a:xfrm>
            <a:off x="330600" y="127400"/>
            <a:ext cx="393600" cy="3936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6"/>
          <p:cNvSpPr txBox="1"/>
          <p:nvPr/>
        </p:nvSpPr>
        <p:spPr>
          <a:xfrm>
            <a:off x="731520" y="127400"/>
            <a:ext cx="53727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Activity: </a:t>
            </a:r>
            <a:endParaRPr b="1" sz="2400">
              <a:solidFill>
                <a:srgbClr val="2E5E73"/>
              </a:solidFill>
              <a:latin typeface="Roboto"/>
              <a:ea typeface="Roboto"/>
              <a:cs typeface="Roboto"/>
              <a:sym typeface="Roboto"/>
            </a:endParaRPr>
          </a:p>
        </p:txBody>
      </p:sp>
      <p:sp>
        <p:nvSpPr>
          <p:cNvPr id="822" name="Google Shape;822;p66"/>
          <p:cNvSpPr txBox="1"/>
          <p:nvPr/>
        </p:nvSpPr>
        <p:spPr>
          <a:xfrm>
            <a:off x="5901175" y="3977950"/>
            <a:ext cx="2872200" cy="434400"/>
          </a:xfrm>
          <a:prstGeom prst="rect">
            <a:avLst/>
          </a:prstGeom>
          <a:noFill/>
          <a:ln>
            <a:noFill/>
          </a:ln>
        </p:spPr>
        <p:txBody>
          <a:bodyPr anchorCtr="0" anchor="ctr" bIns="0" lIns="640075" spcFirstLastPara="1" rIns="91425" wrap="square" tIns="0">
            <a:noAutofit/>
          </a:bodyPr>
          <a:lstStyle/>
          <a:p>
            <a:pPr indent="0" lvl="0" marL="0" rtl="0" algn="r">
              <a:spcBef>
                <a:spcPts val="0"/>
              </a:spcBef>
              <a:spcAft>
                <a:spcPts val="0"/>
              </a:spcAft>
              <a:buNone/>
            </a:pPr>
            <a:r>
              <a:rPr b="1" lang="en">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23" name="Google Shape;823;p66"/>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24" name="Google Shape;824;p66"/>
          <p:cNvPicPr preferRelativeResize="0"/>
          <p:nvPr/>
        </p:nvPicPr>
        <p:blipFill rotWithShape="1">
          <a:blip r:embed="rId3">
            <a:alphaModFix amt="12000"/>
          </a:blip>
          <a:srcRect b="41054" l="-3280" r="-37524" t="-19179"/>
          <a:stretch/>
        </p:blipFill>
        <p:spPr>
          <a:xfrm>
            <a:off x="0" y="3069475"/>
            <a:ext cx="3716100" cy="2074025"/>
          </a:xfrm>
          <a:prstGeom prst="rect">
            <a:avLst/>
          </a:prstGeom>
          <a:noFill/>
          <a:ln>
            <a:noFill/>
          </a:ln>
        </p:spPr>
      </p:pic>
      <p:cxnSp>
        <p:nvCxnSpPr>
          <p:cNvPr id="825" name="Google Shape;825;p66"/>
          <p:cNvCxnSpPr/>
          <p:nvPr/>
        </p:nvCxnSpPr>
        <p:spPr>
          <a:xfrm>
            <a:off x="0" y="929900"/>
            <a:ext cx="7337400" cy="0"/>
          </a:xfrm>
          <a:prstGeom prst="straightConnector1">
            <a:avLst/>
          </a:prstGeom>
          <a:noFill/>
          <a:ln cap="flat" cmpd="sng" w="19050">
            <a:solidFill>
              <a:srgbClr val="2E5E73"/>
            </a:solidFill>
            <a:prstDash val="solid"/>
            <a:round/>
            <a:headEnd len="med" w="med" type="none"/>
            <a:tailEnd len="med" w="med" type="oval"/>
          </a:ln>
        </p:spPr>
      </p:cxnSp>
      <p:sp>
        <p:nvSpPr>
          <p:cNvPr id="826" name="Google Shape;826;p66"/>
          <p:cNvSpPr txBox="1"/>
          <p:nvPr>
            <p:ph idx="1" type="subTitle"/>
          </p:nvPr>
        </p:nvSpPr>
        <p:spPr>
          <a:xfrm>
            <a:off x="818575" y="1726975"/>
            <a:ext cx="6518700" cy="21162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7" name="Google Shape;827;p66"/>
          <p:cNvSpPr txBox="1"/>
          <p:nvPr>
            <p:ph idx="2" type="subTitle"/>
          </p:nvPr>
        </p:nvSpPr>
        <p:spPr>
          <a:xfrm>
            <a:off x="0" y="4246400"/>
            <a:ext cx="8703600" cy="323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828" name="Google Shape;828;p66"/>
          <p:cNvSpPr txBox="1"/>
          <p:nvPr>
            <p:ph idx="3" type="subTitle"/>
          </p:nvPr>
        </p:nvSpPr>
        <p:spPr>
          <a:xfrm>
            <a:off x="731520" y="478650"/>
            <a:ext cx="7979400" cy="323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74" name="Shape 74"/>
        <p:cNvGrpSpPr/>
        <p:nvPr/>
      </p:nvGrpSpPr>
      <p:grpSpPr>
        <a:xfrm>
          <a:off x="0" y="0"/>
          <a:ext cx="0" cy="0"/>
          <a:chOff x="0" y="0"/>
          <a:chExt cx="0" cy="0"/>
        </a:xfrm>
      </p:grpSpPr>
      <p:cxnSp>
        <p:nvCxnSpPr>
          <p:cNvPr id="75" name="Google Shape;75;p8"/>
          <p:cNvCxnSpPr/>
          <p:nvPr/>
        </p:nvCxnSpPr>
        <p:spPr>
          <a:xfrm>
            <a:off x="0" y="929900"/>
            <a:ext cx="7337400" cy="0"/>
          </a:xfrm>
          <a:prstGeom prst="straightConnector1">
            <a:avLst/>
          </a:prstGeom>
          <a:noFill/>
          <a:ln cap="flat" cmpd="sng" w="19050">
            <a:solidFill>
              <a:srgbClr val="2E5E73"/>
            </a:solidFill>
            <a:prstDash val="solid"/>
            <a:round/>
            <a:headEnd len="med" w="med" type="none"/>
            <a:tailEnd len="med" w="med" type="oval"/>
          </a:ln>
        </p:spPr>
      </p:cxnSp>
      <p:sp>
        <p:nvSpPr>
          <p:cNvPr id="76" name="Google Shape;76;p8"/>
          <p:cNvSpPr txBox="1"/>
          <p:nvPr>
            <p:ph type="title"/>
          </p:nvPr>
        </p:nvSpPr>
        <p:spPr>
          <a:xfrm>
            <a:off x="50" y="127400"/>
            <a:ext cx="9144000" cy="393600"/>
          </a:xfrm>
          <a:prstGeom prst="rect">
            <a:avLst/>
          </a:prstGeom>
        </p:spPr>
        <p:txBody>
          <a:bodyPr anchorCtr="0" anchor="t" bIns="91425" lIns="822950"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8"/>
          <p:cNvSpPr txBox="1"/>
          <p:nvPr>
            <p:ph idx="2"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8"/>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8"/>
          <p:cNvPicPr preferRelativeResize="0"/>
          <p:nvPr/>
        </p:nvPicPr>
        <p:blipFill>
          <a:blip r:embed="rId2">
            <a:alphaModFix/>
          </a:blip>
          <a:stretch>
            <a:fillRect/>
          </a:stretch>
        </p:blipFill>
        <p:spPr>
          <a:xfrm>
            <a:off x="192875" y="28420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0" name="Shape 80"/>
        <p:cNvGrpSpPr/>
        <p:nvPr/>
      </p:nvGrpSpPr>
      <p:grpSpPr>
        <a:xfrm>
          <a:off x="0" y="0"/>
          <a:ext cx="0" cy="0"/>
          <a:chOff x="0" y="0"/>
          <a:chExt cx="0" cy="0"/>
        </a:xfrm>
      </p:grpSpPr>
      <p:sp>
        <p:nvSpPr>
          <p:cNvPr id="81" name="Google Shape;81;p9"/>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nvSpPr>
        <p:spPr>
          <a:xfrm>
            <a:off x="-5875" y="203600"/>
            <a:ext cx="9168600" cy="393600"/>
          </a:xfrm>
          <a:prstGeom prst="rect">
            <a:avLst/>
          </a:prstGeom>
          <a:noFill/>
          <a:ln>
            <a:noFill/>
          </a:ln>
        </p:spPr>
        <p:txBody>
          <a:bodyPr anchorCtr="0" anchor="ctr" bIns="91425" lIns="822950"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Activity: </a:t>
            </a:r>
            <a:endParaRPr b="1" sz="2400">
              <a:solidFill>
                <a:srgbClr val="2E5E73"/>
              </a:solidFill>
              <a:latin typeface="Roboto"/>
              <a:ea typeface="Roboto"/>
              <a:cs typeface="Roboto"/>
              <a:sym typeface="Roboto"/>
            </a:endParaRPr>
          </a:p>
        </p:txBody>
      </p:sp>
      <p:sp>
        <p:nvSpPr>
          <p:cNvPr id="83" name="Google Shape;83;p9"/>
          <p:cNvSpPr txBox="1"/>
          <p:nvPr/>
        </p:nvSpPr>
        <p:spPr>
          <a:xfrm>
            <a:off x="5901175" y="3977950"/>
            <a:ext cx="2872200" cy="434400"/>
          </a:xfrm>
          <a:prstGeom prst="rect">
            <a:avLst/>
          </a:prstGeom>
          <a:noFill/>
          <a:ln>
            <a:noFill/>
          </a:ln>
        </p:spPr>
        <p:txBody>
          <a:bodyPr anchorCtr="0" anchor="ctr" bIns="0" lIns="640075" spcFirstLastPara="1" rIns="91425" wrap="square" tIns="0">
            <a:noAutofit/>
          </a:bodyPr>
          <a:lstStyle/>
          <a:p>
            <a:pPr indent="0" lvl="0" marL="0" rtl="0" algn="r">
              <a:spcBef>
                <a:spcPts val="0"/>
              </a:spcBef>
              <a:spcAft>
                <a:spcPts val="0"/>
              </a:spcAft>
              <a:buNone/>
            </a:pPr>
            <a:r>
              <a:rPr b="1" lang="en">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4" name="Google Shape;84;p9"/>
          <p:cNvPicPr preferRelativeResize="0"/>
          <p:nvPr/>
        </p:nvPicPr>
        <p:blipFill rotWithShape="1">
          <a:blip r:embed="rId2">
            <a:alphaModFix amt="12000"/>
          </a:blip>
          <a:srcRect b="41054" l="-3280" r="-37524" t="-19179"/>
          <a:stretch/>
        </p:blipFill>
        <p:spPr>
          <a:xfrm>
            <a:off x="0" y="3069475"/>
            <a:ext cx="3716100" cy="2074025"/>
          </a:xfrm>
          <a:prstGeom prst="rect">
            <a:avLst/>
          </a:prstGeom>
          <a:noFill/>
          <a:ln>
            <a:noFill/>
          </a:ln>
        </p:spPr>
      </p:pic>
      <p:cxnSp>
        <p:nvCxnSpPr>
          <p:cNvPr id="85" name="Google Shape;85;p9"/>
          <p:cNvCxnSpPr/>
          <p:nvPr/>
        </p:nvCxnSpPr>
        <p:spPr>
          <a:xfrm>
            <a:off x="0" y="929900"/>
            <a:ext cx="7337400" cy="0"/>
          </a:xfrm>
          <a:prstGeom prst="straightConnector1">
            <a:avLst/>
          </a:prstGeom>
          <a:noFill/>
          <a:ln cap="flat" cmpd="sng" w="19050">
            <a:solidFill>
              <a:srgbClr val="2E5E73"/>
            </a:solidFill>
            <a:prstDash val="solid"/>
            <a:round/>
            <a:headEnd len="med" w="med" type="none"/>
            <a:tailEnd len="med" w="med" type="oval"/>
          </a:ln>
        </p:spPr>
      </p:cxnSp>
      <p:sp>
        <p:nvSpPr>
          <p:cNvPr id="86" name="Google Shape;86;p9"/>
          <p:cNvSpPr txBox="1"/>
          <p:nvPr>
            <p:ph idx="1" type="subTitle"/>
          </p:nvPr>
        </p:nvSpPr>
        <p:spPr>
          <a:xfrm>
            <a:off x="818575" y="1726975"/>
            <a:ext cx="6518700" cy="2116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9"/>
          <p:cNvSpPr txBox="1"/>
          <p:nvPr>
            <p:ph idx="2" type="subTitle"/>
          </p:nvPr>
        </p:nvSpPr>
        <p:spPr>
          <a:xfrm>
            <a:off x="0" y="4246400"/>
            <a:ext cx="8703600" cy="323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pic>
        <p:nvPicPr>
          <p:cNvPr id="88" name="Google Shape;88;p9"/>
          <p:cNvPicPr preferRelativeResize="0"/>
          <p:nvPr/>
        </p:nvPicPr>
        <p:blipFill>
          <a:blip r:embed="rId3">
            <a:alphaModFix/>
          </a:blip>
          <a:stretch>
            <a:fillRect/>
          </a:stretch>
        </p:blipFill>
        <p:spPr>
          <a:xfrm>
            <a:off x="222821" y="323175"/>
            <a:ext cx="399107" cy="393600"/>
          </a:xfrm>
          <a:prstGeom prst="rect">
            <a:avLst/>
          </a:prstGeom>
          <a:noFill/>
          <a:ln>
            <a:noFill/>
          </a:ln>
        </p:spPr>
      </p:pic>
      <p:sp>
        <p:nvSpPr>
          <p:cNvPr id="89" name="Google Shape;89;p9"/>
          <p:cNvSpPr txBox="1"/>
          <p:nvPr>
            <p:ph type="title"/>
          </p:nvPr>
        </p:nvSpPr>
        <p:spPr>
          <a:xfrm>
            <a:off x="-6000" y="478650"/>
            <a:ext cx="9168600" cy="323100"/>
          </a:xfrm>
          <a:prstGeom prst="rect">
            <a:avLst/>
          </a:prstGeom>
        </p:spPr>
        <p:txBody>
          <a:bodyPr anchorCtr="0" anchor="t" bIns="91425" lIns="822950" spcFirstLastPara="1" rIns="91425" wrap="square" tIns="91425">
            <a:noAutofit/>
          </a:bodyPr>
          <a:lstStyle>
            <a:lvl1pPr lvl="0" rtl="0">
              <a:spcBef>
                <a:spcPts val="0"/>
              </a:spcBef>
              <a:spcAft>
                <a:spcPts val="0"/>
              </a:spcAft>
              <a:buSzPts val="1400"/>
              <a:buFont typeface="Roboto Light"/>
              <a:buNone/>
              <a:defRPr b="0" sz="140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0" name="Shape 90"/>
        <p:cNvGrpSpPr/>
        <p:nvPr/>
      </p:nvGrpSpPr>
      <p:grpSpPr>
        <a:xfrm>
          <a:off x="0" y="0"/>
          <a:ext cx="0" cy="0"/>
          <a:chOff x="0" y="0"/>
          <a:chExt cx="0" cy="0"/>
        </a:xfrm>
      </p:grpSpPr>
      <p:sp>
        <p:nvSpPr>
          <p:cNvPr id="91" name="Google Shape;91;p10"/>
          <p:cNvSpPr/>
          <p:nvPr/>
        </p:nvSpPr>
        <p:spPr>
          <a:xfrm>
            <a:off x="136025" y="127400"/>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txBox="1"/>
          <p:nvPr/>
        </p:nvSpPr>
        <p:spPr>
          <a:xfrm>
            <a:off x="0" y="269550"/>
            <a:ext cx="9144000" cy="393600"/>
          </a:xfrm>
          <a:prstGeom prst="rect">
            <a:avLst/>
          </a:prstGeom>
          <a:noFill/>
          <a:ln>
            <a:noFill/>
          </a:ln>
        </p:spPr>
        <p:txBody>
          <a:bodyPr anchorCtr="0" anchor="ctr" bIns="91425" lIns="822950"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Fist to Five</a:t>
            </a:r>
            <a:r>
              <a:rPr b="1" lang="en" sz="2400">
                <a:solidFill>
                  <a:srgbClr val="2E5E73"/>
                </a:solidFill>
                <a:latin typeface="Roboto"/>
                <a:ea typeface="Roboto"/>
                <a:cs typeface="Roboto"/>
                <a:sym typeface="Roboto"/>
              </a:rPr>
              <a:t> </a:t>
            </a:r>
            <a:endParaRPr b="1" sz="2400">
              <a:solidFill>
                <a:srgbClr val="2E5E73"/>
              </a:solidFill>
              <a:latin typeface="Roboto"/>
              <a:ea typeface="Roboto"/>
              <a:cs typeface="Roboto"/>
              <a:sym typeface="Roboto"/>
            </a:endParaRPr>
          </a:p>
        </p:txBody>
      </p:sp>
      <p:cxnSp>
        <p:nvCxnSpPr>
          <p:cNvPr id="93" name="Google Shape;93;p10"/>
          <p:cNvCxnSpPr/>
          <p:nvPr/>
        </p:nvCxnSpPr>
        <p:spPr>
          <a:xfrm>
            <a:off x="0" y="929900"/>
            <a:ext cx="7337400" cy="0"/>
          </a:xfrm>
          <a:prstGeom prst="straightConnector1">
            <a:avLst/>
          </a:prstGeom>
          <a:noFill/>
          <a:ln cap="flat" cmpd="sng" w="19050">
            <a:solidFill>
              <a:srgbClr val="2E5E73"/>
            </a:solidFill>
            <a:prstDash val="solid"/>
            <a:round/>
            <a:headEnd len="med" w="med" type="none"/>
            <a:tailEnd len="med" w="med" type="oval"/>
          </a:ln>
        </p:spPr>
      </p:cxnSp>
      <p:sp>
        <p:nvSpPr>
          <p:cNvPr id="94" name="Google Shape;94;p10"/>
          <p:cNvSpPr txBox="1"/>
          <p:nvPr>
            <p:ph idx="1" type="subTitle"/>
          </p:nvPr>
        </p:nvSpPr>
        <p:spPr>
          <a:xfrm>
            <a:off x="818575" y="1255850"/>
            <a:ext cx="7386900" cy="231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5" name="Google Shape;95;p10"/>
          <p:cNvPicPr preferRelativeResize="0"/>
          <p:nvPr/>
        </p:nvPicPr>
        <p:blipFill rotWithShape="1">
          <a:blip r:embed="rId2">
            <a:alphaModFix/>
          </a:blip>
          <a:srcRect b="11668" l="0" r="0" t="0"/>
          <a:stretch/>
        </p:blipFill>
        <p:spPr>
          <a:xfrm>
            <a:off x="5855050" y="3612276"/>
            <a:ext cx="828675" cy="1531225"/>
          </a:xfrm>
          <a:prstGeom prst="rect">
            <a:avLst/>
          </a:prstGeom>
          <a:noFill/>
          <a:ln>
            <a:noFill/>
          </a:ln>
        </p:spPr>
      </p:pic>
      <p:pic>
        <p:nvPicPr>
          <p:cNvPr id="96" name="Google Shape;96;p10"/>
          <p:cNvPicPr preferRelativeResize="0"/>
          <p:nvPr/>
        </p:nvPicPr>
        <p:blipFill rotWithShape="1">
          <a:blip r:embed="rId3">
            <a:alphaModFix/>
          </a:blip>
          <a:srcRect b="13517" l="0" r="0" t="0"/>
          <a:stretch/>
        </p:blipFill>
        <p:spPr>
          <a:xfrm>
            <a:off x="4646300" y="3636099"/>
            <a:ext cx="666750" cy="1507400"/>
          </a:xfrm>
          <a:prstGeom prst="rect">
            <a:avLst/>
          </a:prstGeom>
          <a:noFill/>
          <a:ln>
            <a:noFill/>
          </a:ln>
        </p:spPr>
      </p:pic>
      <p:pic>
        <p:nvPicPr>
          <p:cNvPr id="97" name="Google Shape;97;p10"/>
          <p:cNvPicPr preferRelativeResize="0"/>
          <p:nvPr/>
        </p:nvPicPr>
        <p:blipFill rotWithShape="1">
          <a:blip r:embed="rId4">
            <a:alphaModFix/>
          </a:blip>
          <a:srcRect b="13770" l="0" r="0" t="0"/>
          <a:stretch/>
        </p:blipFill>
        <p:spPr>
          <a:xfrm>
            <a:off x="3294675" y="3698001"/>
            <a:ext cx="733425" cy="1445500"/>
          </a:xfrm>
          <a:prstGeom prst="rect">
            <a:avLst/>
          </a:prstGeom>
          <a:noFill/>
          <a:ln>
            <a:noFill/>
          </a:ln>
        </p:spPr>
      </p:pic>
      <p:pic>
        <p:nvPicPr>
          <p:cNvPr id="98" name="Google Shape;98;p10"/>
          <p:cNvPicPr preferRelativeResize="0"/>
          <p:nvPr/>
        </p:nvPicPr>
        <p:blipFill rotWithShape="1">
          <a:blip r:embed="rId5">
            <a:alphaModFix/>
          </a:blip>
          <a:srcRect b="12495" l="0" r="0" t="0"/>
          <a:stretch/>
        </p:blipFill>
        <p:spPr>
          <a:xfrm>
            <a:off x="7103825" y="3659901"/>
            <a:ext cx="1114425" cy="1483600"/>
          </a:xfrm>
          <a:prstGeom prst="rect">
            <a:avLst/>
          </a:prstGeom>
          <a:noFill/>
          <a:ln>
            <a:noFill/>
          </a:ln>
        </p:spPr>
      </p:pic>
      <p:pic>
        <p:nvPicPr>
          <p:cNvPr id="99" name="Google Shape;99;p10"/>
          <p:cNvPicPr preferRelativeResize="0"/>
          <p:nvPr/>
        </p:nvPicPr>
        <p:blipFill rotWithShape="1">
          <a:blip r:embed="rId6">
            <a:alphaModFix/>
          </a:blip>
          <a:srcRect b="19955" l="0" r="0" t="0"/>
          <a:stretch/>
        </p:blipFill>
        <p:spPr>
          <a:xfrm>
            <a:off x="731900" y="4198076"/>
            <a:ext cx="771525" cy="945425"/>
          </a:xfrm>
          <a:prstGeom prst="rect">
            <a:avLst/>
          </a:prstGeom>
          <a:noFill/>
          <a:ln>
            <a:noFill/>
          </a:ln>
        </p:spPr>
      </p:pic>
      <p:pic>
        <p:nvPicPr>
          <p:cNvPr id="100" name="Google Shape;100;p10"/>
          <p:cNvPicPr preferRelativeResize="0"/>
          <p:nvPr/>
        </p:nvPicPr>
        <p:blipFill rotWithShape="1">
          <a:blip r:embed="rId7">
            <a:alphaModFix/>
          </a:blip>
          <a:srcRect b="12495" l="0" r="0" t="0"/>
          <a:stretch/>
        </p:blipFill>
        <p:spPr>
          <a:xfrm>
            <a:off x="2059400" y="3659901"/>
            <a:ext cx="762000" cy="1483600"/>
          </a:xfrm>
          <a:prstGeom prst="rect">
            <a:avLst/>
          </a:prstGeom>
          <a:noFill/>
          <a:ln>
            <a:noFill/>
          </a:ln>
        </p:spPr>
      </p:pic>
      <p:pic>
        <p:nvPicPr>
          <p:cNvPr id="101" name="Google Shape;101;p10"/>
          <p:cNvPicPr preferRelativeResize="0"/>
          <p:nvPr/>
        </p:nvPicPr>
        <p:blipFill rotWithShape="1">
          <a:blip r:embed="rId5">
            <a:alphaModFix/>
          </a:blip>
          <a:srcRect b="12495" l="0" r="0" t="0"/>
          <a:stretch/>
        </p:blipFill>
        <p:spPr>
          <a:xfrm rot="-3">
            <a:off x="270339" y="151751"/>
            <a:ext cx="384136" cy="511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2.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128100"/>
            <a:ext cx="9144000" cy="572700"/>
          </a:xfrm>
          <a:prstGeom prst="rect">
            <a:avLst/>
          </a:prstGeom>
          <a:noFill/>
          <a:ln>
            <a:noFill/>
          </a:ln>
        </p:spPr>
        <p:txBody>
          <a:bodyPr anchorCtr="0" anchor="t" bIns="91425" lIns="365750" spcFirstLastPara="1" rIns="91425" wrap="square" tIns="91425">
            <a:noAutofit/>
          </a:bodyPr>
          <a:lstStyle>
            <a:lvl1pPr lvl="0" rtl="0">
              <a:spcBef>
                <a:spcPts val="0"/>
              </a:spcBef>
              <a:spcAft>
                <a:spcPts val="0"/>
              </a:spcAft>
              <a:buClr>
                <a:srgbClr val="2E5E73"/>
              </a:buClr>
              <a:buSzPts val="2400"/>
              <a:buFont typeface="Roboto"/>
              <a:buNone/>
              <a:defRPr b="1" sz="2400">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576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indent="-317500" lvl="1" marL="9144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indent="-317500" lvl="2" marL="13716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indent="-317500" lvl="3" marL="18288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indent="-317500" lvl="4" marL="22860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indent="-317500" lvl="5" marL="27432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indent="-317500" lvl="6" marL="32004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indent="-317500" lvl="7" marL="36576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indent="-317500" lvl="8" marL="41148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 Id="rId3"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3.xml"/><Relationship Id="rId3" Type="http://schemas.openxmlformats.org/officeDocument/2006/relationships/image" Target="../media/image5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3.xml"/><Relationship Id="rId3" Type="http://schemas.openxmlformats.org/officeDocument/2006/relationships/image" Target="../media/image18.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6.xml"/><Relationship Id="rId3" Type="http://schemas.openxmlformats.org/officeDocument/2006/relationships/hyperlink" Target="https://fast.wistia.net/embed/iframe/1x7ef62wg0?seo=false"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8.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9.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2" name="Shape 832"/>
        <p:cNvGrpSpPr/>
        <p:nvPr/>
      </p:nvGrpSpPr>
      <p:grpSpPr>
        <a:xfrm>
          <a:off x="0" y="0"/>
          <a:ext cx="0" cy="0"/>
          <a:chOff x="0" y="0"/>
          <a:chExt cx="0" cy="0"/>
        </a:xfrm>
      </p:grpSpPr>
      <p:sp>
        <p:nvSpPr>
          <p:cNvPr id="833" name="Google Shape;833;p67"/>
          <p:cNvSpPr txBox="1"/>
          <p:nvPr/>
        </p:nvSpPr>
        <p:spPr>
          <a:xfrm>
            <a:off x="4271499" y="1606750"/>
            <a:ext cx="2368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200">
                <a:solidFill>
                  <a:schemeClr val="lt1"/>
                </a:solidFill>
                <a:latin typeface="Roboto"/>
                <a:ea typeface="Roboto"/>
                <a:cs typeface="Roboto"/>
                <a:sym typeface="Roboto"/>
              </a:rPr>
              <a:t>AI Boot Camp</a:t>
            </a:r>
            <a:endParaRPr b="1" sz="1200">
              <a:solidFill>
                <a:schemeClr val="lt1"/>
              </a:solidFill>
              <a:latin typeface="Roboto"/>
              <a:ea typeface="Roboto"/>
              <a:cs typeface="Roboto"/>
              <a:sym typeface="Roboto"/>
            </a:endParaRPr>
          </a:p>
        </p:txBody>
      </p:sp>
      <p:sp>
        <p:nvSpPr>
          <p:cNvPr id="834" name="Google Shape;834;p67"/>
          <p:cNvSpPr txBox="1"/>
          <p:nvPr>
            <p:ph type="title"/>
          </p:nvPr>
        </p:nvSpPr>
        <p:spPr>
          <a:xfrm>
            <a:off x="3980675" y="1976050"/>
            <a:ext cx="4205100" cy="1299900"/>
          </a:xfrm>
          <a:prstGeom prst="rect">
            <a:avLst/>
          </a:prstGeom>
        </p:spPr>
        <p:txBody>
          <a:bodyPr anchorCtr="0" anchor="t" bIns="91425" lIns="365750" spcFirstLastPara="1" rIns="91425" wrap="square" tIns="91425">
            <a:noAutofit/>
          </a:bodyPr>
          <a:lstStyle/>
          <a:p>
            <a:pPr indent="0" lvl="0" marL="0" rtl="0" algn="l">
              <a:lnSpc>
                <a:spcPct val="100000"/>
              </a:lnSpc>
              <a:spcBef>
                <a:spcPts val="0"/>
              </a:spcBef>
              <a:spcAft>
                <a:spcPts val="0"/>
              </a:spcAft>
              <a:buSzPts val="990"/>
              <a:buNone/>
            </a:pPr>
            <a:r>
              <a:rPr b="0" lang="en" sz="4000">
                <a:solidFill>
                  <a:schemeClr val="lt1"/>
                </a:solidFill>
              </a:rPr>
              <a:t>Programming Basics</a:t>
            </a:r>
            <a:endParaRPr b="0" sz="4000">
              <a:solidFill>
                <a:schemeClr val="lt1"/>
              </a:solidFill>
            </a:endParaRPr>
          </a:p>
        </p:txBody>
      </p:sp>
      <p:sp>
        <p:nvSpPr>
          <p:cNvPr id="835" name="Google Shape;835;p67"/>
          <p:cNvSpPr txBox="1"/>
          <p:nvPr/>
        </p:nvSpPr>
        <p:spPr>
          <a:xfrm>
            <a:off x="4271499" y="3167450"/>
            <a:ext cx="3054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200">
                <a:solidFill>
                  <a:schemeClr val="lt1"/>
                </a:solidFill>
                <a:latin typeface="Roboto Light"/>
                <a:ea typeface="Roboto Light"/>
                <a:cs typeface="Roboto Light"/>
                <a:sym typeface="Roboto Light"/>
              </a:rPr>
              <a:t>Module 2 Day 1</a:t>
            </a:r>
            <a:endParaRPr>
              <a:solidFill>
                <a:schemeClr val="lt1"/>
              </a:solidFill>
              <a:latin typeface="Roboto Light"/>
              <a:ea typeface="Roboto Light"/>
              <a:cs typeface="Roboto Light"/>
              <a:sym typeface="Roboto Light"/>
            </a:endParaRPr>
          </a:p>
        </p:txBody>
      </p:sp>
      <p:cxnSp>
        <p:nvCxnSpPr>
          <p:cNvPr id="836" name="Google Shape;836;p67"/>
          <p:cNvCxnSpPr/>
          <p:nvPr/>
        </p:nvCxnSpPr>
        <p:spPr>
          <a:xfrm>
            <a:off x="4347750" y="1976050"/>
            <a:ext cx="968700" cy="0"/>
          </a:xfrm>
          <a:prstGeom prst="straightConnector1">
            <a:avLst/>
          </a:prstGeom>
          <a:noFill/>
          <a:ln cap="flat" cmpd="sng" w="19050">
            <a:solidFill>
              <a:schemeClr val="lt1"/>
            </a:solidFill>
            <a:prstDash val="solid"/>
            <a:round/>
            <a:headEnd len="med" w="med" type="none"/>
            <a:tailEnd len="med" w="med" type="none"/>
          </a:ln>
        </p:spPr>
      </p:cxnSp>
      <p:cxnSp>
        <p:nvCxnSpPr>
          <p:cNvPr id="837" name="Google Shape;837;p67"/>
          <p:cNvCxnSpPr/>
          <p:nvPr/>
        </p:nvCxnSpPr>
        <p:spPr>
          <a:xfrm>
            <a:off x="4358200" y="1975950"/>
            <a:ext cx="5446500" cy="0"/>
          </a:xfrm>
          <a:prstGeom prst="straightConnector1">
            <a:avLst/>
          </a:prstGeom>
          <a:noFill/>
          <a:ln cap="flat" cmpd="sng" w="19050">
            <a:solidFill>
              <a:schemeClr val="lt1"/>
            </a:solidFill>
            <a:prstDash val="solid"/>
            <a:round/>
            <a:headEnd len="med" w="med" type="none"/>
            <a:tailEnd len="med" w="med" type="oval"/>
          </a:ln>
        </p:spPr>
      </p:cxnSp>
      <p:sp>
        <p:nvSpPr>
          <p:cNvPr id="838" name="Google Shape;838;p67"/>
          <p:cNvSpPr txBox="1"/>
          <p:nvPr/>
        </p:nvSpPr>
        <p:spPr>
          <a:xfrm>
            <a:off x="0" y="4850400"/>
            <a:ext cx="5022000" cy="307800"/>
          </a:xfrm>
          <a:prstGeom prst="rect">
            <a:avLst/>
          </a:prstGeom>
          <a:noFill/>
          <a:ln>
            <a:noFill/>
          </a:ln>
        </p:spPr>
        <p:txBody>
          <a:bodyPr anchorCtr="0" anchor="t" bIns="91425" lIns="365750" spcFirstLastPara="1" rIns="91425" wrap="square" tIns="91425">
            <a:spAutoFit/>
          </a:bodyPr>
          <a:lstStyle/>
          <a:p>
            <a:pPr indent="-228600" lvl="0" marL="0" rtl="0" algn="l">
              <a:lnSpc>
                <a:spcPct val="115000"/>
              </a:lnSpc>
              <a:spcBef>
                <a:spcPts val="0"/>
              </a:spcBef>
              <a:spcAft>
                <a:spcPts val="1600"/>
              </a:spcAft>
              <a:buNone/>
            </a:pPr>
            <a:r>
              <a:rPr lang="en" sz="800">
                <a:solidFill>
                  <a:schemeClr val="lt1"/>
                </a:solidFill>
                <a:latin typeface="Roboto Light"/>
                <a:ea typeface="Roboto Light"/>
                <a:cs typeface="Roboto Light"/>
                <a:sym typeface="Roboto Light"/>
              </a:rPr>
              <a:t>© 2023 edX Boot Camps LLC. Confidential and Proprietary. All Rights Reserved.</a:t>
            </a:r>
            <a:endParaRPr sz="10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6"/>
          <p:cNvSpPr txBox="1"/>
          <p:nvPr/>
        </p:nvSpPr>
        <p:spPr>
          <a:xfrm>
            <a:off x="368950" y="127400"/>
            <a:ext cx="3798600" cy="24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Abstrac</a:t>
            </a:r>
            <a:r>
              <a:rPr b="1" lang="en" sz="2400">
                <a:solidFill>
                  <a:schemeClr val="accent6"/>
                </a:solidFill>
                <a:latin typeface="Roboto"/>
                <a:ea typeface="Roboto"/>
                <a:cs typeface="Roboto"/>
                <a:sym typeface="Roboto"/>
              </a:rPr>
              <a:t>tion</a:t>
            </a:r>
            <a:endParaRPr b="1" sz="24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2E5E73"/>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a:solidFill>
                  <a:srgbClr val="2E5E73"/>
                </a:solidFill>
                <a:latin typeface="Roboto Light"/>
                <a:ea typeface="Roboto Light"/>
                <a:cs typeface="Roboto Light"/>
                <a:sym typeface="Roboto Light"/>
              </a:rPr>
              <a:t>In this step, we will make sure that we are only focusing on relevant information and that we are disregarding details that won’t help us solve this problem. Let’s take a look at the image of our drying rack again. </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a:solidFill>
                  <a:srgbClr val="2E5E73"/>
                </a:solidFill>
                <a:latin typeface="Roboto Light"/>
                <a:ea typeface="Roboto Light"/>
                <a:cs typeface="Roboto Light"/>
                <a:sym typeface="Roboto Light"/>
              </a:rPr>
              <a:t>We can see that there is a towel on the drying rack that we used to dry the dishes and a knife. Neither of these details will help us solve the problem of putting away the dishes, so let’s add some pseudocode to remind us that these details are irrelevant to our solution.</a:t>
            </a:r>
            <a:endParaRPr>
              <a:solidFill>
                <a:srgbClr val="2E5E73"/>
              </a:solidFill>
              <a:latin typeface="Roboto Medium"/>
              <a:ea typeface="Roboto Medium"/>
              <a:cs typeface="Roboto Medium"/>
              <a:sym typeface="Roboto Medium"/>
            </a:endParaRPr>
          </a:p>
        </p:txBody>
      </p:sp>
      <p:sp>
        <p:nvSpPr>
          <p:cNvPr id="925" name="Google Shape;925;p76"/>
          <p:cNvSpPr txBox="1"/>
          <p:nvPr>
            <p:ph idx="1" type="body"/>
          </p:nvPr>
        </p:nvSpPr>
        <p:spPr>
          <a:xfrm>
            <a:off x="929475" y="3811450"/>
            <a:ext cx="2887500" cy="1101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Abstraction:</a:t>
            </a:r>
            <a:endParaRPr sz="1200">
              <a:solidFill>
                <a:srgbClr val="2E5E73"/>
              </a:solidFill>
              <a:latin typeface="Inconsolata Medium"/>
              <a:ea typeface="Inconsolata Medium"/>
              <a:cs typeface="Inconsolata Medium"/>
              <a:sym typeface="Inconsolata Medium"/>
            </a:endParaRPr>
          </a:p>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Ignore knife</a:t>
            </a:r>
            <a:endParaRPr sz="1200">
              <a:solidFill>
                <a:srgbClr val="2E5E73"/>
              </a:solidFill>
              <a:latin typeface="Inconsolata Medium"/>
              <a:ea typeface="Inconsolata Medium"/>
              <a:cs typeface="Inconsolata Medium"/>
              <a:sym typeface="Inconsolata Medium"/>
            </a:endParaRPr>
          </a:p>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Ignore towel</a:t>
            </a:r>
            <a:endParaRPr sz="1200">
              <a:solidFill>
                <a:srgbClr val="2E5E73"/>
              </a:solidFill>
              <a:latin typeface="Inconsolata Medium"/>
              <a:ea typeface="Inconsolata Medium"/>
              <a:cs typeface="Inconsolata Medium"/>
              <a:sym typeface="Inconsolata Medium"/>
            </a:endParaRPr>
          </a:p>
        </p:txBody>
      </p:sp>
      <p:pic>
        <p:nvPicPr>
          <p:cNvPr id="926" name="Google Shape;926;p76"/>
          <p:cNvPicPr preferRelativeResize="0"/>
          <p:nvPr/>
        </p:nvPicPr>
        <p:blipFill rotWithShape="1">
          <a:blip r:embed="rId3">
            <a:alphaModFix/>
          </a:blip>
          <a:srcRect b="6480" l="12329" r="15821" t="19368"/>
          <a:stretch/>
        </p:blipFill>
        <p:spPr>
          <a:xfrm>
            <a:off x="4958000" y="1137575"/>
            <a:ext cx="3706474" cy="286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77"/>
          <p:cNvSpPr/>
          <p:nvPr/>
        </p:nvSpPr>
        <p:spPr>
          <a:xfrm>
            <a:off x="0" y="2121375"/>
            <a:ext cx="4879500" cy="3022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7"/>
          <p:cNvSpPr txBox="1"/>
          <p:nvPr/>
        </p:nvSpPr>
        <p:spPr>
          <a:xfrm>
            <a:off x="368950" y="127400"/>
            <a:ext cx="8527200" cy="19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Sequencing</a:t>
            </a:r>
            <a:endParaRPr b="1" sz="24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E5E73"/>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a:solidFill>
                  <a:srgbClr val="2E5E73"/>
                </a:solidFill>
                <a:latin typeface="Roboto Light"/>
                <a:ea typeface="Roboto Light"/>
                <a:cs typeface="Roboto Light"/>
                <a:sym typeface="Roboto Light"/>
              </a:rPr>
              <a:t>Now that we’ve broken down our problem into manageable parts, identified patterns, and eliminated irrelevant information, we can write and test our algorithm. </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a:solidFill>
                  <a:srgbClr val="2E5E73"/>
                </a:solidFill>
                <a:latin typeface="Roboto Light"/>
                <a:ea typeface="Roboto Light"/>
                <a:cs typeface="Roboto Light"/>
                <a:sym typeface="Roboto Light"/>
              </a:rPr>
              <a:t>An algorithm is essentially a sequence of steps or rules that we can use to solve our problem. In our case, it will be the sequence of events that will occur in order for us to complete the task of putting away the dishes.</a:t>
            </a:r>
            <a:endParaRPr sz="1500">
              <a:solidFill>
                <a:srgbClr val="2E5E73"/>
              </a:solidFill>
              <a:latin typeface="Roboto Light"/>
              <a:ea typeface="Roboto Light"/>
              <a:cs typeface="Roboto Light"/>
              <a:sym typeface="Roboto Light"/>
            </a:endParaRPr>
          </a:p>
        </p:txBody>
      </p:sp>
      <p:sp>
        <p:nvSpPr>
          <p:cNvPr id="933" name="Google Shape;933;p77"/>
          <p:cNvSpPr txBox="1"/>
          <p:nvPr>
            <p:ph idx="1" type="body"/>
          </p:nvPr>
        </p:nvSpPr>
        <p:spPr>
          <a:xfrm>
            <a:off x="431625" y="2260350"/>
            <a:ext cx="4312800" cy="2907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Sequence:</a:t>
            </a:r>
            <a:endParaRPr sz="1100">
              <a:solidFill>
                <a:schemeClr val="lt1"/>
              </a:solidFill>
              <a:latin typeface="Inconsolata"/>
              <a:ea typeface="Inconsolata"/>
              <a:cs typeface="Inconsolata"/>
              <a:sym typeface="Inconsolata"/>
            </a:endParaRPr>
          </a:p>
          <a:p>
            <a:pPr indent="457200" lvl="0" marL="0" rtl="0" algn="l">
              <a:spcBef>
                <a:spcPts val="1000"/>
              </a:spcBef>
              <a:spcAft>
                <a:spcPts val="0"/>
              </a:spcAft>
              <a:buNone/>
            </a:pPr>
            <a:r>
              <a:rPr lang="en" sz="1100">
                <a:solidFill>
                  <a:schemeClr val="lt1"/>
                </a:solidFill>
                <a:latin typeface="Inconsolata"/>
                <a:ea typeface="Inconsolata"/>
                <a:cs typeface="Inconsolata"/>
                <a:sym typeface="Inconsolata"/>
              </a:rPr>
              <a:t># 1. Event 1: Put away plates:</a:t>
            </a:r>
            <a:endParaRPr sz="1100">
              <a:solidFill>
                <a:schemeClr val="lt1"/>
              </a:solidFill>
              <a:latin typeface="Inconsolata"/>
              <a:ea typeface="Inconsolata"/>
              <a:cs typeface="Inconsolata"/>
              <a:sym typeface="Inconsolata"/>
            </a:endParaRPr>
          </a:p>
          <a:p>
            <a:pPr indent="457200" lvl="0" marL="0" rtl="0" algn="l">
              <a:spcBef>
                <a:spcPts val="1000"/>
              </a:spcBef>
              <a:spcAft>
                <a:spcPts val="0"/>
              </a:spcAft>
              <a:buNone/>
            </a:pPr>
            <a:r>
              <a:rPr lang="en" sz="1100">
                <a:solidFill>
                  <a:schemeClr val="lt1"/>
                </a:solidFill>
                <a:latin typeface="Inconsolata"/>
                <a:ea typeface="Inconsolata"/>
                <a:cs typeface="Inconsolata"/>
                <a:sym typeface="Inconsolata"/>
              </a:rPr>
              <a:t># 2. Event 2: Put away bowls:</a:t>
            </a:r>
            <a:endParaRPr sz="1100">
              <a:solidFill>
                <a:schemeClr val="lt1"/>
              </a:solidFill>
              <a:latin typeface="Inconsolata"/>
              <a:ea typeface="Inconsolata"/>
              <a:cs typeface="Inconsolata"/>
              <a:sym typeface="Inconsolata"/>
            </a:endParaRPr>
          </a:p>
          <a:p>
            <a:pPr indent="457200" lvl="0" marL="0" rtl="0" algn="l">
              <a:spcBef>
                <a:spcPts val="1000"/>
              </a:spcBef>
              <a:spcAft>
                <a:spcPts val="0"/>
              </a:spcAft>
              <a:buNone/>
            </a:pPr>
            <a:r>
              <a:rPr lang="en" sz="1100">
                <a:solidFill>
                  <a:schemeClr val="lt1"/>
                </a:solidFill>
                <a:latin typeface="Inconsolata"/>
                <a:ea typeface="Inconsolata"/>
                <a:cs typeface="Inconsolata"/>
                <a:sym typeface="Inconsolata"/>
              </a:rPr>
              <a:t># Sequence:</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1. Event 1: Put away plates:</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Conditional: If (a plate is fancy) </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stack it on the top shelf</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else </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stack it on the bottom shelf</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2. Event 2: Put away bowls:</a:t>
            </a:r>
            <a:endParaRPr sz="1100">
              <a:solidFill>
                <a:schemeClr val="lt1"/>
              </a:solidFill>
              <a:latin typeface="Inconsolata"/>
              <a:ea typeface="Inconsolata"/>
              <a:cs typeface="Inconsolata"/>
              <a:sym typeface="Inconsolata"/>
            </a:endParaRPr>
          </a:p>
        </p:txBody>
      </p:sp>
      <p:pic>
        <p:nvPicPr>
          <p:cNvPr id="934" name="Google Shape;934;p77"/>
          <p:cNvPicPr preferRelativeResize="0"/>
          <p:nvPr/>
        </p:nvPicPr>
        <p:blipFill>
          <a:blip r:embed="rId3">
            <a:alphaModFix/>
          </a:blip>
          <a:stretch>
            <a:fillRect/>
          </a:stretch>
        </p:blipFill>
        <p:spPr>
          <a:xfrm>
            <a:off x="4994525" y="2061638"/>
            <a:ext cx="4030302" cy="30221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78"/>
          <p:cNvSpPr/>
          <p:nvPr/>
        </p:nvSpPr>
        <p:spPr>
          <a:xfrm>
            <a:off x="4106675" y="1060075"/>
            <a:ext cx="5037300" cy="4083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8"/>
          <p:cNvSpPr txBox="1"/>
          <p:nvPr>
            <p:ph idx="1" type="body"/>
          </p:nvPr>
        </p:nvSpPr>
        <p:spPr>
          <a:xfrm>
            <a:off x="4375975" y="1463900"/>
            <a:ext cx="4767900" cy="29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Sequence:</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1. </a:t>
            </a:r>
            <a:r>
              <a:rPr lang="en" sz="1100">
                <a:solidFill>
                  <a:schemeClr val="lt1"/>
                </a:solidFill>
                <a:latin typeface="Inconsolata"/>
                <a:ea typeface="Inconsolata"/>
                <a:cs typeface="Inconsolata"/>
                <a:sym typeface="Inconsolata"/>
              </a:rPr>
              <a:t>Event 1: Put away plates:</a:t>
            </a:r>
            <a:r>
              <a:rPr lang="en" sz="1100">
                <a:solidFill>
                  <a:schemeClr val="lt1"/>
                </a:solidFill>
                <a:latin typeface="Inconsolata"/>
                <a:ea typeface="Inconsolata"/>
                <a:cs typeface="Inconsolata"/>
                <a:sym typeface="Inconsolata"/>
              </a:rPr>
              <a:t> A plate has a crack in it.</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What do we do?</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Conditional: If (a plate is fancy) </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put it on the top shelf</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else if (a plate is plain)</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put it on the bottom shelf</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else if (a plate is cracked) </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put it in the trash</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rPr lang="en" sz="1100">
                <a:solidFill>
                  <a:schemeClr val="lt1"/>
                </a:solidFill>
                <a:latin typeface="Inconsolata"/>
                <a:ea typeface="Inconsolata"/>
                <a:cs typeface="Inconsolata"/>
                <a:sym typeface="Inconsolata"/>
              </a:rPr>
              <a:t>#               </a:t>
            </a:r>
            <a:endParaRPr sz="1100">
              <a:solidFill>
                <a:schemeClr val="lt1"/>
              </a:solidFill>
              <a:latin typeface="Inconsolata"/>
              <a:ea typeface="Inconsolata"/>
              <a:cs typeface="Inconsolata"/>
              <a:sym typeface="Inconsolata"/>
            </a:endParaRPr>
          </a:p>
        </p:txBody>
      </p:sp>
      <p:sp>
        <p:nvSpPr>
          <p:cNvPr id="941" name="Google Shape;941;p78"/>
          <p:cNvSpPr txBox="1"/>
          <p:nvPr/>
        </p:nvSpPr>
        <p:spPr>
          <a:xfrm>
            <a:off x="396950" y="1141150"/>
            <a:ext cx="36489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Roboto Light"/>
                <a:ea typeface="Roboto Light"/>
                <a:cs typeface="Roboto Light"/>
                <a:sym typeface="Roboto Light"/>
              </a:rPr>
              <a:t>The previous conditional statement would probably work at first, but it is important that we try to think of edge cases, such as exceptions or unusual scenarios, that might occur so that they are covered by our conditional statement. </a:t>
            </a:r>
            <a:endParaRPr sz="1200">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marR="88494" rtl="0" algn="l">
              <a:lnSpc>
                <a:spcPct val="115000"/>
              </a:lnSpc>
              <a:spcBef>
                <a:spcPts val="0"/>
              </a:spcBef>
              <a:spcAft>
                <a:spcPts val="0"/>
              </a:spcAft>
              <a:buNone/>
            </a:pPr>
            <a:r>
              <a:rPr lang="en" sz="1200">
                <a:solidFill>
                  <a:schemeClr val="dk1"/>
                </a:solidFill>
                <a:latin typeface="Roboto Light"/>
                <a:ea typeface="Roboto Light"/>
                <a:cs typeface="Roboto Light"/>
                <a:sym typeface="Roboto Light"/>
              </a:rPr>
              <a:t>What if we stumble across a plate that is chipped or broken? Let’s adjust our conditional statement so that it includes additional conditions.</a:t>
            </a:r>
            <a:endParaRPr sz="1200">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solidFill>
                  <a:schemeClr val="dk1"/>
                </a:solidFill>
                <a:latin typeface="Roboto Light"/>
                <a:ea typeface="Roboto Light"/>
                <a:cs typeface="Roboto Light"/>
                <a:sym typeface="Roboto Light"/>
              </a:rPr>
              <a:t>Changing our original algorithm after finding a mistake or a potential mistake in our pseudocode is called debugging. We will cover debugging in greater depth in the future. For now, just know that this is an important part of a developer's job!</a:t>
            </a:r>
            <a:endParaRPr sz="1200">
              <a:solidFill>
                <a:schemeClr val="dk1"/>
              </a:solidFill>
              <a:latin typeface="Roboto Light"/>
              <a:ea typeface="Roboto Light"/>
              <a:cs typeface="Roboto Light"/>
              <a:sym typeface="Roboto Light"/>
            </a:endParaRPr>
          </a:p>
        </p:txBody>
      </p:sp>
      <p:sp>
        <p:nvSpPr>
          <p:cNvPr id="942" name="Google Shape;942;p78"/>
          <p:cNvSpPr txBox="1"/>
          <p:nvPr/>
        </p:nvSpPr>
        <p:spPr>
          <a:xfrm>
            <a:off x="368950" y="127400"/>
            <a:ext cx="37986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Debugging</a:t>
            </a:r>
            <a:endParaRPr>
              <a:solidFill>
                <a:srgbClr val="2E5E73"/>
              </a:solidFill>
              <a:latin typeface="Roboto Medium"/>
              <a:ea typeface="Roboto Medium"/>
              <a:cs typeface="Roboto Medium"/>
              <a:sym typeface="Robo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79"/>
          <p:cNvSpPr/>
          <p:nvPr/>
        </p:nvSpPr>
        <p:spPr>
          <a:xfrm>
            <a:off x="4259075" y="1060075"/>
            <a:ext cx="4884900" cy="4083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9"/>
          <p:cNvSpPr txBox="1"/>
          <p:nvPr>
            <p:ph idx="1" type="body"/>
          </p:nvPr>
        </p:nvSpPr>
        <p:spPr>
          <a:xfrm>
            <a:off x="368950" y="1009100"/>
            <a:ext cx="35514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In this case, we only have one type of bowl, so we don’t have to worry about making decisions based on certain conditions.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marR="82461" rtl="0" algn="l">
              <a:spcBef>
                <a:spcPts val="0"/>
              </a:spcBef>
              <a:spcAft>
                <a:spcPts val="0"/>
              </a:spcAft>
              <a:buNone/>
            </a:pPr>
            <a:r>
              <a:rPr lang="en" sz="1200">
                <a:solidFill>
                  <a:schemeClr val="dk1"/>
                </a:solidFill>
              </a:rPr>
              <a:t>We know that they are all going to be stacked </a:t>
            </a:r>
            <a:br>
              <a:rPr lang="en" sz="1200">
                <a:solidFill>
                  <a:schemeClr val="dk1"/>
                </a:solidFill>
              </a:rPr>
            </a:br>
            <a:r>
              <a:rPr lang="en" sz="1200">
                <a:solidFill>
                  <a:schemeClr val="dk1"/>
                </a:solidFill>
              </a:rPr>
              <a:t>in the same place. Instead of a conditional statement, we can use something called a</a:t>
            </a:r>
            <a:r>
              <a:rPr lang="en" sz="1200">
                <a:solidFill>
                  <a:schemeClr val="dk1"/>
                </a:solidFill>
                <a:latin typeface="Inconsolata Medium"/>
                <a:ea typeface="Inconsolata Medium"/>
                <a:cs typeface="Inconsolata Medium"/>
                <a:sym typeface="Inconsolata Medium"/>
              </a:rPr>
              <a:t> for</a:t>
            </a:r>
            <a:r>
              <a:rPr lang="en" sz="1200">
                <a:solidFill>
                  <a:schemeClr val="dk1"/>
                </a:solidFill>
              </a:rPr>
              <a:t> </a:t>
            </a:r>
            <a:r>
              <a:rPr b="1" lang="en" sz="1200">
                <a:solidFill>
                  <a:schemeClr val="dk1"/>
                </a:solidFill>
                <a:latin typeface="Roboto"/>
                <a:ea typeface="Roboto"/>
                <a:cs typeface="Roboto"/>
                <a:sym typeface="Roboto"/>
              </a:rPr>
              <a:t>loop</a:t>
            </a:r>
            <a:r>
              <a:rPr lang="en" sz="1200">
                <a:solidFill>
                  <a:schemeClr val="dk1"/>
                </a:solidFill>
              </a:rPr>
              <a:t>, or an action that we will repeat over and over again until a condition is met.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When we pseudocode our loop, it might look something like this.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marR="82461" rtl="0" algn="l">
              <a:spcBef>
                <a:spcPts val="0"/>
              </a:spcBef>
              <a:spcAft>
                <a:spcPts val="0"/>
              </a:spcAft>
              <a:buNone/>
            </a:pPr>
            <a:r>
              <a:rPr lang="en" sz="1200">
                <a:solidFill>
                  <a:schemeClr val="dk1"/>
                </a:solidFill>
              </a:rPr>
              <a:t>Here, we have created a </a:t>
            </a:r>
            <a:r>
              <a:rPr lang="en" sz="1200">
                <a:solidFill>
                  <a:schemeClr val="dk1"/>
                </a:solidFill>
                <a:latin typeface="Inconsolata Medium"/>
                <a:ea typeface="Inconsolata Medium"/>
                <a:cs typeface="Inconsolata Medium"/>
                <a:sym typeface="Inconsolata Medium"/>
              </a:rPr>
              <a:t>for</a:t>
            </a:r>
            <a:r>
              <a:rPr lang="en" sz="1200">
                <a:solidFill>
                  <a:schemeClr val="dk1"/>
                </a:solidFill>
              </a:rPr>
              <a:t> loop that directs us to stack each bowl on the bottom shelf on top of the plates.</a:t>
            </a:r>
            <a:endParaRPr sz="1200">
              <a:solidFill>
                <a:schemeClr val="dk1"/>
              </a:solidFill>
            </a:endParaRPr>
          </a:p>
        </p:txBody>
      </p:sp>
      <p:sp>
        <p:nvSpPr>
          <p:cNvPr id="949" name="Google Shape;949;p79"/>
          <p:cNvSpPr txBox="1"/>
          <p:nvPr/>
        </p:nvSpPr>
        <p:spPr>
          <a:xfrm>
            <a:off x="4514825" y="1207975"/>
            <a:ext cx="4517100" cy="24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Sequence:</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1.</a:t>
            </a:r>
            <a:r>
              <a:rPr lang="en" sz="1100">
                <a:solidFill>
                  <a:schemeClr val="lt1"/>
                </a:solidFill>
                <a:latin typeface="Inconsolata"/>
                <a:ea typeface="Inconsolata"/>
                <a:cs typeface="Inconsolata"/>
                <a:sym typeface="Inconsolata"/>
              </a:rPr>
              <a:t>Event 1: Put away plates: A plate has a crack in it.</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What do we do?</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Conditional: If (a plate is fancy) </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put it on the top shelf</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else if (a plate is plain)</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put it on the bottom shelf</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else if (a plate is cracked) </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put it in the trash</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2. Event 2: Put away bowls:</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Loop: for (each bowl on the dish rack)</a:t>
            </a:r>
            <a:endParaRPr sz="1100">
              <a:solidFill>
                <a:schemeClr val="lt1"/>
              </a:solidFill>
              <a:latin typeface="Inconsolata"/>
              <a:ea typeface="Inconsolata"/>
              <a:cs typeface="Inconsolata"/>
              <a:sym typeface="Inconsolata"/>
            </a:endParaRPr>
          </a:p>
          <a:p>
            <a:pPr indent="0" lvl="0" marL="0" rtl="0" algn="l">
              <a:lnSpc>
                <a:spcPct val="115000"/>
              </a:lnSpc>
              <a:spcBef>
                <a:spcPts val="0"/>
              </a:spcBef>
              <a:spcAft>
                <a:spcPts val="0"/>
              </a:spcAft>
              <a:buNone/>
            </a:pPr>
            <a:r>
              <a:rPr lang="en" sz="1100">
                <a:solidFill>
                  <a:schemeClr val="lt1"/>
                </a:solidFill>
                <a:latin typeface="Inconsolata"/>
                <a:ea typeface="Inconsolata"/>
                <a:cs typeface="Inconsolata"/>
                <a:sym typeface="Inconsolata"/>
              </a:rPr>
              <a:t>#    stack it on the bottom shelf on top of the plain plates</a:t>
            </a:r>
            <a:endParaRPr sz="1100">
              <a:solidFill>
                <a:schemeClr val="lt1"/>
              </a:solidFill>
              <a:latin typeface="Inconsolata"/>
              <a:ea typeface="Inconsolata"/>
              <a:cs typeface="Inconsolata"/>
              <a:sym typeface="Inconsolata"/>
            </a:endParaRPr>
          </a:p>
        </p:txBody>
      </p:sp>
      <p:sp>
        <p:nvSpPr>
          <p:cNvPr id="950" name="Google Shape;950;p79"/>
          <p:cNvSpPr txBox="1"/>
          <p:nvPr/>
        </p:nvSpPr>
        <p:spPr>
          <a:xfrm>
            <a:off x="368950" y="127400"/>
            <a:ext cx="740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Sequencing our second event</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sz="2400">
              <a:solidFill>
                <a:schemeClr val="accent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80"/>
          <p:cNvSpPr/>
          <p:nvPr/>
        </p:nvSpPr>
        <p:spPr>
          <a:xfrm>
            <a:off x="-1975" y="-50"/>
            <a:ext cx="46155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0"/>
          <p:cNvSpPr txBox="1"/>
          <p:nvPr>
            <p:ph idx="1" type="body"/>
          </p:nvPr>
        </p:nvSpPr>
        <p:spPr>
          <a:xfrm>
            <a:off x="-131725" y="127400"/>
            <a:ext cx="4682700" cy="4830000"/>
          </a:xfrm>
          <a:prstGeom prst="rect">
            <a:avLst/>
          </a:prstGeom>
        </p:spPr>
        <p:txBody>
          <a:bodyPr anchorCtr="0" anchor="t" bIns="91425" lIns="91425" spcFirstLastPara="1" rIns="91425" wrap="square" tIns="91425">
            <a:noAutofit/>
          </a:bodyPr>
          <a:lstStyle/>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Algorithm: Put away clean dishes</a:t>
            </a:r>
            <a:endParaRPr sz="1000">
              <a:solidFill>
                <a:schemeClr val="lt1"/>
              </a:solidFill>
              <a:latin typeface="Inconsolata Medium"/>
              <a:ea typeface="Inconsolata Medium"/>
              <a:cs typeface="Inconsolata Medium"/>
              <a:sym typeface="Inconsolata Medium"/>
            </a:endParaRPr>
          </a:p>
          <a:p>
            <a:pPr indent="0" lvl="0" marL="0" rtl="0" algn="l">
              <a:lnSpc>
                <a:spcPct val="95000"/>
              </a:lnSpc>
              <a:spcBef>
                <a:spcPts val="0"/>
              </a:spcBef>
              <a:spcAft>
                <a:spcPts val="0"/>
              </a:spcAft>
              <a:buSzPts val="605"/>
              <a:buNone/>
            </a:pPr>
            <a:r>
              <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Tasks:</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Stack plain plates</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Stack fancy plates</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Stack plain bowls</a:t>
            </a:r>
            <a:endParaRPr sz="1000">
              <a:solidFill>
                <a:schemeClr val="lt1"/>
              </a:solidFill>
              <a:latin typeface="Inconsolata Medium"/>
              <a:ea typeface="Inconsolata Medium"/>
              <a:cs typeface="Inconsolata Medium"/>
              <a:sym typeface="Inconsolata Medium"/>
            </a:endParaRPr>
          </a:p>
          <a:p>
            <a:pPr indent="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Pattern recognition:</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Plain plates go on the bottom shelf</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Fancy plates go on the top shelf</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Bowls go on the top of plain plates</a:t>
            </a:r>
            <a:endParaRPr sz="1000">
              <a:solidFill>
                <a:schemeClr val="lt1"/>
              </a:solidFill>
              <a:latin typeface="Inconsolata Medium"/>
              <a:ea typeface="Inconsolata Medium"/>
              <a:cs typeface="Inconsolata Medium"/>
              <a:sym typeface="Inconsolata Medium"/>
            </a:endParaRPr>
          </a:p>
          <a:p>
            <a:pPr indent="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Abstraction:</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Ignore knife</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Ignore towel</a:t>
            </a:r>
            <a:endParaRPr sz="1000">
              <a:solidFill>
                <a:schemeClr val="lt1"/>
              </a:solidFill>
              <a:latin typeface="Inconsolata Medium"/>
              <a:ea typeface="Inconsolata Medium"/>
              <a:cs typeface="Inconsolata Medium"/>
              <a:sym typeface="Inconsolata Medium"/>
            </a:endParaRPr>
          </a:p>
          <a:p>
            <a:pPr indent="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Sequence:</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1.</a:t>
            </a:r>
            <a:r>
              <a:rPr lang="en" sz="1100">
                <a:solidFill>
                  <a:schemeClr val="lt1"/>
                </a:solidFill>
                <a:latin typeface="Inconsolata"/>
                <a:ea typeface="Inconsolata"/>
                <a:cs typeface="Inconsolata"/>
                <a:sym typeface="Inconsolata"/>
              </a:rPr>
              <a:t>Event 1: Put away plates: A plate has a crack in it.</a:t>
            </a:r>
            <a:endParaRPr sz="1100">
              <a:solidFill>
                <a:schemeClr val="lt1"/>
              </a:solidFill>
              <a:latin typeface="Inconsolata"/>
              <a:ea typeface="Inconsolata"/>
              <a:cs typeface="Inconsolata"/>
              <a:sym typeface="Inconsolata"/>
            </a:endParaRPr>
          </a:p>
          <a:p>
            <a:pPr indent="457200" lvl="0" marL="0" rtl="0" algn="l">
              <a:spcBef>
                <a:spcPts val="0"/>
              </a:spcBef>
              <a:spcAft>
                <a:spcPts val="0"/>
              </a:spcAft>
              <a:buNone/>
            </a:pPr>
            <a:r>
              <a:rPr lang="en" sz="1100">
                <a:solidFill>
                  <a:schemeClr val="lt1"/>
                </a:solidFill>
                <a:latin typeface="Inconsolata"/>
                <a:ea typeface="Inconsolata"/>
                <a:cs typeface="Inconsolata"/>
                <a:sym typeface="Inconsolata"/>
              </a:rPr>
              <a:t>#   What do we do?</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Conditional: If (a plate is fancy) </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put it on the top shelf</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else if (a plate is plain)</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put it on the bottom shelf</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else if (a plate is cracked) </a:t>
            </a:r>
            <a:endParaRPr sz="1100">
              <a:solidFill>
                <a:schemeClr val="lt1"/>
              </a:solidFill>
              <a:latin typeface="Inconsolata"/>
              <a:ea typeface="Inconsolata"/>
              <a:cs typeface="Inconsolata"/>
              <a:sym typeface="Inconsolata"/>
            </a:endParaRPr>
          </a:p>
          <a:p>
            <a:pPr indent="0" lvl="0" marL="457200" rtl="0" algn="l">
              <a:spcBef>
                <a:spcPts val="0"/>
              </a:spcBef>
              <a:spcAft>
                <a:spcPts val="0"/>
              </a:spcAft>
              <a:buNone/>
            </a:pPr>
            <a:r>
              <a:rPr lang="en" sz="1100">
                <a:solidFill>
                  <a:schemeClr val="lt1"/>
                </a:solidFill>
                <a:latin typeface="Inconsolata"/>
                <a:ea typeface="Inconsolata"/>
                <a:cs typeface="Inconsolata"/>
                <a:sym typeface="Inconsolata"/>
              </a:rPr>
              <a:t>#                   put it in the trash</a:t>
            </a:r>
            <a:endParaRPr sz="1100">
              <a:solidFill>
                <a:schemeClr val="lt1"/>
              </a:solidFill>
              <a:latin typeface="Inconsolata"/>
              <a:ea typeface="Inconsolata"/>
              <a:cs typeface="Inconsolata"/>
              <a:sym typeface="Inconsolata"/>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2. Event 2: Put away bowls:</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Loop: for (each bowl on the dish rack) </a:t>
            </a:r>
            <a:endParaRPr sz="1000">
              <a:solidFill>
                <a:schemeClr val="lt1"/>
              </a:solidFill>
              <a:latin typeface="Inconsolata Medium"/>
              <a:ea typeface="Inconsolata Medium"/>
              <a:cs typeface="Inconsolata Medium"/>
              <a:sym typeface="Inconsolata Medium"/>
            </a:endParaRPr>
          </a:p>
          <a:p>
            <a:pPr indent="457200" lvl="0" marL="0" rtl="0" algn="l">
              <a:lnSpc>
                <a:spcPct val="95000"/>
              </a:lnSpc>
              <a:spcBef>
                <a:spcPts val="0"/>
              </a:spcBef>
              <a:spcAft>
                <a:spcPts val="0"/>
              </a:spcAft>
              <a:buSzPts val="605"/>
              <a:buNone/>
            </a:pPr>
            <a:r>
              <a:rPr lang="en" sz="1000">
                <a:solidFill>
                  <a:schemeClr val="lt1"/>
                </a:solidFill>
                <a:latin typeface="Inconsolata Medium"/>
                <a:ea typeface="Inconsolata Medium"/>
                <a:cs typeface="Inconsolata Medium"/>
                <a:sym typeface="Inconsolata Medium"/>
              </a:rPr>
              <a:t>#                stack it</a:t>
            </a:r>
            <a:endParaRPr sz="1000">
              <a:solidFill>
                <a:schemeClr val="lt1"/>
              </a:solidFill>
              <a:latin typeface="Inconsolata Medium"/>
              <a:ea typeface="Inconsolata Medium"/>
              <a:cs typeface="Inconsolata Medium"/>
              <a:sym typeface="Inconsolata Medium"/>
            </a:endParaRPr>
          </a:p>
          <a:p>
            <a:pPr indent="0" lvl="0" marL="0" rtl="0" algn="l">
              <a:lnSpc>
                <a:spcPct val="95000"/>
              </a:lnSpc>
              <a:spcBef>
                <a:spcPts val="0"/>
              </a:spcBef>
              <a:spcAft>
                <a:spcPts val="1200"/>
              </a:spcAft>
              <a:buSzPts val="605"/>
              <a:buNone/>
            </a:pPr>
            <a:r>
              <a:t/>
            </a:r>
            <a:endParaRPr sz="1000">
              <a:solidFill>
                <a:schemeClr val="lt1"/>
              </a:solidFill>
              <a:latin typeface="Inconsolata Medium"/>
              <a:ea typeface="Inconsolata Medium"/>
              <a:cs typeface="Inconsolata Medium"/>
              <a:sym typeface="Inconsolata Medium"/>
            </a:endParaRPr>
          </a:p>
        </p:txBody>
      </p:sp>
      <p:sp>
        <p:nvSpPr>
          <p:cNvPr id="957" name="Google Shape;957;p80"/>
          <p:cNvSpPr txBox="1"/>
          <p:nvPr/>
        </p:nvSpPr>
        <p:spPr>
          <a:xfrm>
            <a:off x="5165625" y="1017725"/>
            <a:ext cx="35976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Roboto Medium"/>
                <a:ea typeface="Roboto Medium"/>
                <a:cs typeface="Roboto Medium"/>
                <a:sym typeface="Roboto Medium"/>
              </a:rPr>
              <a:t>Fixing the problem:</a:t>
            </a:r>
            <a:endParaRPr sz="1100">
              <a:solidFill>
                <a:schemeClr val="dk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sz="1100">
              <a:latin typeface="Courier New"/>
              <a:ea typeface="Courier New"/>
              <a:cs typeface="Courier New"/>
              <a:sym typeface="Courier New"/>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if (plate is cracked) </a:t>
            </a:r>
            <a:endParaRPr sz="1100">
              <a:solidFill>
                <a:srgbClr val="2E5E73"/>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  put in trash</a:t>
            </a:r>
            <a:endParaRPr sz="1100">
              <a:solidFill>
                <a:srgbClr val="2E5E73"/>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else if (plate is fancy) </a:t>
            </a:r>
            <a:endParaRPr sz="1100">
              <a:solidFill>
                <a:srgbClr val="2E5E73"/>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  put on top shelf</a:t>
            </a:r>
            <a:endParaRPr sz="1100">
              <a:solidFill>
                <a:srgbClr val="2E5E73"/>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else if (plate is plain) </a:t>
            </a:r>
            <a:endParaRPr sz="1100">
              <a:solidFill>
                <a:srgbClr val="2E5E73"/>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sz="1100">
                <a:solidFill>
                  <a:srgbClr val="2E5E73"/>
                </a:solidFill>
                <a:latin typeface="Inconsolata Medium"/>
                <a:ea typeface="Inconsolata Medium"/>
                <a:cs typeface="Inconsolata Medium"/>
                <a:sym typeface="Inconsolata Medium"/>
              </a:rPr>
              <a:t>   put on bottom shelf</a:t>
            </a:r>
            <a:endParaRPr>
              <a:solidFill>
                <a:srgbClr val="2E5E73"/>
              </a:solidFill>
              <a:latin typeface="Inconsolata Medium"/>
              <a:ea typeface="Inconsolata Medium"/>
              <a:cs typeface="Inconsolata Medium"/>
              <a:sym typeface="Inconsolata Medium"/>
            </a:endParaRPr>
          </a:p>
        </p:txBody>
      </p:sp>
      <p:sp>
        <p:nvSpPr>
          <p:cNvPr id="958" name="Google Shape;958;p80"/>
          <p:cNvSpPr txBox="1"/>
          <p:nvPr/>
        </p:nvSpPr>
        <p:spPr>
          <a:xfrm>
            <a:off x="4790100" y="127400"/>
            <a:ext cx="45498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Take a look at the whole thing</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sz="2400">
              <a:solidFill>
                <a:schemeClr val="accent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81"/>
          <p:cNvSpPr txBox="1"/>
          <p:nvPr/>
        </p:nvSpPr>
        <p:spPr>
          <a:xfrm>
            <a:off x="818575" y="1726975"/>
            <a:ext cx="6518700" cy="2116200"/>
          </a:xfrm>
          <a:prstGeom prst="rect">
            <a:avLst/>
          </a:prstGeom>
          <a:noFill/>
          <a:ln>
            <a:noFill/>
          </a:ln>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Write pseudocode for the scenario of sorting and washing laundry.</a:t>
            </a:r>
            <a:endParaRPr>
              <a:solidFill>
                <a:srgbClr val="2E5E73"/>
              </a:solidFill>
              <a:latin typeface="Roboto Light"/>
              <a:ea typeface="Roboto Light"/>
              <a:cs typeface="Roboto Light"/>
              <a:sym typeface="Roboto Light"/>
            </a:endParaRPr>
          </a:p>
        </p:txBody>
      </p:sp>
      <p:sp>
        <p:nvSpPr>
          <p:cNvPr id="964" name="Google Shape;964;p81"/>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1</a:t>
            </a:r>
            <a:r>
              <a:rPr lang="en">
                <a:solidFill>
                  <a:srgbClr val="2E5E73"/>
                </a:solidFill>
                <a:latin typeface="Roboto Light"/>
                <a:ea typeface="Roboto Light"/>
                <a:cs typeface="Roboto Light"/>
                <a:sym typeface="Roboto Light"/>
              </a:rPr>
              <a:t>0 Minutes</a:t>
            </a:r>
            <a:endParaRPr>
              <a:solidFill>
                <a:srgbClr val="2E5E73"/>
              </a:solidFill>
              <a:latin typeface="Roboto Light"/>
              <a:ea typeface="Roboto Light"/>
              <a:cs typeface="Roboto Light"/>
              <a:sym typeface="Roboto Light"/>
            </a:endParaRPr>
          </a:p>
        </p:txBody>
      </p:sp>
      <p:sp>
        <p:nvSpPr>
          <p:cNvPr id="965" name="Google Shape;965;p81"/>
          <p:cNvSpPr txBox="1"/>
          <p:nvPr/>
        </p:nvSpPr>
        <p:spPr>
          <a:xfrm>
            <a:off x="731520" y="478650"/>
            <a:ext cx="7979400" cy="3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Pseudocoding Practice</a:t>
            </a:r>
            <a:endParaRPr b="1">
              <a:solidFill>
                <a:srgbClr val="2E5E73"/>
              </a:solidFill>
              <a:highlight>
                <a:srgbClr val="FCB912"/>
              </a:highlight>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9" name="Shape 969"/>
        <p:cNvGrpSpPr/>
        <p:nvPr/>
      </p:nvGrpSpPr>
      <p:grpSpPr>
        <a:xfrm>
          <a:off x="0" y="0"/>
          <a:ext cx="0" cy="0"/>
          <a:chOff x="0" y="0"/>
          <a:chExt cx="0" cy="0"/>
        </a:xfrm>
      </p:grpSpPr>
      <p:sp>
        <p:nvSpPr>
          <p:cNvPr id="970" name="Google Shape;970;p82"/>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971" name="Google Shape;971;p82"/>
          <p:cNvPicPr preferRelativeResize="0"/>
          <p:nvPr/>
        </p:nvPicPr>
        <p:blipFill>
          <a:blip r:embed="rId3">
            <a:alphaModFix/>
          </a:blip>
          <a:stretch>
            <a:fillRect/>
          </a:stretch>
        </p:blipFill>
        <p:spPr>
          <a:xfrm>
            <a:off x="3975000" y="1536950"/>
            <a:ext cx="1194000" cy="11490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5" name="Shape 975"/>
        <p:cNvGrpSpPr/>
        <p:nvPr/>
      </p:nvGrpSpPr>
      <p:grpSpPr>
        <a:xfrm>
          <a:off x="0" y="0"/>
          <a:ext cx="0" cy="0"/>
          <a:chOff x="0" y="0"/>
          <a:chExt cx="0" cy="0"/>
        </a:xfrm>
      </p:grpSpPr>
      <p:sp>
        <p:nvSpPr>
          <p:cNvPr id="976" name="Google Shape;976;p83"/>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977" name="Google Shape;977;p8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978" name="Google Shape;978;p83"/>
          <p:cNvPicPr preferRelativeResize="0"/>
          <p:nvPr/>
        </p:nvPicPr>
        <p:blipFill rotWithShape="1">
          <a:blip r:embed="rId4">
            <a:alphaModFix/>
          </a:blip>
          <a:srcRect b="9853" l="0" r="0" t="0"/>
          <a:stretch/>
        </p:blipFill>
        <p:spPr>
          <a:xfrm>
            <a:off x="653025" y="3974475"/>
            <a:ext cx="870750" cy="1194250"/>
          </a:xfrm>
          <a:prstGeom prst="rect">
            <a:avLst/>
          </a:prstGeom>
          <a:noFill/>
          <a:ln>
            <a:noFill/>
          </a:ln>
        </p:spPr>
      </p:pic>
      <p:pic>
        <p:nvPicPr>
          <p:cNvPr id="979" name="Google Shape;979;p83"/>
          <p:cNvPicPr preferRelativeResize="0"/>
          <p:nvPr/>
        </p:nvPicPr>
        <p:blipFill rotWithShape="1">
          <a:blip r:embed="rId4">
            <a:alphaModFix/>
          </a:blip>
          <a:srcRect b="19665" l="0" r="0" t="0"/>
          <a:stretch/>
        </p:blipFill>
        <p:spPr>
          <a:xfrm flipH="1">
            <a:off x="1651350" y="4211600"/>
            <a:ext cx="783075" cy="957125"/>
          </a:xfrm>
          <a:prstGeom prst="rect">
            <a:avLst/>
          </a:prstGeom>
          <a:noFill/>
          <a:ln>
            <a:noFill/>
          </a:ln>
        </p:spPr>
      </p:pic>
      <p:pic>
        <p:nvPicPr>
          <p:cNvPr id="980" name="Google Shape;980;p83"/>
          <p:cNvPicPr preferRelativeResize="0"/>
          <p:nvPr/>
        </p:nvPicPr>
        <p:blipFill rotWithShape="1">
          <a:blip r:embed="rId4">
            <a:alphaModFix/>
          </a:blip>
          <a:srcRect b="30598" l="0" r="0" t="0"/>
          <a:stretch/>
        </p:blipFill>
        <p:spPr>
          <a:xfrm flipH="1">
            <a:off x="3638200" y="4387525"/>
            <a:ext cx="712575" cy="752400"/>
          </a:xfrm>
          <a:prstGeom prst="rect">
            <a:avLst/>
          </a:prstGeom>
          <a:noFill/>
          <a:ln>
            <a:noFill/>
          </a:ln>
        </p:spPr>
      </p:pic>
      <p:pic>
        <p:nvPicPr>
          <p:cNvPr id="981" name="Google Shape;981;p83"/>
          <p:cNvPicPr preferRelativeResize="0"/>
          <p:nvPr/>
        </p:nvPicPr>
        <p:blipFill rotWithShape="1">
          <a:blip r:embed="rId4">
            <a:alphaModFix/>
          </a:blip>
          <a:srcRect b="9853" l="0" r="0" t="0"/>
          <a:stretch/>
        </p:blipFill>
        <p:spPr>
          <a:xfrm>
            <a:off x="2655487" y="3820875"/>
            <a:ext cx="982713" cy="1347850"/>
          </a:xfrm>
          <a:prstGeom prst="rect">
            <a:avLst/>
          </a:prstGeom>
          <a:noFill/>
          <a:ln>
            <a:noFill/>
          </a:ln>
        </p:spPr>
      </p:pic>
      <p:pic>
        <p:nvPicPr>
          <p:cNvPr id="982" name="Google Shape;982;p83"/>
          <p:cNvPicPr preferRelativeResize="0"/>
          <p:nvPr/>
        </p:nvPicPr>
        <p:blipFill rotWithShape="1">
          <a:blip r:embed="rId4">
            <a:alphaModFix/>
          </a:blip>
          <a:srcRect b="9853" l="0" r="0" t="0"/>
          <a:stretch/>
        </p:blipFill>
        <p:spPr>
          <a:xfrm>
            <a:off x="4517888" y="3982537"/>
            <a:ext cx="870750" cy="1194250"/>
          </a:xfrm>
          <a:prstGeom prst="rect">
            <a:avLst/>
          </a:prstGeom>
          <a:noFill/>
          <a:ln>
            <a:noFill/>
          </a:ln>
        </p:spPr>
      </p:pic>
      <p:pic>
        <p:nvPicPr>
          <p:cNvPr id="983" name="Google Shape;983;p83"/>
          <p:cNvPicPr preferRelativeResize="0"/>
          <p:nvPr/>
        </p:nvPicPr>
        <p:blipFill rotWithShape="1">
          <a:blip r:embed="rId4">
            <a:alphaModFix/>
          </a:blip>
          <a:srcRect b="5687" l="0" r="0" t="0"/>
          <a:stretch/>
        </p:blipFill>
        <p:spPr>
          <a:xfrm flipH="1">
            <a:off x="5979175" y="4016252"/>
            <a:ext cx="783075" cy="1123675"/>
          </a:xfrm>
          <a:prstGeom prst="rect">
            <a:avLst/>
          </a:prstGeom>
          <a:noFill/>
          <a:ln>
            <a:noFill/>
          </a:ln>
        </p:spPr>
      </p:pic>
      <p:pic>
        <p:nvPicPr>
          <p:cNvPr id="984" name="Google Shape;984;p83"/>
          <p:cNvPicPr preferRelativeResize="0"/>
          <p:nvPr/>
        </p:nvPicPr>
        <p:blipFill rotWithShape="1">
          <a:blip r:embed="rId4">
            <a:alphaModFix/>
          </a:blip>
          <a:srcRect b="0" l="0" r="0" t="0"/>
          <a:stretch/>
        </p:blipFill>
        <p:spPr>
          <a:xfrm>
            <a:off x="7223650" y="3820875"/>
            <a:ext cx="870750" cy="132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8" name="Shape 988"/>
        <p:cNvGrpSpPr/>
        <p:nvPr/>
      </p:nvGrpSpPr>
      <p:grpSpPr>
        <a:xfrm>
          <a:off x="0" y="0"/>
          <a:ext cx="0" cy="0"/>
          <a:chOff x="0" y="0"/>
          <a:chExt cx="0" cy="0"/>
        </a:xfrm>
      </p:grpSpPr>
      <p:sp>
        <p:nvSpPr>
          <p:cNvPr id="989" name="Google Shape;989;p84"/>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4"/>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sp>
        <p:nvSpPr>
          <p:cNvPr id="991" name="Google Shape;991;p84"/>
          <p:cNvSpPr txBox="1"/>
          <p:nvPr/>
        </p:nvSpPr>
        <p:spPr>
          <a:xfrm>
            <a:off x="0" y="3438425"/>
            <a:ext cx="9144000" cy="566700"/>
          </a:xfrm>
          <a:prstGeom prst="rect">
            <a:avLst/>
          </a:prstGeom>
          <a:noFill/>
          <a:ln>
            <a:noFill/>
          </a:ln>
        </p:spPr>
        <p:txBody>
          <a:bodyPr anchorCtr="0" anchor="t" bIns="91425" lIns="365750" spcFirstLastPara="1" rIns="91425" wrap="square" tIns="91425">
            <a:noAutofit/>
          </a:bodyPr>
          <a:lstStyle/>
          <a:p>
            <a:pPr indent="0" lvl="0" marL="0" rtl="0" algn="ctr">
              <a:spcBef>
                <a:spcPts val="0"/>
              </a:spcBef>
              <a:spcAft>
                <a:spcPts val="0"/>
              </a:spcAft>
              <a:buNone/>
            </a:pPr>
            <a:r>
              <a:t/>
            </a:r>
            <a:endParaRPr b="1" sz="2000">
              <a:solidFill>
                <a:srgbClr val="2E5E73"/>
              </a:solidFill>
              <a:latin typeface="Roboto Light"/>
              <a:ea typeface="Roboto Light"/>
              <a:cs typeface="Roboto Light"/>
              <a:sym typeface="Roboto Light"/>
            </a:endParaRPr>
          </a:p>
        </p:txBody>
      </p:sp>
      <p:pic>
        <p:nvPicPr>
          <p:cNvPr id="992" name="Google Shape;992;p84"/>
          <p:cNvPicPr preferRelativeResize="0"/>
          <p:nvPr/>
        </p:nvPicPr>
        <p:blipFill>
          <a:blip r:embed="rId3">
            <a:alphaModFix/>
          </a:blip>
          <a:stretch>
            <a:fillRect/>
          </a:stretch>
        </p:blipFill>
        <p:spPr>
          <a:xfrm>
            <a:off x="3985781" y="1583750"/>
            <a:ext cx="1172338" cy="752400"/>
          </a:xfrm>
          <a:prstGeom prst="rect">
            <a:avLst/>
          </a:prstGeom>
          <a:noFill/>
          <a:ln>
            <a:noFill/>
          </a:ln>
        </p:spPr>
      </p:pic>
      <p:sp>
        <p:nvSpPr>
          <p:cNvPr id="993" name="Google Shape;993;p84"/>
          <p:cNvSpPr txBox="1"/>
          <p:nvPr/>
        </p:nvSpPr>
        <p:spPr>
          <a:xfrm>
            <a:off x="0" y="3667025"/>
            <a:ext cx="9144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E5E73"/>
                </a:solidFill>
                <a:latin typeface="Roboto Light"/>
                <a:ea typeface="Roboto Light"/>
                <a:cs typeface="Roboto Light"/>
                <a:sym typeface="Roboto Light"/>
              </a:rPr>
              <a:t>Introduction to Python</a:t>
            </a:r>
            <a:endParaRPr b="1" sz="2000">
              <a:solidFill>
                <a:srgbClr val="2E5E73"/>
              </a:solidFill>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7" name="Shape 997"/>
        <p:cNvGrpSpPr/>
        <p:nvPr/>
      </p:nvGrpSpPr>
      <p:grpSpPr>
        <a:xfrm>
          <a:off x="0" y="0"/>
          <a:ext cx="0" cy="0"/>
          <a:chOff x="0" y="0"/>
          <a:chExt cx="0" cy="0"/>
        </a:xfrm>
      </p:grpSpPr>
      <p:sp>
        <p:nvSpPr>
          <p:cNvPr id="998" name="Google Shape;998;p85"/>
          <p:cNvSpPr txBox="1"/>
          <p:nvPr/>
        </p:nvSpPr>
        <p:spPr>
          <a:xfrm>
            <a:off x="4869500" y="1653400"/>
            <a:ext cx="3901200" cy="740100"/>
          </a:xfrm>
          <a:prstGeom prst="rect">
            <a:avLst/>
          </a:prstGeom>
          <a:noFill/>
          <a:ln>
            <a:noFill/>
          </a:ln>
        </p:spPr>
        <p:txBody>
          <a:bodyPr anchorCtr="0" anchor="t" bIns="0" lIns="457200" spcFirstLastPara="1" rIns="457200" wrap="square" tIns="91425">
            <a:noAutofit/>
          </a:bodyPr>
          <a:lstStyle/>
          <a:p>
            <a:pPr indent="0" lvl="0" marL="0" marR="0" rtl="0" algn="l">
              <a:lnSpc>
                <a:spcPct val="100000"/>
              </a:lnSpc>
              <a:spcBef>
                <a:spcPts val="0"/>
              </a:spcBef>
              <a:spcAft>
                <a:spcPts val="0"/>
              </a:spcAft>
              <a:buClr>
                <a:srgbClr val="000000"/>
              </a:buClr>
              <a:buSzPts val="5200"/>
              <a:buFont typeface="Arial"/>
              <a:buNone/>
            </a:pPr>
            <a:r>
              <a:rPr b="1" i="0" lang="en" sz="4300" u="none" cap="none" strike="noStrike">
                <a:solidFill>
                  <a:srgbClr val="2E5E73"/>
                </a:solidFill>
                <a:latin typeface="Roboto"/>
                <a:ea typeface="Roboto"/>
                <a:cs typeface="Roboto"/>
                <a:sym typeface="Roboto"/>
              </a:rPr>
              <a:t>Remember</a:t>
            </a:r>
            <a:r>
              <a:rPr b="1" i="0" lang="en" sz="4500" u="none" cap="none" strike="noStrike">
                <a:solidFill>
                  <a:srgbClr val="000000"/>
                </a:solidFill>
                <a:latin typeface="Roboto"/>
                <a:ea typeface="Roboto"/>
                <a:cs typeface="Roboto"/>
                <a:sym typeface="Roboto"/>
              </a:rPr>
              <a:t> </a:t>
            </a:r>
            <a:endParaRPr b="1" i="0" sz="4500" u="none" cap="none" strike="noStrike">
              <a:solidFill>
                <a:srgbClr val="000000"/>
              </a:solidFill>
              <a:latin typeface="Roboto"/>
              <a:ea typeface="Roboto"/>
              <a:cs typeface="Roboto"/>
              <a:sym typeface="Roboto"/>
            </a:endParaRPr>
          </a:p>
        </p:txBody>
      </p:sp>
      <p:pic>
        <p:nvPicPr>
          <p:cNvPr id="999" name="Google Shape;999;p85"/>
          <p:cNvPicPr preferRelativeResize="0"/>
          <p:nvPr/>
        </p:nvPicPr>
        <p:blipFill rotWithShape="1">
          <a:blip r:embed="rId3">
            <a:alphaModFix/>
          </a:blip>
          <a:srcRect b="0" l="0" r="9329" t="0"/>
          <a:stretch/>
        </p:blipFill>
        <p:spPr>
          <a:xfrm flipH="1">
            <a:off x="-1" y="1653400"/>
            <a:ext cx="5406576" cy="2537225"/>
          </a:xfrm>
          <a:prstGeom prst="rect">
            <a:avLst/>
          </a:prstGeom>
          <a:noFill/>
          <a:ln>
            <a:noFill/>
          </a:ln>
        </p:spPr>
      </p:pic>
      <p:grpSp>
        <p:nvGrpSpPr>
          <p:cNvPr id="1000" name="Google Shape;1000;p85"/>
          <p:cNvGrpSpPr/>
          <p:nvPr/>
        </p:nvGrpSpPr>
        <p:grpSpPr>
          <a:xfrm>
            <a:off x="3972318" y="1358525"/>
            <a:ext cx="1051285" cy="920372"/>
            <a:chOff x="587700" y="-13400"/>
            <a:chExt cx="5735325" cy="5021125"/>
          </a:xfrm>
        </p:grpSpPr>
        <p:sp>
          <p:nvSpPr>
            <p:cNvPr id="1001" name="Google Shape;1001;p85"/>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5"/>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85"/>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85"/>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85"/>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6" name="Google Shape;1006;p85"/>
          <p:cNvSpPr txBox="1"/>
          <p:nvPr/>
        </p:nvSpPr>
        <p:spPr>
          <a:xfrm>
            <a:off x="5345350" y="2338950"/>
            <a:ext cx="3524400" cy="1841700"/>
          </a:xfrm>
          <a:prstGeom prst="rect">
            <a:avLst/>
          </a:prstGeom>
          <a:noFill/>
          <a:ln>
            <a:noFill/>
          </a:ln>
        </p:spPr>
        <p:txBody>
          <a:bodyPr anchorCtr="0" anchor="t" bIns="0" lIns="0" spcFirstLastPara="1" rIns="457200" wrap="square" tIns="0">
            <a:noAutofit/>
          </a:bodyPr>
          <a:lstStyle/>
          <a:p>
            <a:pPr indent="0" lvl="0" marL="0" rtl="0" algn="l">
              <a:spcBef>
                <a:spcPts val="0"/>
              </a:spcBef>
              <a:spcAft>
                <a:spcPts val="0"/>
              </a:spcAft>
              <a:buNone/>
            </a:pPr>
            <a:r>
              <a:t/>
            </a:r>
            <a:endParaRPr sz="1800">
              <a:solidFill>
                <a:srgbClr val="2E5E73"/>
              </a:solidFill>
              <a:latin typeface="Roboto"/>
              <a:ea typeface="Roboto"/>
              <a:cs typeface="Roboto"/>
              <a:sym typeface="Roboto"/>
            </a:endParaRPr>
          </a:p>
        </p:txBody>
      </p:sp>
      <p:pic>
        <p:nvPicPr>
          <p:cNvPr id="1007" name="Google Shape;1007;p85"/>
          <p:cNvPicPr preferRelativeResize="0"/>
          <p:nvPr/>
        </p:nvPicPr>
        <p:blipFill rotWithShape="1">
          <a:blip r:embed="rId4">
            <a:alphaModFix amt="11000"/>
          </a:blip>
          <a:srcRect b="7136" l="-6410" r="6410" t="-3050"/>
          <a:stretch/>
        </p:blipFill>
        <p:spPr>
          <a:xfrm>
            <a:off x="5157740" y="2672100"/>
            <a:ext cx="3986260" cy="2471400"/>
          </a:xfrm>
          <a:prstGeom prst="rect">
            <a:avLst/>
          </a:prstGeom>
          <a:noFill/>
          <a:ln>
            <a:noFill/>
          </a:ln>
        </p:spPr>
      </p:pic>
      <p:sp>
        <p:nvSpPr>
          <p:cNvPr id="1008" name="Google Shape;1008;p85"/>
          <p:cNvSpPr txBox="1"/>
          <p:nvPr/>
        </p:nvSpPr>
        <p:spPr>
          <a:xfrm>
            <a:off x="5345350" y="2491350"/>
            <a:ext cx="3798600" cy="2289600"/>
          </a:xfrm>
          <a:prstGeom prst="rect">
            <a:avLst/>
          </a:prstGeom>
          <a:noFill/>
          <a:ln>
            <a:noFill/>
          </a:ln>
        </p:spPr>
        <p:txBody>
          <a:bodyPr anchorCtr="0" anchor="t" bIns="0" lIns="0" spcFirstLastPara="1" rIns="457200" wrap="square" tIns="0">
            <a:noAutofit/>
          </a:bodyPr>
          <a:lstStyle/>
          <a:p>
            <a:pPr indent="-146050" lvl="0" marL="228600" rtl="0" algn="l">
              <a:lnSpc>
                <a:spcPct val="100000"/>
              </a:lnSpc>
              <a:spcBef>
                <a:spcPts val="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No comments are better </a:t>
            </a:r>
            <a:br>
              <a:rPr lang="en">
                <a:solidFill>
                  <a:schemeClr val="accent6"/>
                </a:solidFill>
                <a:latin typeface="Roboto Light"/>
                <a:ea typeface="Roboto Light"/>
                <a:cs typeface="Roboto Light"/>
                <a:sym typeface="Roboto Light"/>
              </a:rPr>
            </a:br>
            <a:r>
              <a:rPr lang="en">
                <a:solidFill>
                  <a:schemeClr val="accent6"/>
                </a:solidFill>
                <a:latin typeface="Roboto Light"/>
                <a:ea typeface="Roboto Light"/>
                <a:cs typeface="Roboto Light"/>
                <a:sym typeface="Roboto Light"/>
              </a:rPr>
              <a:t>than bad comments.</a:t>
            </a:r>
            <a:endParaRPr>
              <a:solidFill>
                <a:schemeClr val="accent6"/>
              </a:solidFill>
              <a:latin typeface="Roboto Light"/>
              <a:ea typeface="Roboto Light"/>
              <a:cs typeface="Roboto Light"/>
              <a:sym typeface="Roboto Light"/>
            </a:endParaRPr>
          </a:p>
          <a:p>
            <a:pPr indent="-146050" lvl="0" marL="228600" rtl="0" algn="l">
              <a:lnSpc>
                <a:spcPct val="100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Keep comments up to date </a:t>
            </a:r>
            <a:br>
              <a:rPr lang="en">
                <a:solidFill>
                  <a:schemeClr val="accent6"/>
                </a:solidFill>
                <a:latin typeface="Roboto Light"/>
                <a:ea typeface="Roboto Light"/>
                <a:cs typeface="Roboto Light"/>
                <a:sym typeface="Roboto Light"/>
              </a:rPr>
            </a:br>
            <a:r>
              <a:rPr lang="en">
                <a:solidFill>
                  <a:schemeClr val="accent6"/>
                </a:solidFill>
                <a:latin typeface="Roboto Light"/>
                <a:ea typeface="Roboto Light"/>
                <a:cs typeface="Roboto Light"/>
                <a:sym typeface="Roboto Light"/>
              </a:rPr>
              <a:t>when code changes.</a:t>
            </a:r>
            <a:endParaRPr>
              <a:solidFill>
                <a:schemeClr val="accent6"/>
              </a:solidFill>
              <a:latin typeface="Roboto Light"/>
              <a:ea typeface="Roboto Light"/>
              <a:cs typeface="Roboto Light"/>
              <a:sym typeface="Roboto Light"/>
            </a:endParaRPr>
          </a:p>
          <a:p>
            <a:pPr indent="-146050" lvl="0" marL="228600" rtl="0" algn="l">
              <a:lnSpc>
                <a:spcPct val="100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Use complete, clear sentences.</a:t>
            </a:r>
            <a:endParaRPr>
              <a:solidFill>
                <a:schemeClr val="accent6"/>
              </a:solidFill>
              <a:latin typeface="Roboto Light"/>
              <a:ea typeface="Roboto Light"/>
              <a:cs typeface="Roboto Light"/>
              <a:sym typeface="Roboto Light"/>
            </a:endParaRPr>
          </a:p>
          <a:p>
            <a:pPr indent="-146050" lvl="0" marL="228600" rtl="0" algn="l">
              <a:lnSpc>
                <a:spcPct val="100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Prioritize block comments.</a:t>
            </a:r>
            <a:endParaRPr>
              <a:solidFill>
                <a:schemeClr val="accent6"/>
              </a:solidFill>
              <a:latin typeface="Roboto Light"/>
              <a:ea typeface="Roboto Light"/>
              <a:cs typeface="Roboto Light"/>
              <a:sym typeface="Roboto Light"/>
            </a:endParaRPr>
          </a:p>
          <a:p>
            <a:pPr indent="-146050" lvl="0" marL="228600" rtl="0" algn="l">
              <a:lnSpc>
                <a:spcPct val="100000"/>
              </a:lnSpc>
              <a:spcBef>
                <a:spcPts val="500"/>
              </a:spcBef>
              <a:spcAft>
                <a:spcPts val="50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Use inline comments sparingly </a:t>
            </a:r>
            <a:br>
              <a:rPr lang="en">
                <a:solidFill>
                  <a:schemeClr val="accent6"/>
                </a:solidFill>
                <a:latin typeface="Roboto Light"/>
                <a:ea typeface="Roboto Light"/>
                <a:cs typeface="Roboto Light"/>
                <a:sym typeface="Roboto Light"/>
              </a:rPr>
            </a:br>
            <a:r>
              <a:rPr lang="en">
                <a:solidFill>
                  <a:schemeClr val="accent6"/>
                </a:solidFill>
                <a:latin typeface="Roboto Light"/>
                <a:ea typeface="Roboto Light"/>
                <a:cs typeface="Roboto Light"/>
                <a:sym typeface="Roboto Light"/>
              </a:rPr>
              <a:t>and only where necessary to clarify obscure or ambiguous code.</a:t>
            </a:r>
            <a:endParaRPr>
              <a:solidFill>
                <a:schemeClr val="accent6"/>
              </a:solidFill>
              <a:latin typeface="Roboto Light"/>
              <a:ea typeface="Roboto Light"/>
              <a:cs typeface="Roboto Light"/>
              <a:sym typeface="Roboto Light"/>
            </a:endParaRPr>
          </a:p>
        </p:txBody>
      </p:sp>
      <p:sp>
        <p:nvSpPr>
          <p:cNvPr id="1009" name="Google Shape;1009;p85"/>
          <p:cNvSpPr txBox="1"/>
          <p:nvPr/>
        </p:nvSpPr>
        <p:spPr>
          <a:xfrm>
            <a:off x="368950" y="127400"/>
            <a:ext cx="8463300" cy="10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rgbClr val="2E5E73"/>
                </a:solidFill>
                <a:latin typeface="Roboto"/>
                <a:ea typeface="Roboto"/>
                <a:cs typeface="Roboto"/>
                <a:sym typeface="Roboto"/>
              </a:rPr>
              <a:t>Writing Comments</a:t>
            </a:r>
            <a:br>
              <a:rPr b="1" lang="en" sz="2400">
                <a:solidFill>
                  <a:srgbClr val="2E5E73"/>
                </a:solidFill>
                <a:latin typeface="Roboto"/>
                <a:ea typeface="Roboto"/>
                <a:cs typeface="Roboto"/>
                <a:sym typeface="Roboto"/>
              </a:rPr>
            </a:br>
            <a:r>
              <a:rPr lang="en" sz="1800">
                <a:solidFill>
                  <a:schemeClr val="accent6"/>
                </a:solidFill>
                <a:latin typeface="Roboto Light"/>
                <a:ea typeface="Roboto Light"/>
                <a:cs typeface="Roboto Light"/>
                <a:sym typeface="Roboto Light"/>
              </a:rPr>
              <a:t>Remember the hashes (</a:t>
            </a:r>
            <a:r>
              <a:rPr lang="en" sz="1800">
                <a:solidFill>
                  <a:schemeClr val="accent6"/>
                </a:solidFill>
                <a:latin typeface="Courier New"/>
                <a:ea typeface="Courier New"/>
                <a:cs typeface="Courier New"/>
                <a:sym typeface="Courier New"/>
              </a:rPr>
              <a:t>#</a:t>
            </a:r>
            <a:r>
              <a:rPr lang="en" sz="1800">
                <a:solidFill>
                  <a:schemeClr val="accent6"/>
                </a:solidFill>
                <a:latin typeface="Roboto Light"/>
                <a:ea typeface="Roboto Light"/>
                <a:cs typeface="Roboto Light"/>
                <a:sym typeface="Roboto Light"/>
              </a:rPr>
              <a:t>) we used in the pseudocode practice?</a:t>
            </a:r>
            <a:br>
              <a:rPr lang="en" sz="1800">
                <a:solidFill>
                  <a:schemeClr val="accent6"/>
                </a:solidFill>
                <a:latin typeface="Roboto Light"/>
                <a:ea typeface="Roboto Light"/>
                <a:cs typeface="Roboto Light"/>
                <a:sym typeface="Roboto Light"/>
              </a:rPr>
            </a:br>
            <a:r>
              <a:rPr lang="en" sz="1800">
                <a:solidFill>
                  <a:schemeClr val="accent6"/>
                </a:solidFill>
                <a:latin typeface="Roboto Light"/>
                <a:ea typeface="Roboto Light"/>
                <a:cs typeface="Roboto Light"/>
                <a:sym typeface="Roboto Light"/>
              </a:rPr>
              <a:t>Those were comments the whole time!</a:t>
            </a:r>
            <a:endParaRPr b="1" sz="2400">
              <a:solidFill>
                <a:srgbClr val="2E5E7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8"/>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8"/>
          <p:cNvSpPr txBox="1"/>
          <p:nvPr/>
        </p:nvSpPr>
        <p:spPr>
          <a:xfrm>
            <a:off x="710300" y="127400"/>
            <a:ext cx="812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Class Objectives</a:t>
            </a:r>
            <a:endParaRPr b="1" i="1" sz="2400">
              <a:solidFill>
                <a:srgbClr val="2E5E73"/>
              </a:solidFill>
              <a:latin typeface="Roboto"/>
              <a:ea typeface="Roboto"/>
              <a:cs typeface="Roboto"/>
              <a:sym typeface="Roboto"/>
            </a:endParaRPr>
          </a:p>
          <a:p>
            <a:pPr indent="0" lvl="0" marL="0" rtl="0" algn="l">
              <a:spcBef>
                <a:spcPts val="0"/>
              </a:spcBef>
              <a:spcAft>
                <a:spcPts val="0"/>
              </a:spcAft>
              <a:buNone/>
            </a:pPr>
            <a:r>
              <a:rPr lang="en">
                <a:solidFill>
                  <a:schemeClr val="accent6"/>
                </a:solidFill>
                <a:latin typeface="Roboto Light"/>
                <a:ea typeface="Roboto Light"/>
                <a:cs typeface="Roboto Light"/>
                <a:sym typeface="Roboto Light"/>
              </a:rPr>
              <a:t>By the end of class, you will be able to:</a:t>
            </a:r>
            <a:endParaRPr sz="2200">
              <a:solidFill>
                <a:srgbClr val="2E5E73"/>
              </a:solidFill>
              <a:latin typeface="Roboto Light"/>
              <a:ea typeface="Roboto Light"/>
              <a:cs typeface="Roboto Light"/>
              <a:sym typeface="Roboto Light"/>
            </a:endParaRPr>
          </a:p>
        </p:txBody>
      </p:sp>
      <p:pic>
        <p:nvPicPr>
          <p:cNvPr id="845" name="Google Shape;845;p68"/>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846" name="Google Shape;846;p68"/>
          <p:cNvSpPr/>
          <p:nvPr/>
        </p:nvSpPr>
        <p:spPr>
          <a:xfrm>
            <a:off x="953325" y="17024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8"/>
          <p:cNvSpPr/>
          <p:nvPr/>
        </p:nvSpPr>
        <p:spPr>
          <a:xfrm>
            <a:off x="953325" y="22686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8"/>
          <p:cNvSpPr/>
          <p:nvPr/>
        </p:nvSpPr>
        <p:spPr>
          <a:xfrm>
            <a:off x="953325" y="28349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8"/>
          <p:cNvSpPr/>
          <p:nvPr/>
        </p:nvSpPr>
        <p:spPr>
          <a:xfrm>
            <a:off x="953325" y="34005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8"/>
          <p:cNvSpPr/>
          <p:nvPr/>
        </p:nvSpPr>
        <p:spPr>
          <a:xfrm>
            <a:off x="953325" y="396673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8"/>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8"/>
          <p:cNvSpPr txBox="1"/>
          <p:nvPr/>
        </p:nvSpPr>
        <p:spPr>
          <a:xfrm>
            <a:off x="1354400" y="113687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Use pseudocode to map out a problem.</a:t>
            </a:r>
            <a:endParaRPr>
              <a:solidFill>
                <a:srgbClr val="2E5E73"/>
              </a:solidFill>
              <a:latin typeface="Roboto Light"/>
              <a:ea typeface="Roboto Light"/>
              <a:cs typeface="Roboto Light"/>
              <a:sym typeface="Roboto Light"/>
            </a:endParaRPr>
          </a:p>
        </p:txBody>
      </p:sp>
      <p:sp>
        <p:nvSpPr>
          <p:cNvPr id="853" name="Google Shape;853;p68"/>
          <p:cNvSpPr txBox="1"/>
          <p:nvPr/>
        </p:nvSpPr>
        <p:spPr>
          <a:xfrm>
            <a:off x="1354410" y="169545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Understand how to use code comments.</a:t>
            </a:r>
            <a:endParaRPr>
              <a:solidFill>
                <a:srgbClr val="2E5E73"/>
              </a:solidFill>
              <a:latin typeface="Roboto Light"/>
              <a:ea typeface="Roboto Light"/>
              <a:cs typeface="Roboto Light"/>
              <a:sym typeface="Roboto Light"/>
            </a:endParaRPr>
          </a:p>
        </p:txBody>
      </p:sp>
      <p:sp>
        <p:nvSpPr>
          <p:cNvPr id="854" name="Google Shape;854;p68"/>
          <p:cNvSpPr txBox="1"/>
          <p:nvPr/>
        </p:nvSpPr>
        <p:spPr>
          <a:xfrm>
            <a:off x="1354399" y="2254000"/>
            <a:ext cx="68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Understand Python syntax.</a:t>
            </a:r>
            <a:endParaRPr>
              <a:solidFill>
                <a:srgbClr val="2E5E73"/>
              </a:solidFill>
              <a:latin typeface="Roboto Light"/>
              <a:ea typeface="Roboto Light"/>
              <a:cs typeface="Roboto Light"/>
              <a:sym typeface="Roboto Light"/>
            </a:endParaRPr>
          </a:p>
        </p:txBody>
      </p:sp>
      <p:sp>
        <p:nvSpPr>
          <p:cNvPr id="855" name="Google Shape;855;p68"/>
          <p:cNvSpPr txBox="1"/>
          <p:nvPr/>
        </p:nvSpPr>
        <p:spPr>
          <a:xfrm>
            <a:off x="1354410" y="283462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Create variables.</a:t>
            </a:r>
            <a:endParaRPr>
              <a:solidFill>
                <a:srgbClr val="2E5E73"/>
              </a:solidFill>
              <a:latin typeface="Roboto Light"/>
              <a:ea typeface="Roboto Light"/>
              <a:cs typeface="Roboto Light"/>
              <a:sym typeface="Roboto Light"/>
            </a:endParaRPr>
          </a:p>
        </p:txBody>
      </p:sp>
      <p:sp>
        <p:nvSpPr>
          <p:cNvPr id="856" name="Google Shape;856;p68"/>
          <p:cNvSpPr txBox="1"/>
          <p:nvPr/>
        </p:nvSpPr>
        <p:spPr>
          <a:xfrm>
            <a:off x="1354410" y="339115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Perform calculations with operators.</a:t>
            </a:r>
            <a:endParaRPr>
              <a:solidFill>
                <a:srgbClr val="2E5E73"/>
              </a:solidFill>
              <a:latin typeface="Roboto Light"/>
              <a:ea typeface="Roboto Light"/>
              <a:cs typeface="Roboto Light"/>
              <a:sym typeface="Roboto Light"/>
            </a:endParaRPr>
          </a:p>
        </p:txBody>
      </p:sp>
      <p:sp>
        <p:nvSpPr>
          <p:cNvPr id="857" name="Google Shape;857;p68"/>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858" name="Google Shape;858;p68"/>
          <p:cNvSpPr/>
          <p:nvPr/>
        </p:nvSpPr>
        <p:spPr>
          <a:xfrm>
            <a:off x="802850" y="16730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859" name="Google Shape;859;p68"/>
          <p:cNvSpPr/>
          <p:nvPr/>
        </p:nvSpPr>
        <p:spPr>
          <a:xfrm>
            <a:off x="802850" y="22392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860" name="Google Shape;860;p68"/>
          <p:cNvSpPr/>
          <p:nvPr/>
        </p:nvSpPr>
        <p:spPr>
          <a:xfrm>
            <a:off x="802850" y="2798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861" name="Google Shape;861;p68"/>
          <p:cNvSpPr/>
          <p:nvPr/>
        </p:nvSpPr>
        <p:spPr>
          <a:xfrm>
            <a:off x="802850" y="33572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sp>
        <p:nvSpPr>
          <p:cNvPr id="862" name="Google Shape;862;p68"/>
          <p:cNvSpPr/>
          <p:nvPr/>
        </p:nvSpPr>
        <p:spPr>
          <a:xfrm>
            <a:off x="802850" y="391621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6</a:t>
            </a:r>
            <a:endParaRPr>
              <a:solidFill>
                <a:srgbClr val="082D49"/>
              </a:solidFill>
            </a:endParaRPr>
          </a:p>
        </p:txBody>
      </p:sp>
      <p:sp>
        <p:nvSpPr>
          <p:cNvPr id="863" name="Google Shape;863;p68"/>
          <p:cNvSpPr txBox="1"/>
          <p:nvPr/>
        </p:nvSpPr>
        <p:spPr>
          <a:xfrm>
            <a:off x="1354410" y="396612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Print text to the screen with f-strings.</a:t>
            </a:r>
            <a:endParaRPr>
              <a:solidFill>
                <a:srgbClr val="2E5E73"/>
              </a:solidFill>
              <a:latin typeface="Roboto Light"/>
              <a:ea typeface="Roboto Light"/>
              <a:cs typeface="Roboto Light"/>
              <a:sym typeface="Roboto Light"/>
            </a:endParaRPr>
          </a:p>
        </p:txBody>
      </p:sp>
      <p:cxnSp>
        <p:nvCxnSpPr>
          <p:cNvPr id="864" name="Google Shape;864;p68"/>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865" name="Google Shape;865;p68"/>
          <p:cNvSpPr/>
          <p:nvPr/>
        </p:nvSpPr>
        <p:spPr>
          <a:xfrm>
            <a:off x="953325" y="45551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8"/>
          <p:cNvSpPr/>
          <p:nvPr/>
        </p:nvSpPr>
        <p:spPr>
          <a:xfrm>
            <a:off x="802850" y="45045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7</a:t>
            </a:r>
            <a:endParaRPr>
              <a:solidFill>
                <a:srgbClr val="082D49"/>
              </a:solidFill>
            </a:endParaRPr>
          </a:p>
        </p:txBody>
      </p:sp>
      <p:sp>
        <p:nvSpPr>
          <p:cNvPr id="867" name="Google Shape;867;p68"/>
          <p:cNvSpPr txBox="1"/>
          <p:nvPr/>
        </p:nvSpPr>
        <p:spPr>
          <a:xfrm>
            <a:off x="1354410" y="455450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E5E73"/>
                </a:solidFill>
                <a:latin typeface="Roboto Light"/>
                <a:ea typeface="Roboto Light"/>
                <a:cs typeface="Roboto Light"/>
                <a:sym typeface="Roboto Light"/>
              </a:rPr>
              <a:t>Understand basic data types and how to convert them with type casting.</a:t>
            </a:r>
            <a:endParaRPr>
              <a:solidFill>
                <a:srgbClr val="2E5E73"/>
              </a:solidFill>
              <a:latin typeface="Roboto Light"/>
              <a:ea typeface="Roboto Light"/>
              <a:cs typeface="Roboto Light"/>
              <a:sym typeface="Robo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6"/>
          <p:cNvSpPr/>
          <p:nvPr/>
        </p:nvSpPr>
        <p:spPr>
          <a:xfrm>
            <a:off x="479700" y="1085124"/>
            <a:ext cx="3094500" cy="1658100"/>
          </a:xfrm>
          <a:prstGeom prst="roundRect">
            <a:avLst>
              <a:gd fmla="val 9249"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15" name="Google Shape;1015;p86"/>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Data Types</a:t>
            </a:r>
            <a:endParaRPr sz="2200">
              <a:solidFill>
                <a:srgbClr val="2E5E73"/>
              </a:solidFill>
              <a:latin typeface="Roboto Light"/>
              <a:ea typeface="Roboto Light"/>
              <a:cs typeface="Roboto Light"/>
              <a:sym typeface="Roboto Light"/>
            </a:endParaRPr>
          </a:p>
        </p:txBody>
      </p:sp>
      <p:sp>
        <p:nvSpPr>
          <p:cNvPr id="1016" name="Google Shape;1016;p86"/>
          <p:cNvSpPr txBox="1"/>
          <p:nvPr/>
        </p:nvSpPr>
        <p:spPr>
          <a:xfrm>
            <a:off x="1008925" y="1305675"/>
            <a:ext cx="586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3000"/>
              <a:buFont typeface="Arial"/>
              <a:buNone/>
            </a:pPr>
            <a:r>
              <a:rPr lang="en" sz="2700">
                <a:solidFill>
                  <a:schemeClr val="dk2"/>
                </a:solidFill>
                <a:latin typeface="Roboto"/>
                <a:ea typeface="Roboto"/>
                <a:cs typeface="Roboto"/>
                <a:sym typeface="Roboto"/>
              </a:rPr>
              <a:t>3</a:t>
            </a:r>
            <a:endParaRPr sz="1100">
              <a:latin typeface="Roboto"/>
              <a:ea typeface="Roboto"/>
              <a:cs typeface="Roboto"/>
              <a:sym typeface="Roboto"/>
            </a:endParaRPr>
          </a:p>
        </p:txBody>
      </p:sp>
      <p:sp>
        <p:nvSpPr>
          <p:cNvPr id="1017" name="Google Shape;1017;p86"/>
          <p:cNvSpPr txBox="1"/>
          <p:nvPr/>
        </p:nvSpPr>
        <p:spPr>
          <a:xfrm>
            <a:off x="2071325" y="1207500"/>
            <a:ext cx="8037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113</a:t>
            </a:r>
            <a:endParaRPr sz="1100">
              <a:latin typeface="Roboto"/>
              <a:ea typeface="Roboto"/>
              <a:cs typeface="Roboto"/>
              <a:sym typeface="Roboto"/>
            </a:endParaRPr>
          </a:p>
        </p:txBody>
      </p:sp>
      <p:sp>
        <p:nvSpPr>
          <p:cNvPr id="1018" name="Google Shape;1018;p86"/>
          <p:cNvSpPr txBox="1"/>
          <p:nvPr/>
        </p:nvSpPr>
        <p:spPr>
          <a:xfrm rot="-1688720">
            <a:off x="2025185" y="1880101"/>
            <a:ext cx="1041107" cy="60021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2019</a:t>
            </a:r>
            <a:endParaRPr sz="1100">
              <a:latin typeface="Roboto"/>
              <a:ea typeface="Roboto"/>
              <a:cs typeface="Roboto"/>
              <a:sym typeface="Roboto"/>
            </a:endParaRPr>
          </a:p>
        </p:txBody>
      </p:sp>
      <p:sp>
        <p:nvSpPr>
          <p:cNvPr id="1019" name="Google Shape;1019;p86"/>
          <p:cNvSpPr txBox="1"/>
          <p:nvPr/>
        </p:nvSpPr>
        <p:spPr>
          <a:xfrm rot="1045968">
            <a:off x="609795" y="1807555"/>
            <a:ext cx="1236703" cy="60023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-3564</a:t>
            </a:r>
            <a:endParaRPr sz="1100">
              <a:latin typeface="Roboto"/>
              <a:ea typeface="Roboto"/>
              <a:cs typeface="Roboto"/>
              <a:sym typeface="Roboto"/>
            </a:endParaRPr>
          </a:p>
        </p:txBody>
      </p:sp>
      <p:sp>
        <p:nvSpPr>
          <p:cNvPr id="1020" name="Google Shape;1020;p86"/>
          <p:cNvSpPr/>
          <p:nvPr/>
        </p:nvSpPr>
        <p:spPr>
          <a:xfrm>
            <a:off x="479700" y="3128249"/>
            <a:ext cx="3094500" cy="1658100"/>
          </a:xfrm>
          <a:prstGeom prst="roundRect">
            <a:avLst>
              <a:gd fmla="val 9249"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21" name="Google Shape;1021;p86"/>
          <p:cNvSpPr txBox="1"/>
          <p:nvPr/>
        </p:nvSpPr>
        <p:spPr>
          <a:xfrm rot="-1700471">
            <a:off x="416972" y="3229067"/>
            <a:ext cx="1411145" cy="849661"/>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“Hello</a:t>
            </a:r>
            <a:endParaRPr sz="2700">
              <a:solidFill>
                <a:schemeClr val="dk2"/>
              </a:solidFill>
              <a:latin typeface="Roboto"/>
              <a:ea typeface="Roboto"/>
              <a:cs typeface="Roboto"/>
              <a:sym typeface="Roboto"/>
            </a:endParaRPr>
          </a:p>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World”</a:t>
            </a:r>
            <a:endParaRPr sz="2700">
              <a:solidFill>
                <a:schemeClr val="dk2"/>
              </a:solidFill>
              <a:latin typeface="Roboto"/>
              <a:ea typeface="Roboto"/>
              <a:cs typeface="Roboto"/>
              <a:sym typeface="Roboto"/>
            </a:endParaRPr>
          </a:p>
        </p:txBody>
      </p:sp>
      <p:sp>
        <p:nvSpPr>
          <p:cNvPr id="1022" name="Google Shape;1022;p86"/>
          <p:cNvSpPr txBox="1"/>
          <p:nvPr/>
        </p:nvSpPr>
        <p:spPr>
          <a:xfrm rot="-1016">
            <a:off x="1595725" y="3660609"/>
            <a:ext cx="2030100" cy="5172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“Fido”</a:t>
            </a:r>
            <a:endParaRPr sz="2700">
              <a:solidFill>
                <a:schemeClr val="dk2"/>
              </a:solidFill>
              <a:latin typeface="Roboto"/>
              <a:ea typeface="Roboto"/>
              <a:cs typeface="Roboto"/>
              <a:sym typeface="Roboto"/>
            </a:endParaRPr>
          </a:p>
        </p:txBody>
      </p:sp>
      <p:sp>
        <p:nvSpPr>
          <p:cNvPr id="1023" name="Google Shape;1023;p86"/>
          <p:cNvSpPr txBox="1"/>
          <p:nvPr/>
        </p:nvSpPr>
        <p:spPr>
          <a:xfrm rot="872089">
            <a:off x="1156281" y="4210759"/>
            <a:ext cx="1680690" cy="517276"/>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“Paris”</a:t>
            </a:r>
            <a:endParaRPr sz="2700">
              <a:solidFill>
                <a:schemeClr val="dk2"/>
              </a:solidFill>
              <a:latin typeface="Roboto"/>
              <a:ea typeface="Roboto"/>
              <a:cs typeface="Roboto"/>
              <a:sym typeface="Roboto"/>
            </a:endParaRPr>
          </a:p>
        </p:txBody>
      </p:sp>
      <p:sp>
        <p:nvSpPr>
          <p:cNvPr id="1024" name="Google Shape;1024;p86"/>
          <p:cNvSpPr/>
          <p:nvPr/>
        </p:nvSpPr>
        <p:spPr>
          <a:xfrm>
            <a:off x="5629775" y="3128249"/>
            <a:ext cx="3094500" cy="1658100"/>
          </a:xfrm>
          <a:prstGeom prst="roundRect">
            <a:avLst>
              <a:gd fmla="val 9249"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25" name="Google Shape;1025;p86"/>
          <p:cNvSpPr txBox="1"/>
          <p:nvPr/>
        </p:nvSpPr>
        <p:spPr>
          <a:xfrm rot="-1700471">
            <a:off x="5890397" y="3750125"/>
            <a:ext cx="1411145" cy="517047"/>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True</a:t>
            </a:r>
            <a:endParaRPr sz="2700">
              <a:solidFill>
                <a:schemeClr val="dk2"/>
              </a:solidFill>
              <a:latin typeface="Roboto"/>
              <a:ea typeface="Roboto"/>
              <a:cs typeface="Roboto"/>
              <a:sym typeface="Roboto"/>
            </a:endParaRPr>
          </a:p>
        </p:txBody>
      </p:sp>
      <p:sp>
        <p:nvSpPr>
          <p:cNvPr id="1026" name="Google Shape;1026;p86"/>
          <p:cNvSpPr txBox="1"/>
          <p:nvPr/>
        </p:nvSpPr>
        <p:spPr>
          <a:xfrm rot="872089">
            <a:off x="6975481" y="3458209"/>
            <a:ext cx="1680690" cy="517276"/>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700">
                <a:solidFill>
                  <a:schemeClr val="dk2"/>
                </a:solidFill>
                <a:latin typeface="Roboto"/>
                <a:ea typeface="Roboto"/>
                <a:cs typeface="Roboto"/>
                <a:sym typeface="Roboto"/>
              </a:rPr>
              <a:t>False</a:t>
            </a:r>
            <a:endParaRPr sz="2700">
              <a:solidFill>
                <a:schemeClr val="dk2"/>
              </a:solidFill>
              <a:latin typeface="Roboto"/>
              <a:ea typeface="Roboto"/>
              <a:cs typeface="Roboto"/>
              <a:sym typeface="Roboto"/>
            </a:endParaRPr>
          </a:p>
        </p:txBody>
      </p:sp>
      <p:sp>
        <p:nvSpPr>
          <p:cNvPr id="1027" name="Google Shape;1027;p86"/>
          <p:cNvSpPr/>
          <p:nvPr/>
        </p:nvSpPr>
        <p:spPr>
          <a:xfrm>
            <a:off x="5629775" y="1085124"/>
            <a:ext cx="3094500" cy="1658100"/>
          </a:xfrm>
          <a:prstGeom prst="roundRect">
            <a:avLst>
              <a:gd fmla="val 9249"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28" name="Google Shape;1028;p86"/>
          <p:cNvSpPr txBox="1"/>
          <p:nvPr/>
        </p:nvSpPr>
        <p:spPr>
          <a:xfrm rot="834">
            <a:off x="7302895" y="1484474"/>
            <a:ext cx="1236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366.34</a:t>
            </a:r>
            <a:endParaRPr sz="1100">
              <a:latin typeface="Roboto"/>
              <a:ea typeface="Roboto"/>
              <a:cs typeface="Roboto"/>
              <a:sym typeface="Roboto"/>
            </a:endParaRPr>
          </a:p>
        </p:txBody>
      </p:sp>
      <p:sp>
        <p:nvSpPr>
          <p:cNvPr id="1029" name="Google Shape;1029;p86"/>
          <p:cNvSpPr txBox="1"/>
          <p:nvPr/>
        </p:nvSpPr>
        <p:spPr>
          <a:xfrm rot="644">
            <a:off x="6165601" y="1978725"/>
            <a:ext cx="1602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-0.13454</a:t>
            </a:r>
            <a:endParaRPr sz="1100">
              <a:latin typeface="Roboto"/>
              <a:ea typeface="Roboto"/>
              <a:cs typeface="Roboto"/>
              <a:sym typeface="Roboto"/>
            </a:endParaRPr>
          </a:p>
        </p:txBody>
      </p:sp>
      <p:sp>
        <p:nvSpPr>
          <p:cNvPr id="1030" name="Google Shape;1030;p86"/>
          <p:cNvSpPr txBox="1"/>
          <p:nvPr/>
        </p:nvSpPr>
        <p:spPr>
          <a:xfrm rot="-1566673">
            <a:off x="5852140" y="1305617"/>
            <a:ext cx="1236495" cy="60040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2"/>
                </a:solidFill>
                <a:latin typeface="Roboto"/>
                <a:ea typeface="Roboto"/>
                <a:cs typeface="Roboto"/>
                <a:sym typeface="Roboto"/>
              </a:rPr>
              <a:t>73.81</a:t>
            </a:r>
            <a:endParaRPr sz="11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87"/>
          <p:cNvSpPr txBox="1"/>
          <p:nvPr>
            <p:ph idx="1" type="body"/>
          </p:nvPr>
        </p:nvSpPr>
        <p:spPr>
          <a:xfrm>
            <a:off x="311700" y="847675"/>
            <a:ext cx="3150300" cy="3416400"/>
          </a:xfrm>
          <a:prstGeom prst="rect">
            <a:avLst/>
          </a:prstGeom>
        </p:spPr>
        <p:txBody>
          <a:bodyPr anchorCtr="0" anchor="t" bIns="91425" lIns="91425" spcFirstLastPara="1" rIns="91425" wrap="square" tIns="91425">
            <a:normAutofit/>
          </a:bodyPr>
          <a:lstStyle/>
          <a:p>
            <a:pPr indent="-180340" lvl="0" marL="320040" rtl="0" algn="l">
              <a:spcBef>
                <a:spcPts val="0"/>
              </a:spcBef>
              <a:spcAft>
                <a:spcPts val="0"/>
              </a:spcAft>
              <a:buClr>
                <a:schemeClr val="dk1"/>
              </a:buClr>
              <a:buSzPts val="1400"/>
              <a:buChar char="●"/>
            </a:pPr>
            <a:r>
              <a:rPr lang="en" sz="1400">
                <a:solidFill>
                  <a:schemeClr val="dk1"/>
                </a:solidFill>
              </a:rPr>
              <a:t>Integers are positive or negative whole numbers used to perform mathematical calculations.</a:t>
            </a:r>
            <a:endParaRPr sz="1400">
              <a:solidFill>
                <a:schemeClr val="dk1"/>
              </a:solidFill>
            </a:endParaRPr>
          </a:p>
          <a:p>
            <a:pPr indent="-180340" lvl="0" marL="320040" rtl="0" algn="l">
              <a:spcBef>
                <a:spcPts val="1000"/>
              </a:spcBef>
              <a:spcAft>
                <a:spcPts val="0"/>
              </a:spcAft>
              <a:buClr>
                <a:schemeClr val="dk1"/>
              </a:buClr>
              <a:buSzPts val="1400"/>
              <a:buChar char="●"/>
            </a:pPr>
            <a:r>
              <a:rPr lang="en" sz="1400">
                <a:solidFill>
                  <a:schemeClr val="dk1"/>
                </a:solidFill>
              </a:rPr>
              <a:t>When typing integer values greater than 999, a thousands separator, or comma, should not be used.</a:t>
            </a:r>
            <a:endParaRPr sz="1400">
              <a:solidFill>
                <a:schemeClr val="dk1"/>
              </a:solidFill>
            </a:endParaRPr>
          </a:p>
        </p:txBody>
      </p:sp>
      <p:sp>
        <p:nvSpPr>
          <p:cNvPr id="1036" name="Google Shape;1036;p87"/>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Integers</a:t>
            </a:r>
            <a:endParaRPr sz="2200">
              <a:solidFill>
                <a:srgbClr val="2E5E73"/>
              </a:solidFill>
              <a:latin typeface="Roboto Light"/>
              <a:ea typeface="Roboto Light"/>
              <a:cs typeface="Roboto Light"/>
              <a:sym typeface="Roboto Light"/>
            </a:endParaRPr>
          </a:p>
        </p:txBody>
      </p:sp>
      <p:sp>
        <p:nvSpPr>
          <p:cNvPr id="1037" name="Google Shape;1037;p87"/>
          <p:cNvSpPr/>
          <p:nvPr/>
        </p:nvSpPr>
        <p:spPr>
          <a:xfrm>
            <a:off x="5112450" y="0"/>
            <a:ext cx="4031700" cy="5143500"/>
          </a:xfrm>
          <a:prstGeom prst="roundRect">
            <a:avLst>
              <a:gd fmla="val 0"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38" name="Google Shape;1038;p87"/>
          <p:cNvSpPr txBox="1"/>
          <p:nvPr/>
        </p:nvSpPr>
        <p:spPr>
          <a:xfrm>
            <a:off x="5688486" y="1153599"/>
            <a:ext cx="9012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3</a:t>
            </a:r>
            <a:endParaRPr sz="2300">
              <a:latin typeface="Roboto"/>
              <a:ea typeface="Roboto"/>
              <a:cs typeface="Roboto"/>
              <a:sym typeface="Roboto"/>
            </a:endParaRPr>
          </a:p>
        </p:txBody>
      </p:sp>
      <p:sp>
        <p:nvSpPr>
          <p:cNvPr id="1039" name="Google Shape;1039;p87"/>
          <p:cNvSpPr txBox="1"/>
          <p:nvPr/>
        </p:nvSpPr>
        <p:spPr>
          <a:xfrm>
            <a:off x="7091674" y="847674"/>
            <a:ext cx="12345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113</a:t>
            </a:r>
            <a:endParaRPr sz="2300">
              <a:latin typeface="Roboto"/>
              <a:ea typeface="Roboto"/>
              <a:cs typeface="Roboto"/>
              <a:sym typeface="Roboto"/>
            </a:endParaRPr>
          </a:p>
        </p:txBody>
      </p:sp>
      <p:sp>
        <p:nvSpPr>
          <p:cNvPr id="1040" name="Google Shape;1040;p87"/>
          <p:cNvSpPr txBox="1"/>
          <p:nvPr/>
        </p:nvSpPr>
        <p:spPr>
          <a:xfrm rot="-1688523">
            <a:off x="6738653" y="2195115"/>
            <a:ext cx="1599036" cy="78487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2019</a:t>
            </a:r>
            <a:endParaRPr sz="2300">
              <a:latin typeface="Roboto"/>
              <a:ea typeface="Roboto"/>
              <a:cs typeface="Roboto"/>
              <a:sym typeface="Roboto"/>
            </a:endParaRPr>
          </a:p>
        </p:txBody>
      </p:sp>
      <p:sp>
        <p:nvSpPr>
          <p:cNvPr id="1041" name="Google Shape;1041;p87"/>
          <p:cNvSpPr txBox="1"/>
          <p:nvPr/>
        </p:nvSpPr>
        <p:spPr>
          <a:xfrm rot="1046003">
            <a:off x="5391793" y="3409226"/>
            <a:ext cx="1899554" cy="78499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-3564</a:t>
            </a:r>
            <a:endParaRPr sz="23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88"/>
          <p:cNvSpPr/>
          <p:nvPr/>
        </p:nvSpPr>
        <p:spPr>
          <a:xfrm>
            <a:off x="5112450" y="0"/>
            <a:ext cx="4031700" cy="5143500"/>
          </a:xfrm>
          <a:prstGeom prst="roundRect">
            <a:avLst>
              <a:gd fmla="val 0"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47" name="Google Shape;1047;p88"/>
          <p:cNvSpPr txBox="1"/>
          <p:nvPr>
            <p:ph idx="1" type="body"/>
          </p:nvPr>
        </p:nvSpPr>
        <p:spPr>
          <a:xfrm>
            <a:off x="311700" y="847675"/>
            <a:ext cx="2991900" cy="3416400"/>
          </a:xfrm>
          <a:prstGeom prst="rect">
            <a:avLst/>
          </a:prstGeom>
        </p:spPr>
        <p:txBody>
          <a:bodyPr anchorCtr="0" anchor="t" bIns="91425" lIns="91425" spcFirstLastPara="1" rIns="91425" wrap="square" tIns="91425">
            <a:normAutofit/>
          </a:bodyPr>
          <a:lstStyle/>
          <a:p>
            <a:pPr indent="-180340" lvl="0" marL="320040" rtl="0" algn="l">
              <a:spcBef>
                <a:spcPts val="0"/>
              </a:spcBef>
              <a:spcAft>
                <a:spcPts val="0"/>
              </a:spcAft>
              <a:buClr>
                <a:schemeClr val="dk1"/>
              </a:buClr>
              <a:buSzPts val="1400"/>
              <a:buChar char="●"/>
            </a:pPr>
            <a:r>
              <a:rPr lang="en" sz="1400">
                <a:solidFill>
                  <a:schemeClr val="dk1"/>
                </a:solidFill>
              </a:rPr>
              <a:t>Like integers, floating-point decimal numbers are used to perform mathematical calculations. Floating-point decimal numbers specify numbers that have a decimal point, like 73.81.</a:t>
            </a:r>
            <a:endParaRPr sz="1400">
              <a:solidFill>
                <a:schemeClr val="dk1"/>
              </a:solidFill>
            </a:endParaRPr>
          </a:p>
        </p:txBody>
      </p:sp>
      <p:sp>
        <p:nvSpPr>
          <p:cNvPr id="1048" name="Google Shape;1048;p88"/>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Floating-point Numbers</a:t>
            </a:r>
            <a:endParaRPr sz="2200">
              <a:solidFill>
                <a:srgbClr val="2E5E73"/>
              </a:solidFill>
              <a:latin typeface="Roboto Light"/>
              <a:ea typeface="Roboto Light"/>
              <a:cs typeface="Roboto Light"/>
              <a:sym typeface="Roboto Light"/>
            </a:endParaRPr>
          </a:p>
        </p:txBody>
      </p:sp>
      <p:sp>
        <p:nvSpPr>
          <p:cNvPr id="1049" name="Google Shape;1049;p88"/>
          <p:cNvSpPr txBox="1"/>
          <p:nvPr/>
        </p:nvSpPr>
        <p:spPr>
          <a:xfrm rot="583">
            <a:off x="6763804" y="2073186"/>
            <a:ext cx="1770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366.34</a:t>
            </a:r>
            <a:endParaRPr sz="3900">
              <a:latin typeface="Roboto"/>
              <a:ea typeface="Roboto"/>
              <a:cs typeface="Roboto"/>
              <a:sym typeface="Roboto"/>
            </a:endParaRPr>
          </a:p>
        </p:txBody>
      </p:sp>
      <p:sp>
        <p:nvSpPr>
          <p:cNvPr id="1050" name="Google Shape;1050;p88"/>
          <p:cNvSpPr txBox="1"/>
          <p:nvPr/>
        </p:nvSpPr>
        <p:spPr>
          <a:xfrm rot="450">
            <a:off x="5963517" y="3217174"/>
            <a:ext cx="22932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-0.13454</a:t>
            </a:r>
            <a:endParaRPr sz="3900">
              <a:latin typeface="Roboto"/>
              <a:ea typeface="Roboto"/>
              <a:cs typeface="Roboto"/>
              <a:sym typeface="Roboto"/>
            </a:endParaRPr>
          </a:p>
        </p:txBody>
      </p:sp>
      <p:sp>
        <p:nvSpPr>
          <p:cNvPr id="1051" name="Google Shape;1051;p88"/>
          <p:cNvSpPr txBox="1"/>
          <p:nvPr/>
        </p:nvSpPr>
        <p:spPr>
          <a:xfrm rot="-1566537">
            <a:off x="5644233" y="1280464"/>
            <a:ext cx="1769680" cy="78501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900">
                <a:solidFill>
                  <a:schemeClr val="dk2"/>
                </a:solidFill>
                <a:latin typeface="Roboto"/>
                <a:ea typeface="Roboto"/>
                <a:cs typeface="Roboto"/>
                <a:sym typeface="Roboto"/>
              </a:rPr>
              <a:t>73.81</a:t>
            </a:r>
            <a:endParaRPr sz="39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89"/>
          <p:cNvSpPr/>
          <p:nvPr/>
        </p:nvSpPr>
        <p:spPr>
          <a:xfrm>
            <a:off x="5112450" y="0"/>
            <a:ext cx="4031700" cy="5143500"/>
          </a:xfrm>
          <a:prstGeom prst="roundRect">
            <a:avLst>
              <a:gd fmla="val 0"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57" name="Google Shape;1057;p89"/>
          <p:cNvSpPr txBox="1"/>
          <p:nvPr>
            <p:ph idx="1" type="body"/>
          </p:nvPr>
        </p:nvSpPr>
        <p:spPr>
          <a:xfrm>
            <a:off x="311700" y="847675"/>
            <a:ext cx="3990600" cy="3416400"/>
          </a:xfrm>
          <a:prstGeom prst="rect">
            <a:avLst/>
          </a:prstGeom>
        </p:spPr>
        <p:txBody>
          <a:bodyPr anchorCtr="0" anchor="t" bIns="91425" lIns="91425" spcFirstLastPara="1" rIns="91425" wrap="square" tIns="91425">
            <a:noAutofit/>
          </a:bodyPr>
          <a:lstStyle/>
          <a:p>
            <a:pPr indent="-180340" lvl="0" marL="320040" marR="62740" rtl="0" algn="l">
              <a:spcBef>
                <a:spcPts val="0"/>
              </a:spcBef>
              <a:spcAft>
                <a:spcPts val="0"/>
              </a:spcAft>
              <a:buClr>
                <a:schemeClr val="dk1"/>
              </a:buClr>
              <a:buSzPts val="1400"/>
              <a:buChar char="●"/>
            </a:pPr>
            <a:r>
              <a:rPr lang="en" sz="1400">
                <a:solidFill>
                  <a:schemeClr val="dk1"/>
                </a:solidFill>
              </a:rPr>
              <a:t>String variables can be text or numbers wrapped by either single or double quotes, or delimiters.</a:t>
            </a:r>
            <a:endParaRPr sz="1400">
              <a:solidFill>
                <a:schemeClr val="dk1"/>
              </a:solidFill>
            </a:endParaRPr>
          </a:p>
          <a:p>
            <a:pPr indent="-146050" lvl="1" marL="742950" rtl="0" algn="l">
              <a:spcBef>
                <a:spcPts val="500"/>
              </a:spcBef>
              <a:spcAft>
                <a:spcPts val="0"/>
              </a:spcAft>
              <a:buClr>
                <a:schemeClr val="dk1"/>
              </a:buClr>
              <a:buSzPts val="1400"/>
              <a:buChar char="○"/>
            </a:pPr>
            <a:r>
              <a:rPr lang="en">
                <a:solidFill>
                  <a:schemeClr val="dk1"/>
                </a:solidFill>
              </a:rPr>
              <a:t>A delimiter is any nonalphabetical character used to specify the boundary between plain text or other numbers, like the single or double quotes, or opening and closing parentheses.</a:t>
            </a:r>
            <a:endParaRPr>
              <a:solidFill>
                <a:schemeClr val="dk1"/>
              </a:solidFill>
            </a:endParaRPr>
          </a:p>
          <a:p>
            <a:pPr indent="-180340" lvl="0" marL="320040" rtl="0" algn="l">
              <a:spcBef>
                <a:spcPts val="1000"/>
              </a:spcBef>
              <a:spcAft>
                <a:spcPts val="0"/>
              </a:spcAft>
              <a:buClr>
                <a:schemeClr val="dk1"/>
              </a:buClr>
              <a:buSzPts val="1400"/>
              <a:buChar char="●"/>
            </a:pPr>
            <a:r>
              <a:rPr lang="en" sz="1400">
                <a:solidFill>
                  <a:schemeClr val="dk1"/>
                </a:solidFill>
              </a:rPr>
              <a:t>You may come across empty strings, which contain no text or numbers between the delimiters. A string that is empty is written as </a:t>
            </a:r>
            <a:r>
              <a:rPr lang="en" sz="1400">
                <a:solidFill>
                  <a:schemeClr val="dk1"/>
                </a:solidFill>
                <a:latin typeface="Inconsolata Medium"/>
                <a:ea typeface="Inconsolata Medium"/>
                <a:cs typeface="Inconsolata Medium"/>
                <a:sym typeface="Inconsolata Medium"/>
              </a:rPr>
              <a:t>''</a:t>
            </a:r>
            <a:r>
              <a:rPr lang="en" sz="1400">
                <a:solidFill>
                  <a:schemeClr val="dk1"/>
                </a:solidFill>
              </a:rPr>
              <a:t>, or </a:t>
            </a:r>
            <a:r>
              <a:rPr lang="en" sz="1400">
                <a:solidFill>
                  <a:schemeClr val="dk1"/>
                </a:solidFill>
                <a:latin typeface="Inconsolata Medium"/>
                <a:ea typeface="Inconsolata Medium"/>
                <a:cs typeface="Inconsolata Medium"/>
                <a:sym typeface="Inconsolata Medium"/>
              </a:rPr>
              <a:t>""</a:t>
            </a:r>
            <a:r>
              <a:rPr lang="en" sz="1400">
                <a:solidFill>
                  <a:schemeClr val="dk1"/>
                </a:solidFill>
              </a:rPr>
              <a:t>. Because there are opening and closing single or double quotes, the data type is still a string.</a:t>
            </a:r>
            <a:endParaRPr sz="1400">
              <a:solidFill>
                <a:schemeClr val="dk1"/>
              </a:solidFill>
            </a:endParaRPr>
          </a:p>
        </p:txBody>
      </p:sp>
      <p:sp>
        <p:nvSpPr>
          <p:cNvPr id="1058" name="Google Shape;1058;p89"/>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Strings</a:t>
            </a:r>
            <a:endParaRPr sz="2200">
              <a:solidFill>
                <a:srgbClr val="2E5E73"/>
              </a:solidFill>
              <a:latin typeface="Roboto Light"/>
              <a:ea typeface="Roboto Light"/>
              <a:cs typeface="Roboto Light"/>
              <a:sym typeface="Roboto Light"/>
            </a:endParaRPr>
          </a:p>
        </p:txBody>
      </p:sp>
      <p:sp>
        <p:nvSpPr>
          <p:cNvPr id="1059" name="Google Shape;1059;p89"/>
          <p:cNvSpPr txBox="1"/>
          <p:nvPr/>
        </p:nvSpPr>
        <p:spPr>
          <a:xfrm rot="-1700389">
            <a:off x="5391828" y="929142"/>
            <a:ext cx="1758796" cy="1145236"/>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“Hello</a:t>
            </a:r>
            <a:endParaRPr sz="3900">
              <a:solidFill>
                <a:schemeClr val="dk2"/>
              </a:solidFill>
              <a:latin typeface="Roboto"/>
              <a:ea typeface="Roboto"/>
              <a:cs typeface="Roboto"/>
              <a:sym typeface="Roboto"/>
            </a:endParaRPr>
          </a:p>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World”</a:t>
            </a:r>
            <a:endParaRPr sz="3900">
              <a:solidFill>
                <a:schemeClr val="dk2"/>
              </a:solidFill>
              <a:latin typeface="Roboto"/>
              <a:ea typeface="Roboto"/>
              <a:cs typeface="Roboto"/>
              <a:sym typeface="Roboto"/>
            </a:endParaRPr>
          </a:p>
        </p:txBody>
      </p:sp>
      <p:sp>
        <p:nvSpPr>
          <p:cNvPr id="1060" name="Google Shape;1060;p89"/>
          <p:cNvSpPr txBox="1"/>
          <p:nvPr/>
        </p:nvSpPr>
        <p:spPr>
          <a:xfrm rot="-769">
            <a:off x="6519801" y="2091911"/>
            <a:ext cx="2683800" cy="664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“Fido”</a:t>
            </a:r>
            <a:endParaRPr sz="3900">
              <a:solidFill>
                <a:schemeClr val="dk2"/>
              </a:solidFill>
              <a:latin typeface="Roboto"/>
              <a:ea typeface="Roboto"/>
              <a:cs typeface="Roboto"/>
              <a:sym typeface="Roboto"/>
            </a:endParaRPr>
          </a:p>
        </p:txBody>
      </p:sp>
      <p:sp>
        <p:nvSpPr>
          <p:cNvPr id="1061" name="Google Shape;1061;p89"/>
          <p:cNvSpPr txBox="1"/>
          <p:nvPr/>
        </p:nvSpPr>
        <p:spPr>
          <a:xfrm rot="872261">
            <a:off x="6269456" y="3659767"/>
            <a:ext cx="2095079" cy="664832"/>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“Paris”</a:t>
            </a:r>
            <a:endParaRPr sz="39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0"/>
          <p:cNvSpPr/>
          <p:nvPr/>
        </p:nvSpPr>
        <p:spPr>
          <a:xfrm>
            <a:off x="5112450" y="0"/>
            <a:ext cx="4031700" cy="5143500"/>
          </a:xfrm>
          <a:prstGeom prst="roundRect">
            <a:avLst>
              <a:gd fmla="val 0" name="adj"/>
            </a:avLst>
          </a:prstGeom>
          <a:solidFill>
            <a:srgbClr val="00C7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082D49"/>
              </a:solidFill>
              <a:latin typeface="Roboto Light"/>
              <a:ea typeface="Roboto Light"/>
              <a:cs typeface="Roboto Light"/>
              <a:sym typeface="Roboto Light"/>
            </a:endParaRPr>
          </a:p>
        </p:txBody>
      </p:sp>
      <p:sp>
        <p:nvSpPr>
          <p:cNvPr id="1067" name="Google Shape;1067;p90"/>
          <p:cNvSpPr txBox="1"/>
          <p:nvPr>
            <p:ph idx="1" type="body"/>
          </p:nvPr>
        </p:nvSpPr>
        <p:spPr>
          <a:xfrm>
            <a:off x="311700" y="847675"/>
            <a:ext cx="3526200" cy="3416400"/>
          </a:xfrm>
          <a:prstGeom prst="rect">
            <a:avLst/>
          </a:prstGeom>
        </p:spPr>
        <p:txBody>
          <a:bodyPr anchorCtr="0" anchor="t" bIns="91425" lIns="91425" spcFirstLastPara="1" rIns="91425" wrap="square" tIns="91425">
            <a:normAutofit/>
          </a:bodyPr>
          <a:lstStyle/>
          <a:p>
            <a:pPr indent="-180340" lvl="0" marL="320040" rtl="0" algn="l">
              <a:spcBef>
                <a:spcPts val="0"/>
              </a:spcBef>
              <a:spcAft>
                <a:spcPts val="0"/>
              </a:spcAft>
              <a:buClr>
                <a:schemeClr val="dk1"/>
              </a:buClr>
              <a:buSzPts val="1400"/>
              <a:buChar char="●"/>
            </a:pPr>
            <a:r>
              <a:rPr lang="en" sz="1400">
                <a:solidFill>
                  <a:schemeClr val="dk1"/>
                </a:solidFill>
              </a:rPr>
              <a:t>Boolean data types can have one of two values: true or false.</a:t>
            </a:r>
            <a:endParaRPr sz="1400">
              <a:solidFill>
                <a:schemeClr val="dk1"/>
              </a:solidFill>
            </a:endParaRPr>
          </a:p>
          <a:p>
            <a:pPr indent="-180340" lvl="0" marL="320040" rtl="0" algn="l">
              <a:spcBef>
                <a:spcPts val="1000"/>
              </a:spcBef>
              <a:spcAft>
                <a:spcPts val="0"/>
              </a:spcAft>
              <a:buClr>
                <a:srgbClr val="2E5E73"/>
              </a:buClr>
              <a:buSzPts val="1400"/>
              <a:buChar char="●"/>
            </a:pPr>
            <a:r>
              <a:rPr lang="en" sz="1400">
                <a:solidFill>
                  <a:schemeClr val="dk1"/>
                </a:solidFill>
              </a:rPr>
              <a:t>To determine the data type of Boolean values,</a:t>
            </a:r>
            <a:r>
              <a:rPr lang="en" sz="1400">
                <a:solidFill>
                  <a:srgbClr val="082D49"/>
                </a:solidFill>
              </a:rPr>
              <a:t> </a:t>
            </a:r>
            <a:r>
              <a:rPr lang="en" sz="1400">
                <a:solidFill>
                  <a:schemeClr val="dk1"/>
                </a:solidFill>
                <a:latin typeface="Inconsolata Medium"/>
                <a:ea typeface="Inconsolata Medium"/>
                <a:cs typeface="Inconsolata Medium"/>
                <a:sym typeface="Inconsolata Medium"/>
              </a:rPr>
              <a:t>True</a:t>
            </a:r>
            <a:r>
              <a:rPr lang="en" sz="1400">
                <a:solidFill>
                  <a:srgbClr val="082D49"/>
                </a:solidFill>
              </a:rPr>
              <a:t> </a:t>
            </a:r>
            <a:r>
              <a:rPr lang="en" sz="1400">
                <a:solidFill>
                  <a:schemeClr val="dk1"/>
                </a:solidFill>
              </a:rPr>
              <a:t>or</a:t>
            </a:r>
            <a:r>
              <a:rPr lang="en" sz="1400">
                <a:solidFill>
                  <a:srgbClr val="082D49"/>
                </a:solidFill>
              </a:rPr>
              <a:t> </a:t>
            </a:r>
            <a:r>
              <a:rPr lang="en" sz="1400">
                <a:solidFill>
                  <a:schemeClr val="dk1"/>
                </a:solidFill>
                <a:latin typeface="Inconsolata Medium"/>
                <a:ea typeface="Inconsolata Medium"/>
                <a:cs typeface="Inconsolata Medium"/>
                <a:sym typeface="Inconsolata Medium"/>
              </a:rPr>
              <a:t>False</a:t>
            </a:r>
            <a:r>
              <a:rPr lang="en" sz="1400">
                <a:solidFill>
                  <a:schemeClr val="dk1"/>
                </a:solidFill>
              </a:rPr>
              <a:t> </a:t>
            </a:r>
            <a:r>
              <a:rPr lang="en" sz="1400">
                <a:solidFill>
                  <a:schemeClr val="dk1"/>
                </a:solidFill>
              </a:rPr>
              <a:t>must be capitalized when written in code.</a:t>
            </a:r>
            <a:endParaRPr sz="1400">
              <a:solidFill>
                <a:schemeClr val="dk1"/>
              </a:solidFill>
            </a:endParaRPr>
          </a:p>
        </p:txBody>
      </p:sp>
      <p:sp>
        <p:nvSpPr>
          <p:cNvPr id="1068" name="Google Shape;1068;p90"/>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Booleans</a:t>
            </a:r>
            <a:endParaRPr sz="2200">
              <a:solidFill>
                <a:srgbClr val="2E5E73"/>
              </a:solidFill>
              <a:latin typeface="Roboto Light"/>
              <a:ea typeface="Roboto Light"/>
              <a:cs typeface="Roboto Light"/>
              <a:sym typeface="Roboto Light"/>
            </a:endParaRPr>
          </a:p>
        </p:txBody>
      </p:sp>
      <p:sp>
        <p:nvSpPr>
          <p:cNvPr id="1069" name="Google Shape;1069;p90"/>
          <p:cNvSpPr txBox="1"/>
          <p:nvPr/>
        </p:nvSpPr>
        <p:spPr>
          <a:xfrm rot="-1700368">
            <a:off x="5286867" y="2389479"/>
            <a:ext cx="2014769" cy="664844"/>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True</a:t>
            </a:r>
            <a:endParaRPr sz="3900">
              <a:solidFill>
                <a:schemeClr val="dk2"/>
              </a:solidFill>
              <a:latin typeface="Roboto"/>
              <a:ea typeface="Roboto"/>
              <a:cs typeface="Roboto"/>
              <a:sym typeface="Roboto"/>
            </a:endParaRPr>
          </a:p>
        </p:txBody>
      </p:sp>
      <p:sp>
        <p:nvSpPr>
          <p:cNvPr id="1070" name="Google Shape;1070;p90"/>
          <p:cNvSpPr txBox="1"/>
          <p:nvPr/>
        </p:nvSpPr>
        <p:spPr>
          <a:xfrm rot="871990">
            <a:off x="6423953" y="1233618"/>
            <a:ext cx="2399374" cy="664766"/>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3900">
                <a:solidFill>
                  <a:schemeClr val="dk2"/>
                </a:solidFill>
                <a:latin typeface="Roboto"/>
                <a:ea typeface="Roboto"/>
                <a:cs typeface="Roboto"/>
                <a:sym typeface="Roboto"/>
              </a:rPr>
              <a:t>False</a:t>
            </a:r>
            <a:endParaRPr sz="39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91"/>
          <p:cNvSpPr/>
          <p:nvPr/>
        </p:nvSpPr>
        <p:spPr>
          <a:xfrm>
            <a:off x="459099" y="1336050"/>
            <a:ext cx="2471400" cy="2471400"/>
          </a:xfrm>
          <a:prstGeom prst="ellipse">
            <a:avLst/>
          </a:prstGeom>
          <a:solidFill>
            <a:srgbClr val="FCB91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91"/>
          <p:cNvSpPr txBox="1"/>
          <p:nvPr/>
        </p:nvSpPr>
        <p:spPr>
          <a:xfrm>
            <a:off x="3135200" y="1336050"/>
            <a:ext cx="5078100" cy="252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chemeClr val="dk1"/>
                </a:solidFill>
                <a:latin typeface="Roboto"/>
                <a:ea typeface="Roboto"/>
                <a:cs typeface="Roboto"/>
                <a:sym typeface="Roboto"/>
              </a:rPr>
              <a:t>Variables</a:t>
            </a:r>
            <a:r>
              <a:rPr lang="en" sz="2100">
                <a:solidFill>
                  <a:schemeClr val="dk1"/>
                </a:solidFill>
                <a:latin typeface="Roboto Light"/>
                <a:ea typeface="Roboto Light"/>
                <a:cs typeface="Roboto Light"/>
                <a:sym typeface="Roboto Light"/>
              </a:rPr>
              <a:t> are data items with changeable values used for any number of processes or calculations in your code.</a:t>
            </a:r>
            <a:endParaRPr sz="21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None/>
            </a:pPr>
            <a:r>
              <a:rPr lang="en" sz="2100">
                <a:solidFill>
                  <a:schemeClr val="dk1"/>
                </a:solidFill>
                <a:latin typeface="Roboto Light"/>
                <a:ea typeface="Roboto Light"/>
                <a:cs typeface="Roboto Light"/>
                <a:sym typeface="Roboto Light"/>
              </a:rPr>
              <a:t>You can think of them as containers for the values you will be processing as a part of solving your computing problem.</a:t>
            </a:r>
            <a:endParaRPr sz="2100">
              <a:solidFill>
                <a:schemeClr val="dk1"/>
              </a:solidFill>
              <a:latin typeface="Roboto"/>
              <a:ea typeface="Roboto"/>
              <a:cs typeface="Roboto"/>
              <a:sym typeface="Roboto"/>
            </a:endParaRPr>
          </a:p>
        </p:txBody>
      </p:sp>
      <p:pic>
        <p:nvPicPr>
          <p:cNvPr id="1077" name="Google Shape;1077;p91"/>
          <p:cNvPicPr preferRelativeResize="0"/>
          <p:nvPr/>
        </p:nvPicPr>
        <p:blipFill>
          <a:blip r:embed="rId3">
            <a:alphaModFix/>
          </a:blip>
          <a:stretch>
            <a:fillRect/>
          </a:stretch>
        </p:blipFill>
        <p:spPr>
          <a:xfrm>
            <a:off x="772288" y="1643513"/>
            <a:ext cx="1856475" cy="1856475"/>
          </a:xfrm>
          <a:prstGeom prst="rect">
            <a:avLst/>
          </a:prstGeom>
          <a:noFill/>
          <a:ln>
            <a:noFill/>
          </a:ln>
        </p:spPr>
      </p:pic>
      <p:pic>
        <p:nvPicPr>
          <p:cNvPr id="1078" name="Google Shape;1078;p91"/>
          <p:cNvPicPr preferRelativeResize="0"/>
          <p:nvPr/>
        </p:nvPicPr>
        <p:blipFill>
          <a:blip r:embed="rId4">
            <a:alphaModFix amt="11000"/>
          </a:blip>
          <a:stretch>
            <a:fillRect/>
          </a:stretch>
        </p:blipFill>
        <p:spPr>
          <a:xfrm>
            <a:off x="5672475" y="2991225"/>
            <a:ext cx="3471525" cy="224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92"/>
          <p:cNvSpPr/>
          <p:nvPr/>
        </p:nvSpPr>
        <p:spPr>
          <a:xfrm>
            <a:off x="1105725" y="20928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2"/>
          <p:cNvSpPr/>
          <p:nvPr/>
        </p:nvSpPr>
        <p:spPr>
          <a:xfrm>
            <a:off x="1105725" y="366573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92"/>
          <p:cNvSpPr/>
          <p:nvPr/>
        </p:nvSpPr>
        <p:spPr>
          <a:xfrm>
            <a:off x="953325" y="1109550"/>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92"/>
          <p:cNvSpPr txBox="1"/>
          <p:nvPr>
            <p:ph idx="1" type="body"/>
          </p:nvPr>
        </p:nvSpPr>
        <p:spPr>
          <a:xfrm>
            <a:off x="1233000" y="1106750"/>
            <a:ext cx="7285200" cy="40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Creating is declaring a nam</a:t>
            </a:r>
            <a:r>
              <a:rPr lang="en" sz="1300"/>
              <a:t>e</a:t>
            </a:r>
            <a:endParaRPr sz="1300"/>
          </a:p>
          <a:p>
            <a:pPr indent="-173990" lvl="1" marL="777240" rtl="0" algn="l">
              <a:spcBef>
                <a:spcPts val="1200"/>
              </a:spcBef>
              <a:spcAft>
                <a:spcPts val="0"/>
              </a:spcAft>
              <a:buSzPts val="1300"/>
              <a:buChar char="○"/>
            </a:pPr>
            <a:r>
              <a:rPr lang="en" sz="1100"/>
              <a:t>This name is how you’ll refer to the variable throughout the remainder of the Python program.</a:t>
            </a:r>
            <a:br>
              <a:rPr lang="en" sz="1300"/>
            </a:br>
            <a:endParaRPr sz="1300"/>
          </a:p>
          <a:p>
            <a:pPr indent="0" lvl="0" marL="0" rtl="0" algn="l">
              <a:spcBef>
                <a:spcPts val="1200"/>
              </a:spcBef>
              <a:spcAft>
                <a:spcPts val="0"/>
              </a:spcAft>
              <a:buNone/>
            </a:pPr>
            <a:r>
              <a:rPr lang="en" sz="1300"/>
              <a:t>Maintain good naming conventions for maximum readability</a:t>
            </a:r>
            <a:endParaRPr sz="1300"/>
          </a:p>
          <a:p>
            <a:pPr indent="-161290" lvl="1" marL="777240" rtl="0" algn="l">
              <a:spcBef>
                <a:spcPts val="1200"/>
              </a:spcBef>
              <a:spcAft>
                <a:spcPts val="0"/>
              </a:spcAft>
              <a:buSzPts val="1100"/>
              <a:buChar char="○"/>
            </a:pPr>
            <a:r>
              <a:rPr lang="en" sz="1100"/>
              <a:t>Be descriptive</a:t>
            </a:r>
            <a:endParaRPr sz="1100"/>
          </a:p>
          <a:p>
            <a:pPr indent="-161289" lvl="2" marL="1234440" rtl="0" algn="l">
              <a:spcBef>
                <a:spcPts val="0"/>
              </a:spcBef>
              <a:spcAft>
                <a:spcPts val="0"/>
              </a:spcAft>
              <a:buSzPts val="1100"/>
              <a:buChar char="■"/>
            </a:pPr>
            <a:r>
              <a:rPr lang="en" sz="1100"/>
              <a:t>Instead of</a:t>
            </a:r>
            <a:r>
              <a:rPr lang="en" sz="1100">
                <a:latin typeface="Inconsolata"/>
                <a:ea typeface="Inconsolata"/>
                <a:cs typeface="Inconsolata"/>
                <a:sym typeface="Inconsolata"/>
              </a:rPr>
              <a:t> score_a</a:t>
            </a:r>
            <a:r>
              <a:rPr lang="en" sz="1100"/>
              <a:t> and </a:t>
            </a:r>
            <a:r>
              <a:rPr lang="en" sz="1100">
                <a:latin typeface="Inconsolata"/>
                <a:ea typeface="Inconsolata"/>
                <a:cs typeface="Inconsolata"/>
                <a:sym typeface="Inconsolata"/>
              </a:rPr>
              <a:t>score_b </a:t>
            </a:r>
            <a:r>
              <a:rPr lang="en" sz="1100"/>
              <a:t>use </a:t>
            </a:r>
            <a:r>
              <a:rPr lang="en" sz="1100">
                <a:latin typeface="Inconsolata"/>
                <a:ea typeface="Inconsolata"/>
                <a:cs typeface="Inconsolata"/>
                <a:sym typeface="Inconsolata"/>
              </a:rPr>
              <a:t>home_team_score</a:t>
            </a:r>
            <a:r>
              <a:rPr lang="en" sz="1100"/>
              <a:t> and </a:t>
            </a:r>
            <a:r>
              <a:rPr lang="en" sz="1100">
                <a:latin typeface="Inconsolata"/>
                <a:ea typeface="Inconsolata"/>
                <a:cs typeface="Inconsolata"/>
                <a:sym typeface="Inconsolata"/>
              </a:rPr>
              <a:t>away_team_score</a:t>
            </a:r>
            <a:endParaRPr sz="1100">
              <a:latin typeface="Inconsolata"/>
              <a:ea typeface="Inconsolata"/>
              <a:cs typeface="Inconsolata"/>
              <a:sym typeface="Inconsolata"/>
            </a:endParaRPr>
          </a:p>
          <a:p>
            <a:pPr indent="-173990" lvl="1" marL="777240" rtl="0" algn="l">
              <a:spcBef>
                <a:spcPts val="0"/>
              </a:spcBef>
              <a:spcAft>
                <a:spcPts val="0"/>
              </a:spcAft>
              <a:buSzPts val="1300"/>
              <a:buChar char="○"/>
            </a:pPr>
            <a:r>
              <a:rPr lang="en" sz="1100"/>
              <a:t>Variable names should always start with a lowercase letter, and words should be separated with underscores instead of spaces.</a:t>
            </a:r>
            <a:br>
              <a:rPr lang="en" sz="1300"/>
            </a:br>
            <a:endParaRPr sz="1300"/>
          </a:p>
          <a:p>
            <a:pPr indent="0" lvl="0" marL="0" rtl="0" algn="l">
              <a:spcBef>
                <a:spcPts val="1200"/>
              </a:spcBef>
              <a:spcAft>
                <a:spcPts val="0"/>
              </a:spcAft>
              <a:buNone/>
            </a:pPr>
            <a:r>
              <a:rPr lang="en" sz="1300"/>
              <a:t>Assign data with </a:t>
            </a:r>
            <a:r>
              <a:rPr lang="en" sz="1300">
                <a:latin typeface="Inconsolata Medium"/>
                <a:ea typeface="Inconsolata Medium"/>
                <a:cs typeface="Inconsolata Medium"/>
                <a:sym typeface="Inconsolata Medium"/>
              </a:rPr>
              <a:t>=</a:t>
            </a:r>
            <a:endParaRPr sz="1300">
              <a:latin typeface="Inconsolata Medium"/>
              <a:ea typeface="Inconsolata Medium"/>
              <a:cs typeface="Inconsolata Medium"/>
              <a:sym typeface="Inconsolata Medium"/>
            </a:endParaRPr>
          </a:p>
          <a:p>
            <a:pPr indent="-161290" lvl="1" marL="777240" rtl="0" algn="l">
              <a:spcBef>
                <a:spcPts val="1200"/>
              </a:spcBef>
              <a:spcAft>
                <a:spcPts val="0"/>
              </a:spcAft>
              <a:buSzPts val="1100"/>
              <a:buChar char="○"/>
            </a:pPr>
            <a:r>
              <a:rPr lang="en" sz="1100"/>
              <a:t>i.e.</a:t>
            </a:r>
            <a:r>
              <a:rPr lang="en" sz="1100">
                <a:latin typeface="Inconsolata"/>
                <a:ea typeface="Inconsolata"/>
                <a:cs typeface="Inconsolata"/>
                <a:sym typeface="Inconsolata"/>
              </a:rPr>
              <a:t> home_team_score = 15, or plate = </a:t>
            </a:r>
            <a:r>
              <a:rPr lang="en" sz="1100">
                <a:solidFill>
                  <a:schemeClr val="accent6"/>
                </a:solidFill>
                <a:latin typeface="Inconsolata"/>
                <a:ea typeface="Inconsolata"/>
                <a:cs typeface="Inconsolata"/>
                <a:sym typeface="Inconsolata"/>
              </a:rPr>
              <a:t>"</a:t>
            </a:r>
            <a:r>
              <a:rPr lang="en" sz="1100">
                <a:latin typeface="Inconsolata"/>
                <a:ea typeface="Inconsolata"/>
                <a:cs typeface="Inconsolata"/>
                <a:sym typeface="Inconsolata"/>
              </a:rPr>
              <a:t>fancy</a:t>
            </a:r>
            <a:r>
              <a:rPr lang="en" sz="1100">
                <a:latin typeface="Inconsolata"/>
                <a:ea typeface="Inconsolata"/>
                <a:cs typeface="Inconsolata"/>
                <a:sym typeface="Inconsolata"/>
              </a:rPr>
              <a:t>"</a:t>
            </a:r>
            <a:endParaRPr sz="1100">
              <a:latin typeface="Inconsolata"/>
              <a:ea typeface="Inconsolata"/>
              <a:cs typeface="Inconsolata"/>
              <a:sym typeface="Inconsolata"/>
            </a:endParaRPr>
          </a:p>
          <a:p>
            <a:pPr indent="-161290" lvl="1" marL="777240" rtl="0" algn="l">
              <a:spcBef>
                <a:spcPts val="0"/>
              </a:spcBef>
              <a:spcAft>
                <a:spcPts val="0"/>
              </a:spcAft>
              <a:buSzPts val="1100"/>
              <a:buChar char="○"/>
            </a:pPr>
            <a:r>
              <a:rPr lang="en" sz="1100"/>
              <a:t>You can also assign variables to variables:</a:t>
            </a:r>
            <a:endParaRPr sz="1100"/>
          </a:p>
          <a:p>
            <a:pPr indent="-161289" lvl="2" marL="1234440" rtl="0" algn="l">
              <a:spcBef>
                <a:spcPts val="0"/>
              </a:spcBef>
              <a:spcAft>
                <a:spcPts val="0"/>
              </a:spcAft>
              <a:buSzPts val="1100"/>
              <a:buFont typeface="Inconsolata"/>
              <a:buChar char="■"/>
            </a:pPr>
            <a:r>
              <a:rPr lang="en" sz="1100">
                <a:latin typeface="Inconsolata"/>
                <a:ea typeface="Inconsolata"/>
                <a:cs typeface="Inconsolata"/>
                <a:sym typeface="Inconsolata"/>
              </a:rPr>
              <a:t>home_team_final_score = home_team_score</a:t>
            </a:r>
            <a:endParaRPr sz="1100">
              <a:latin typeface="Inconsolata"/>
              <a:ea typeface="Inconsolata"/>
              <a:cs typeface="Inconsolata"/>
              <a:sym typeface="Inconsolata"/>
            </a:endParaRPr>
          </a:p>
        </p:txBody>
      </p:sp>
      <p:cxnSp>
        <p:nvCxnSpPr>
          <p:cNvPr id="1087" name="Google Shape;1087;p92"/>
          <p:cNvCxnSpPr/>
          <p:nvPr/>
        </p:nvCxnSpPr>
        <p:spPr>
          <a:xfrm>
            <a:off x="0" y="1299550"/>
            <a:ext cx="1045200" cy="0"/>
          </a:xfrm>
          <a:prstGeom prst="straightConnector1">
            <a:avLst/>
          </a:prstGeom>
          <a:noFill/>
          <a:ln cap="flat" cmpd="sng" w="19050">
            <a:solidFill>
              <a:srgbClr val="2E5E73"/>
            </a:solidFill>
            <a:prstDash val="solid"/>
            <a:round/>
            <a:headEnd len="med" w="med" type="none"/>
            <a:tailEnd len="med" w="med" type="oval"/>
          </a:ln>
        </p:spPr>
      </p:cxnSp>
      <p:sp>
        <p:nvSpPr>
          <p:cNvPr id="1088" name="Google Shape;1088;p92"/>
          <p:cNvSpPr/>
          <p:nvPr/>
        </p:nvSpPr>
        <p:spPr>
          <a:xfrm>
            <a:off x="870800" y="1148097"/>
            <a:ext cx="323100" cy="323100"/>
          </a:xfrm>
          <a:prstGeom prst="ellipse">
            <a:avLst/>
          </a:prstGeom>
          <a:solidFill>
            <a:srgbClr val="F2F2F2"/>
          </a:solidFill>
          <a:ln cap="flat" cmpd="sng" w="76200">
            <a:solidFill>
              <a:srgbClr val="2E5E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cxnSp>
        <p:nvCxnSpPr>
          <p:cNvPr id="1089" name="Google Shape;1089;p92"/>
          <p:cNvCxnSpPr/>
          <p:nvPr/>
        </p:nvCxnSpPr>
        <p:spPr>
          <a:xfrm>
            <a:off x="0" y="2282900"/>
            <a:ext cx="1045200" cy="0"/>
          </a:xfrm>
          <a:prstGeom prst="straightConnector1">
            <a:avLst/>
          </a:prstGeom>
          <a:noFill/>
          <a:ln cap="flat" cmpd="sng" w="19050">
            <a:solidFill>
              <a:srgbClr val="2E5E73"/>
            </a:solidFill>
            <a:prstDash val="solid"/>
            <a:round/>
            <a:headEnd len="med" w="med" type="none"/>
            <a:tailEnd len="med" w="med" type="oval"/>
          </a:ln>
        </p:spPr>
      </p:cxnSp>
      <p:sp>
        <p:nvSpPr>
          <p:cNvPr id="1090" name="Google Shape;1090;p92"/>
          <p:cNvSpPr/>
          <p:nvPr/>
        </p:nvSpPr>
        <p:spPr>
          <a:xfrm>
            <a:off x="870800" y="2131447"/>
            <a:ext cx="323100" cy="323100"/>
          </a:xfrm>
          <a:prstGeom prst="ellipse">
            <a:avLst/>
          </a:prstGeom>
          <a:solidFill>
            <a:srgbClr val="F2F2F2"/>
          </a:solidFill>
          <a:ln cap="flat" cmpd="sng" w="76200">
            <a:solidFill>
              <a:srgbClr val="2E5E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cxnSp>
        <p:nvCxnSpPr>
          <p:cNvPr id="1091" name="Google Shape;1091;p92"/>
          <p:cNvCxnSpPr/>
          <p:nvPr/>
        </p:nvCxnSpPr>
        <p:spPr>
          <a:xfrm>
            <a:off x="0" y="3855738"/>
            <a:ext cx="1045200" cy="0"/>
          </a:xfrm>
          <a:prstGeom prst="straightConnector1">
            <a:avLst/>
          </a:prstGeom>
          <a:noFill/>
          <a:ln cap="flat" cmpd="sng" w="19050">
            <a:solidFill>
              <a:srgbClr val="2E5E73"/>
            </a:solidFill>
            <a:prstDash val="solid"/>
            <a:round/>
            <a:headEnd len="med" w="med" type="none"/>
            <a:tailEnd len="med" w="med" type="oval"/>
          </a:ln>
        </p:spPr>
      </p:cxnSp>
      <p:sp>
        <p:nvSpPr>
          <p:cNvPr id="1092" name="Google Shape;1092;p92"/>
          <p:cNvSpPr/>
          <p:nvPr/>
        </p:nvSpPr>
        <p:spPr>
          <a:xfrm>
            <a:off x="870800" y="3704285"/>
            <a:ext cx="323100" cy="323100"/>
          </a:xfrm>
          <a:prstGeom prst="ellipse">
            <a:avLst/>
          </a:prstGeom>
          <a:solidFill>
            <a:srgbClr val="F2F2F2"/>
          </a:solidFill>
          <a:ln cap="flat" cmpd="sng" w="76200">
            <a:solidFill>
              <a:srgbClr val="2E5E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82D49"/>
              </a:solidFill>
            </a:endParaRPr>
          </a:p>
        </p:txBody>
      </p:sp>
      <p:sp>
        <p:nvSpPr>
          <p:cNvPr id="1093" name="Google Shape;1093;p92"/>
          <p:cNvSpPr txBox="1"/>
          <p:nvPr/>
        </p:nvSpPr>
        <p:spPr>
          <a:xfrm>
            <a:off x="368950" y="127400"/>
            <a:ext cx="37986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Creating a variable</a:t>
            </a:r>
            <a:endParaRPr b="1" sz="2400">
              <a:solidFill>
                <a:schemeClr val="accent6"/>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93"/>
          <p:cNvSpPr/>
          <p:nvPr/>
        </p:nvSpPr>
        <p:spPr>
          <a:xfrm>
            <a:off x="-1975" y="1077200"/>
            <a:ext cx="9144000" cy="406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93"/>
          <p:cNvSpPr txBox="1"/>
          <p:nvPr>
            <p:ph idx="1" type="body"/>
          </p:nvPr>
        </p:nvSpPr>
        <p:spPr>
          <a:xfrm>
            <a:off x="311700" y="1152475"/>
            <a:ext cx="4255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lt1"/>
                </a:solidFill>
                <a:latin typeface="Roboto"/>
                <a:ea typeface="Roboto"/>
                <a:cs typeface="Roboto"/>
                <a:sym typeface="Roboto"/>
              </a:rPr>
              <a:t>Code</a:t>
            </a:r>
            <a:endParaRPr sz="1400">
              <a:solidFill>
                <a:schemeClr val="lt1"/>
              </a:solidFill>
            </a:endParaRPr>
          </a:p>
          <a:p>
            <a:pPr indent="0" lvl="0" marL="0" rtl="0" algn="l">
              <a:spcBef>
                <a:spcPts val="1200"/>
              </a:spcBef>
              <a:spcAft>
                <a:spcPts val="0"/>
              </a:spcAft>
              <a:buNone/>
            </a:pPr>
            <a:r>
              <a:rPr lang="en" sz="1300">
                <a:solidFill>
                  <a:schemeClr val="lt1"/>
                </a:solidFill>
                <a:latin typeface="Inconsolata"/>
                <a:ea typeface="Inconsolata"/>
                <a:cs typeface="Inconsolata"/>
                <a:sym typeface="Inconsolata"/>
              </a:rPr>
              <a:t>profession = "software engineer"</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rPr lang="en" sz="1300">
                <a:solidFill>
                  <a:schemeClr val="lt1"/>
                </a:solidFill>
                <a:latin typeface="Inconsolata"/>
                <a:ea typeface="Inconsolata"/>
                <a:cs typeface="Inconsolata"/>
                <a:sym typeface="Inconsolata"/>
              </a:rPr>
              <a:t>years = 20</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rPr lang="en" sz="1300">
                <a:solidFill>
                  <a:schemeClr val="lt1"/>
                </a:solidFill>
                <a:latin typeface="Inconsolata"/>
                <a:ea typeface="Inconsolata"/>
                <a:cs typeface="Inconsolata"/>
                <a:sym typeface="Inconsolata"/>
              </a:rPr>
              <a:t>hourly_wage = 72.12</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rPr lang="en" sz="1300">
                <a:solidFill>
                  <a:schemeClr val="lt1"/>
                </a:solidFill>
                <a:latin typeface="Inconsolata"/>
                <a:ea typeface="Inconsolata"/>
                <a:cs typeface="Inconsolata"/>
                <a:sym typeface="Inconsolata"/>
              </a:rPr>
              <a:t>expert_status = True</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rPr lang="en" sz="1300">
                <a:solidFill>
                  <a:schemeClr val="lt1"/>
                </a:solidFill>
                <a:latin typeface="Inconsolata"/>
                <a:ea typeface="Inconsolata"/>
                <a:cs typeface="Inconsolata"/>
                <a:sym typeface="Inconsolata"/>
              </a:rPr>
              <a:t>print("Nakia is a professional", profession)</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rPr lang="en" sz="1300">
                <a:solidFill>
                  <a:schemeClr val="lt1"/>
                </a:solidFill>
                <a:latin typeface="Inconsolata Medium"/>
                <a:ea typeface="Inconsolata Medium"/>
                <a:cs typeface="Inconsolata Medium"/>
                <a:sym typeface="Inconsolata Medium"/>
              </a:rPr>
              <a:t>print("They have been working for", years, "years")</a:t>
            </a:r>
            <a:endParaRPr sz="1300">
              <a:solidFill>
                <a:schemeClr val="lt1"/>
              </a:solidFill>
              <a:latin typeface="Inconsolata Medium"/>
              <a:ea typeface="Inconsolata Medium"/>
              <a:cs typeface="Inconsolata Medium"/>
              <a:sym typeface="Inconsolata Medium"/>
            </a:endParaRPr>
          </a:p>
          <a:p>
            <a:pPr indent="0" lvl="0" marL="0" rtl="0" algn="l">
              <a:spcBef>
                <a:spcPts val="1200"/>
              </a:spcBef>
              <a:spcAft>
                <a:spcPts val="0"/>
              </a:spcAft>
              <a:buNone/>
            </a:pPr>
            <a:r>
              <a:rPr lang="en" sz="1300">
                <a:solidFill>
                  <a:schemeClr val="lt1"/>
                </a:solidFill>
                <a:latin typeface="Inconsolata Medium"/>
                <a:ea typeface="Inconsolata Medium"/>
                <a:cs typeface="Inconsolata Medium"/>
                <a:sym typeface="Inconsolata Medium"/>
              </a:rPr>
              <a:t>print("Their hourly wage is", hourly_wage)</a:t>
            </a:r>
            <a:endParaRPr sz="1300">
              <a:solidFill>
                <a:schemeClr val="lt1"/>
              </a:solidFill>
              <a:latin typeface="Inconsolata Medium"/>
              <a:ea typeface="Inconsolata Medium"/>
              <a:cs typeface="Inconsolata Medium"/>
              <a:sym typeface="Inconsolata Medium"/>
            </a:endParaRPr>
          </a:p>
          <a:p>
            <a:pPr indent="0" lvl="0" marL="0" rtl="0" algn="l">
              <a:spcBef>
                <a:spcPts val="1200"/>
              </a:spcBef>
              <a:spcAft>
                <a:spcPts val="0"/>
              </a:spcAft>
              <a:buNone/>
            </a:pPr>
            <a:r>
              <a:rPr lang="en" sz="1300">
                <a:solidFill>
                  <a:schemeClr val="lt1"/>
                </a:solidFill>
                <a:latin typeface="Inconsolata Medium"/>
                <a:ea typeface="Inconsolata Medium"/>
                <a:cs typeface="Inconsolata Medium"/>
                <a:sym typeface="Inconsolata Medium"/>
              </a:rPr>
              <a:t>print("Expert status:", expert_status)</a:t>
            </a:r>
            <a:endParaRPr sz="1300">
              <a:solidFill>
                <a:schemeClr val="lt1"/>
              </a:solidFill>
              <a:latin typeface="Inconsolata Medium"/>
              <a:ea typeface="Inconsolata Medium"/>
              <a:cs typeface="Inconsolata Medium"/>
              <a:sym typeface="Inconsolata Medium"/>
            </a:endParaRPr>
          </a:p>
          <a:p>
            <a:pPr indent="0" lvl="0" marL="0" rtl="0" algn="l">
              <a:spcBef>
                <a:spcPts val="1200"/>
              </a:spcBef>
              <a:spcAft>
                <a:spcPts val="1200"/>
              </a:spcAft>
              <a:buNone/>
            </a:pPr>
            <a:r>
              <a:t/>
            </a:r>
            <a:endParaRPr>
              <a:solidFill>
                <a:schemeClr val="lt1"/>
              </a:solidFill>
            </a:endParaRPr>
          </a:p>
        </p:txBody>
      </p:sp>
      <p:sp>
        <p:nvSpPr>
          <p:cNvPr id="1100" name="Google Shape;1100;p93"/>
          <p:cNvSpPr txBox="1"/>
          <p:nvPr/>
        </p:nvSpPr>
        <p:spPr>
          <a:xfrm>
            <a:off x="4799175" y="1152475"/>
            <a:ext cx="4316700" cy="27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Output</a:t>
            </a:r>
            <a:endParaRPr b="1">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lang="en" sz="1300">
                <a:solidFill>
                  <a:schemeClr val="lt1"/>
                </a:solidFill>
                <a:latin typeface="Inconsolata"/>
                <a:ea typeface="Inconsolata"/>
                <a:cs typeface="Inconsolata"/>
                <a:sym typeface="Inconsolata"/>
              </a:rPr>
              <a:t>Nakia is a professional</a:t>
            </a:r>
            <a:r>
              <a:rPr lang="en" sz="1300">
                <a:solidFill>
                  <a:schemeClr val="lt1"/>
                </a:solidFill>
                <a:latin typeface="Inconsolata"/>
                <a:ea typeface="Inconsolata"/>
                <a:cs typeface="Inconsolata"/>
                <a:sym typeface="Inconsolata"/>
              </a:rPr>
              <a:t> software engineer</a:t>
            </a:r>
            <a:endParaRPr sz="1300">
              <a:solidFill>
                <a:schemeClr val="lt1"/>
              </a:solidFill>
              <a:latin typeface="Inconsolata"/>
              <a:ea typeface="Inconsolata"/>
              <a:cs typeface="Inconsolata"/>
              <a:sym typeface="Inconsolata"/>
            </a:endParaRPr>
          </a:p>
          <a:p>
            <a:pPr indent="0" lvl="0" marL="0" rtl="0" algn="l">
              <a:lnSpc>
                <a:spcPct val="115000"/>
              </a:lnSpc>
              <a:spcBef>
                <a:spcPts val="1200"/>
              </a:spcBef>
              <a:spcAft>
                <a:spcPts val="0"/>
              </a:spcAft>
              <a:buNone/>
            </a:pPr>
            <a:r>
              <a:rPr lang="en" sz="1300">
                <a:solidFill>
                  <a:schemeClr val="lt1"/>
                </a:solidFill>
                <a:latin typeface="Inconsolata"/>
                <a:ea typeface="Inconsolata"/>
                <a:cs typeface="Inconsolata"/>
                <a:sym typeface="Inconsolata"/>
              </a:rPr>
              <a:t>They have been working for 20 years</a:t>
            </a:r>
            <a:endParaRPr sz="1300">
              <a:solidFill>
                <a:schemeClr val="lt1"/>
              </a:solidFill>
              <a:latin typeface="Inconsolata"/>
              <a:ea typeface="Inconsolata"/>
              <a:cs typeface="Inconsolata"/>
              <a:sym typeface="Inconsolata"/>
            </a:endParaRPr>
          </a:p>
          <a:p>
            <a:pPr indent="0" lvl="0" marL="0" rtl="0" algn="l">
              <a:lnSpc>
                <a:spcPct val="115000"/>
              </a:lnSpc>
              <a:spcBef>
                <a:spcPts val="1200"/>
              </a:spcBef>
              <a:spcAft>
                <a:spcPts val="0"/>
              </a:spcAft>
              <a:buNone/>
            </a:pPr>
            <a:r>
              <a:rPr lang="en" sz="1300">
                <a:solidFill>
                  <a:schemeClr val="lt1"/>
                </a:solidFill>
                <a:latin typeface="Inconsolata"/>
                <a:ea typeface="Inconsolata"/>
                <a:cs typeface="Inconsolata"/>
                <a:sym typeface="Inconsolata"/>
              </a:rPr>
              <a:t>Their hourly wage is 72.12</a:t>
            </a:r>
            <a:endParaRPr sz="1300">
              <a:solidFill>
                <a:schemeClr val="lt1"/>
              </a:solidFill>
              <a:latin typeface="Inconsolata"/>
              <a:ea typeface="Inconsolata"/>
              <a:cs typeface="Inconsolata"/>
              <a:sym typeface="Inconsolata"/>
            </a:endParaRPr>
          </a:p>
          <a:p>
            <a:pPr indent="0" lvl="0" marL="0" rtl="0" algn="l">
              <a:lnSpc>
                <a:spcPct val="115000"/>
              </a:lnSpc>
              <a:spcBef>
                <a:spcPts val="1200"/>
              </a:spcBef>
              <a:spcAft>
                <a:spcPts val="0"/>
              </a:spcAft>
              <a:buNone/>
            </a:pPr>
            <a:r>
              <a:rPr lang="en" sz="1300">
                <a:solidFill>
                  <a:schemeClr val="lt1"/>
                </a:solidFill>
                <a:latin typeface="Inconsolata"/>
                <a:ea typeface="Inconsolata"/>
                <a:cs typeface="Inconsolata"/>
                <a:sym typeface="Inconsolata"/>
              </a:rPr>
              <a:t>Expert status: True</a:t>
            </a:r>
            <a:endParaRPr sz="1300">
              <a:solidFill>
                <a:schemeClr val="lt1"/>
              </a:solidFill>
              <a:latin typeface="Inconsolata"/>
              <a:ea typeface="Inconsolata"/>
              <a:cs typeface="Inconsolata"/>
              <a:sym typeface="Inconsolata"/>
            </a:endParaRPr>
          </a:p>
          <a:p>
            <a:pPr indent="0" lvl="0" marL="0" rtl="0" algn="l">
              <a:lnSpc>
                <a:spcPct val="115000"/>
              </a:lnSpc>
              <a:spcBef>
                <a:spcPts val="1200"/>
              </a:spcBef>
              <a:spcAft>
                <a:spcPts val="0"/>
              </a:spcAft>
              <a:buNone/>
            </a:pPr>
            <a:r>
              <a:t/>
            </a:r>
            <a:endParaRPr sz="1300">
              <a:solidFill>
                <a:schemeClr val="lt1"/>
              </a:solidFill>
              <a:latin typeface="Inconsolata"/>
              <a:ea typeface="Inconsolata"/>
              <a:cs typeface="Inconsolata"/>
              <a:sym typeface="Inconsolata"/>
            </a:endParaRPr>
          </a:p>
          <a:p>
            <a:pPr indent="0" lvl="0" marL="0" rtl="0" algn="l">
              <a:spcBef>
                <a:spcPts val="1200"/>
              </a:spcBef>
              <a:spcAft>
                <a:spcPts val="0"/>
              </a:spcAft>
              <a:buNone/>
            </a:pPr>
            <a:r>
              <a:t/>
            </a:r>
            <a:endParaRPr sz="1300">
              <a:solidFill>
                <a:schemeClr val="lt1"/>
              </a:solidFill>
              <a:latin typeface="Roboto Light"/>
              <a:ea typeface="Roboto Light"/>
              <a:cs typeface="Roboto Light"/>
              <a:sym typeface="Roboto Light"/>
            </a:endParaRPr>
          </a:p>
        </p:txBody>
      </p:sp>
      <p:sp>
        <p:nvSpPr>
          <p:cNvPr id="1101" name="Google Shape;1101;p93"/>
          <p:cNvSpPr txBox="1"/>
          <p:nvPr/>
        </p:nvSpPr>
        <p:spPr>
          <a:xfrm>
            <a:off x="368950" y="127400"/>
            <a:ext cx="37986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Inconsolata Medium"/>
                <a:ea typeface="Inconsolata Medium"/>
                <a:cs typeface="Inconsolata Medium"/>
                <a:sym typeface="Inconsolata Medium"/>
              </a:rPr>
              <a:t>print()</a:t>
            </a:r>
            <a:endParaRPr sz="2400">
              <a:solidFill>
                <a:schemeClr val="accent6"/>
              </a:solidFill>
              <a:latin typeface="Inconsolata Medium"/>
              <a:ea typeface="Inconsolata Medium"/>
              <a:cs typeface="Inconsolata Medium"/>
              <a:sym typeface="Inconsolata Medium"/>
            </a:endParaRPr>
          </a:p>
        </p:txBody>
      </p:sp>
      <p:sp>
        <p:nvSpPr>
          <p:cNvPr id="1102" name="Google Shape;1102;p93"/>
          <p:cNvSpPr txBox="1"/>
          <p:nvPr/>
        </p:nvSpPr>
        <p:spPr>
          <a:xfrm>
            <a:off x="368950" y="643088"/>
            <a:ext cx="4573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We can use the </a:t>
            </a:r>
            <a:r>
              <a:rPr lang="en">
                <a:solidFill>
                  <a:srgbClr val="2E5E73"/>
                </a:solidFill>
                <a:latin typeface="Inconsolata Medium"/>
                <a:ea typeface="Inconsolata Medium"/>
                <a:cs typeface="Inconsolata Medium"/>
                <a:sym typeface="Inconsolata Medium"/>
              </a:rPr>
              <a:t>print()</a:t>
            </a:r>
            <a:r>
              <a:rPr lang="en">
                <a:solidFill>
                  <a:srgbClr val="2E5E73"/>
                </a:solidFill>
                <a:latin typeface="Roboto Light"/>
                <a:ea typeface="Roboto Light"/>
                <a:cs typeface="Roboto Light"/>
                <a:sym typeface="Roboto Light"/>
              </a:rPr>
              <a:t> function to output our data:</a:t>
            </a:r>
            <a:endParaRPr>
              <a:solidFill>
                <a:srgbClr val="2E5E73"/>
              </a:solidFill>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94"/>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10 Minutes</a:t>
            </a:r>
            <a:endParaRPr>
              <a:solidFill>
                <a:srgbClr val="2E5E73"/>
              </a:solidFill>
              <a:latin typeface="Roboto Light"/>
              <a:ea typeface="Roboto Light"/>
              <a:cs typeface="Roboto Light"/>
              <a:sym typeface="Roboto Light"/>
            </a:endParaRPr>
          </a:p>
        </p:txBody>
      </p:sp>
      <p:sp>
        <p:nvSpPr>
          <p:cNvPr id="1108" name="Google Shape;1108;p94"/>
          <p:cNvSpPr txBox="1"/>
          <p:nvPr/>
        </p:nvSpPr>
        <p:spPr>
          <a:xfrm>
            <a:off x="731520" y="478650"/>
            <a:ext cx="7979400" cy="3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Variables</a:t>
            </a:r>
            <a:endParaRPr b="1">
              <a:solidFill>
                <a:srgbClr val="2E5E73"/>
              </a:solidFill>
              <a:highlight>
                <a:srgbClr val="FCB912"/>
              </a:highlight>
              <a:latin typeface="Inconsolata"/>
              <a:ea typeface="Inconsolata"/>
              <a:cs typeface="Inconsolata"/>
              <a:sym typeface="Inconsolata"/>
            </a:endParaRPr>
          </a:p>
        </p:txBody>
      </p:sp>
      <p:sp>
        <p:nvSpPr>
          <p:cNvPr id="1109" name="Google Shape;1109;p94"/>
          <p:cNvSpPr txBox="1"/>
          <p:nvPr/>
        </p:nvSpPr>
        <p:spPr>
          <a:xfrm>
            <a:off x="818575" y="1726975"/>
            <a:ext cx="6518700" cy="2116200"/>
          </a:xfrm>
          <a:prstGeom prst="rect">
            <a:avLst/>
          </a:prstGeom>
          <a:noFill/>
          <a:ln>
            <a:noFill/>
          </a:ln>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Create a simple Python application that uses variables and prints strings out to the console.</a:t>
            </a:r>
            <a:endParaRPr>
              <a:solidFill>
                <a:srgbClr val="2E5E73"/>
              </a:solidFill>
              <a:latin typeface="Roboto Light"/>
              <a:ea typeface="Roboto Light"/>
              <a:cs typeface="Roboto Light"/>
              <a:sym typeface="Robo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3" name="Shape 1113"/>
        <p:cNvGrpSpPr/>
        <p:nvPr/>
      </p:nvGrpSpPr>
      <p:grpSpPr>
        <a:xfrm>
          <a:off x="0" y="0"/>
          <a:ext cx="0" cy="0"/>
          <a:chOff x="0" y="0"/>
          <a:chExt cx="0" cy="0"/>
        </a:xfrm>
      </p:grpSpPr>
      <p:sp>
        <p:nvSpPr>
          <p:cNvPr id="1114" name="Google Shape;1114;p95"/>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1115" name="Google Shape;1115;p95"/>
          <p:cNvPicPr preferRelativeResize="0"/>
          <p:nvPr/>
        </p:nvPicPr>
        <p:blipFill>
          <a:blip r:embed="rId3">
            <a:alphaModFix/>
          </a:blip>
          <a:stretch>
            <a:fillRect/>
          </a:stretch>
        </p:blipFill>
        <p:spPr>
          <a:xfrm>
            <a:off x="3975000" y="1536950"/>
            <a:ext cx="1194000" cy="11490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69"/>
          <p:cNvSpPr/>
          <p:nvPr/>
        </p:nvSpPr>
        <p:spPr>
          <a:xfrm>
            <a:off x="5919625" y="0"/>
            <a:ext cx="3220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9"/>
          <p:cNvSpPr txBox="1"/>
          <p:nvPr/>
        </p:nvSpPr>
        <p:spPr>
          <a:xfrm>
            <a:off x="358475" y="127400"/>
            <a:ext cx="5037300" cy="41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Computational Thinking</a:t>
            </a:r>
            <a:endParaRPr b="1" sz="2400">
              <a:solidFill>
                <a:schemeClr val="accent6"/>
              </a:solidFill>
              <a:latin typeface="Roboto"/>
              <a:ea typeface="Roboto"/>
              <a:cs typeface="Roboto"/>
              <a:sym typeface="Roboto"/>
            </a:endParaRPr>
          </a:p>
          <a:p>
            <a:pPr indent="0" lvl="0" marL="0" rtl="0" algn="l">
              <a:spcBef>
                <a:spcPts val="0"/>
              </a:spcBef>
              <a:spcAft>
                <a:spcPts val="0"/>
              </a:spcAft>
              <a:buNone/>
            </a:pPr>
            <a:r>
              <a:t/>
            </a:r>
            <a:endParaRPr b="1" sz="24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2E5E73"/>
                </a:solidFill>
                <a:latin typeface="Roboto Light"/>
                <a:ea typeface="Roboto Light"/>
                <a:cs typeface="Roboto Light"/>
                <a:sym typeface="Roboto Light"/>
              </a:rPr>
              <a:t>Computational thinking </a:t>
            </a:r>
            <a:r>
              <a:rPr b="1" lang="en">
                <a:solidFill>
                  <a:srgbClr val="2E5E73"/>
                </a:solidFill>
                <a:latin typeface="Roboto"/>
                <a:ea typeface="Roboto"/>
                <a:cs typeface="Roboto"/>
                <a:sym typeface="Roboto"/>
              </a:rPr>
              <a:t>is the process of understanding </a:t>
            </a:r>
            <a:br>
              <a:rPr b="1" lang="en">
                <a:solidFill>
                  <a:srgbClr val="2E5E73"/>
                </a:solidFill>
                <a:latin typeface="Roboto"/>
                <a:ea typeface="Roboto"/>
                <a:cs typeface="Roboto"/>
                <a:sym typeface="Roboto"/>
              </a:rPr>
            </a:br>
            <a:r>
              <a:rPr b="1" lang="en">
                <a:solidFill>
                  <a:srgbClr val="2E5E73"/>
                </a:solidFill>
                <a:latin typeface="Roboto"/>
                <a:ea typeface="Roboto"/>
                <a:cs typeface="Roboto"/>
                <a:sym typeface="Roboto"/>
              </a:rPr>
              <a:t>a complex problem by breaking that problem into smaller parts, and then developing possible solutions that can be clearly presented in a way that computers and/or humans can understand</a:t>
            </a:r>
            <a:r>
              <a:rPr b="1" lang="en">
                <a:solidFill>
                  <a:srgbClr val="2E5E73"/>
                </a:solidFill>
                <a:latin typeface="Roboto"/>
                <a:ea typeface="Roboto"/>
                <a:cs typeface="Roboto"/>
                <a:sym typeface="Roboto"/>
              </a:rPr>
              <a:t>.</a:t>
            </a:r>
            <a:endParaRPr b="1">
              <a:solidFill>
                <a:srgbClr val="2E5E73"/>
              </a:solidFill>
              <a:latin typeface="Roboto"/>
              <a:ea typeface="Roboto"/>
              <a:cs typeface="Roboto"/>
              <a:sym typeface="Roboto"/>
            </a:endParaRPr>
          </a:p>
          <a:p>
            <a:pPr indent="0" lvl="0" marL="0" rtl="0" algn="l">
              <a:lnSpc>
                <a:spcPct val="115000"/>
              </a:lnSpc>
              <a:spcBef>
                <a:spcPts val="600"/>
              </a:spcBef>
              <a:spcAft>
                <a:spcPts val="0"/>
              </a:spcAft>
              <a:buNone/>
            </a:pPr>
            <a:r>
              <a:t/>
            </a:r>
            <a:endParaRPr b="1">
              <a:solidFill>
                <a:srgbClr val="2E5E73"/>
              </a:solidFill>
              <a:latin typeface="Roboto"/>
              <a:ea typeface="Roboto"/>
              <a:cs typeface="Roboto"/>
              <a:sym typeface="Roboto"/>
            </a:endParaRPr>
          </a:p>
          <a:p>
            <a:pPr indent="0" lvl="0" marL="0" marR="91991" rtl="0" algn="l">
              <a:lnSpc>
                <a:spcPct val="115000"/>
              </a:lnSpc>
              <a:spcBef>
                <a:spcPts val="600"/>
              </a:spcBef>
              <a:spcAft>
                <a:spcPts val="0"/>
              </a:spcAft>
              <a:buNone/>
            </a:pPr>
            <a:r>
              <a:rPr lang="en">
                <a:solidFill>
                  <a:srgbClr val="2E5E73"/>
                </a:solidFill>
                <a:latin typeface="Roboto Light"/>
                <a:ea typeface="Roboto Light"/>
                <a:cs typeface="Roboto Light"/>
                <a:sym typeface="Roboto Light"/>
              </a:rPr>
              <a:t>This framework for tackling problems will help you break out foundational concepts as you learn how to code, and will continue to serve you as you encounter increasingly complex problems in this course and in your career as a developer!</a:t>
            </a:r>
            <a:endParaRPr>
              <a:solidFill>
                <a:srgbClr val="2E5E73"/>
              </a:solidFill>
              <a:latin typeface="Roboto Light"/>
              <a:ea typeface="Roboto Light"/>
              <a:cs typeface="Roboto Light"/>
              <a:sym typeface="Roboto Light"/>
            </a:endParaRPr>
          </a:p>
        </p:txBody>
      </p:sp>
      <p:sp>
        <p:nvSpPr>
          <p:cNvPr id="874" name="Google Shape;874;p69"/>
          <p:cNvSpPr txBox="1"/>
          <p:nvPr/>
        </p:nvSpPr>
        <p:spPr>
          <a:xfrm>
            <a:off x="5923375" y="1550325"/>
            <a:ext cx="3248700" cy="2873400"/>
          </a:xfrm>
          <a:prstGeom prst="rect">
            <a:avLst/>
          </a:prstGeom>
          <a:noFill/>
          <a:ln>
            <a:noFill/>
          </a:ln>
        </p:spPr>
        <p:txBody>
          <a:bodyPr anchorCtr="0" anchor="t" bIns="914400" lIns="457200" spcFirstLastPara="1" rIns="457200" wrap="square" tIns="0">
            <a:noAutofit/>
          </a:bodyPr>
          <a:lstStyle/>
          <a:p>
            <a:pPr indent="-174625" lvl="0" marL="285750" rtl="0" algn="l">
              <a:lnSpc>
                <a:spcPct val="115000"/>
              </a:lnSpc>
              <a:spcBef>
                <a:spcPts val="0"/>
              </a:spcBef>
              <a:spcAft>
                <a:spcPts val="0"/>
              </a:spcAft>
              <a:buClr>
                <a:srgbClr val="2E5E73"/>
              </a:buClr>
              <a:buSzPts val="1400"/>
              <a:buFont typeface="Roboto"/>
              <a:buAutoNum type="arabicPeriod"/>
            </a:pPr>
            <a:r>
              <a:rPr lang="en">
                <a:solidFill>
                  <a:srgbClr val="2E5E73"/>
                </a:solidFill>
                <a:latin typeface="Roboto"/>
                <a:ea typeface="Roboto"/>
                <a:cs typeface="Roboto"/>
                <a:sym typeface="Roboto"/>
              </a:rPr>
              <a:t>Decomposition</a:t>
            </a:r>
            <a:endParaRPr>
              <a:solidFill>
                <a:srgbClr val="2E5E73"/>
              </a:solidFill>
              <a:latin typeface="Roboto"/>
              <a:ea typeface="Roboto"/>
              <a:cs typeface="Roboto"/>
              <a:sym typeface="Roboto"/>
            </a:endParaRPr>
          </a:p>
          <a:p>
            <a:pPr indent="-174625" lvl="0" marL="285750" rtl="0" algn="l">
              <a:lnSpc>
                <a:spcPct val="115000"/>
              </a:lnSpc>
              <a:spcBef>
                <a:spcPts val="800"/>
              </a:spcBef>
              <a:spcAft>
                <a:spcPts val="0"/>
              </a:spcAft>
              <a:buClr>
                <a:srgbClr val="2E5E73"/>
              </a:buClr>
              <a:buSzPts val="1400"/>
              <a:buFont typeface="Roboto"/>
              <a:buAutoNum type="arabicPeriod"/>
            </a:pPr>
            <a:r>
              <a:rPr lang="en">
                <a:solidFill>
                  <a:srgbClr val="2E5E73"/>
                </a:solidFill>
                <a:latin typeface="Roboto"/>
                <a:ea typeface="Roboto"/>
                <a:cs typeface="Roboto"/>
                <a:sym typeface="Roboto"/>
              </a:rPr>
              <a:t>Pattern recognition</a:t>
            </a:r>
            <a:endParaRPr>
              <a:solidFill>
                <a:srgbClr val="2E5E73"/>
              </a:solidFill>
              <a:latin typeface="Roboto"/>
              <a:ea typeface="Roboto"/>
              <a:cs typeface="Roboto"/>
              <a:sym typeface="Roboto"/>
            </a:endParaRPr>
          </a:p>
          <a:p>
            <a:pPr indent="-174625" lvl="0" marL="285750" rtl="0" algn="l">
              <a:lnSpc>
                <a:spcPct val="115000"/>
              </a:lnSpc>
              <a:spcBef>
                <a:spcPts val="800"/>
              </a:spcBef>
              <a:spcAft>
                <a:spcPts val="0"/>
              </a:spcAft>
              <a:buClr>
                <a:srgbClr val="2E5E73"/>
              </a:buClr>
              <a:buSzPts val="1400"/>
              <a:buFont typeface="Roboto"/>
              <a:buAutoNum type="arabicPeriod"/>
            </a:pPr>
            <a:r>
              <a:rPr lang="en">
                <a:solidFill>
                  <a:srgbClr val="2E5E73"/>
                </a:solidFill>
                <a:latin typeface="Roboto"/>
                <a:ea typeface="Roboto"/>
                <a:cs typeface="Roboto"/>
                <a:sym typeface="Roboto"/>
              </a:rPr>
              <a:t>Abstraction</a:t>
            </a:r>
            <a:endParaRPr>
              <a:solidFill>
                <a:srgbClr val="2E5E73"/>
              </a:solidFill>
              <a:latin typeface="Roboto"/>
              <a:ea typeface="Roboto"/>
              <a:cs typeface="Roboto"/>
              <a:sym typeface="Roboto"/>
            </a:endParaRPr>
          </a:p>
          <a:p>
            <a:pPr indent="-174625" lvl="0" marL="285750" rtl="0" algn="l">
              <a:lnSpc>
                <a:spcPct val="115000"/>
              </a:lnSpc>
              <a:spcBef>
                <a:spcPts val="800"/>
              </a:spcBef>
              <a:spcAft>
                <a:spcPts val="800"/>
              </a:spcAft>
              <a:buClr>
                <a:srgbClr val="2E5E73"/>
              </a:buClr>
              <a:buSzPts val="1400"/>
              <a:buFont typeface="Roboto"/>
              <a:buAutoNum type="arabicPeriod"/>
            </a:pPr>
            <a:r>
              <a:rPr lang="en">
                <a:solidFill>
                  <a:srgbClr val="2E5E73"/>
                </a:solidFill>
                <a:latin typeface="Roboto"/>
                <a:ea typeface="Roboto"/>
                <a:cs typeface="Roboto"/>
                <a:sym typeface="Roboto"/>
              </a:rPr>
              <a:t>Testing and </a:t>
            </a:r>
            <a:br>
              <a:rPr lang="en">
                <a:solidFill>
                  <a:srgbClr val="2E5E73"/>
                </a:solidFill>
                <a:latin typeface="Roboto"/>
                <a:ea typeface="Roboto"/>
                <a:cs typeface="Roboto"/>
                <a:sym typeface="Roboto"/>
              </a:rPr>
            </a:br>
            <a:r>
              <a:rPr lang="en">
                <a:solidFill>
                  <a:srgbClr val="2E5E73"/>
                </a:solidFill>
                <a:latin typeface="Roboto"/>
                <a:ea typeface="Roboto"/>
                <a:cs typeface="Roboto"/>
                <a:sym typeface="Roboto"/>
              </a:rPr>
              <a:t>debugging algorithms</a:t>
            </a:r>
            <a:endParaRPr sz="1700">
              <a:solidFill>
                <a:srgbClr val="2E5E73"/>
              </a:solidFill>
              <a:latin typeface="Roboto"/>
              <a:ea typeface="Roboto"/>
              <a:cs typeface="Roboto"/>
              <a:sym typeface="Roboto"/>
            </a:endParaRPr>
          </a:p>
        </p:txBody>
      </p:sp>
      <p:sp>
        <p:nvSpPr>
          <p:cNvPr id="875" name="Google Shape;875;p69"/>
          <p:cNvSpPr txBox="1"/>
          <p:nvPr/>
        </p:nvSpPr>
        <p:spPr>
          <a:xfrm>
            <a:off x="6313825" y="873550"/>
            <a:ext cx="2432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Clr>
                <a:schemeClr val="dk1"/>
              </a:buClr>
              <a:buSzPts val="1100"/>
              <a:buFont typeface="Arial"/>
              <a:buNone/>
            </a:pPr>
            <a:r>
              <a:rPr b="1" lang="en">
                <a:solidFill>
                  <a:srgbClr val="2E5E73"/>
                </a:solidFill>
                <a:latin typeface="Roboto"/>
                <a:ea typeface="Roboto"/>
                <a:cs typeface="Roboto"/>
                <a:sym typeface="Roboto"/>
              </a:rPr>
              <a:t>The four cornerstones of computational thinking are: </a:t>
            </a:r>
            <a:endParaRPr>
              <a:solidFill>
                <a:srgbClr val="2E5E7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9" name="Shape 1119"/>
        <p:cNvGrpSpPr/>
        <p:nvPr/>
      </p:nvGrpSpPr>
      <p:grpSpPr>
        <a:xfrm>
          <a:off x="0" y="0"/>
          <a:ext cx="0" cy="0"/>
          <a:chOff x="0" y="0"/>
          <a:chExt cx="0" cy="0"/>
        </a:xfrm>
      </p:grpSpPr>
      <p:sp>
        <p:nvSpPr>
          <p:cNvPr id="1120" name="Google Shape;1120;p96"/>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1121" name="Google Shape;1121;p96"/>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1122" name="Google Shape;1122;p96"/>
          <p:cNvPicPr preferRelativeResize="0"/>
          <p:nvPr/>
        </p:nvPicPr>
        <p:blipFill rotWithShape="1">
          <a:blip r:embed="rId4">
            <a:alphaModFix/>
          </a:blip>
          <a:srcRect b="9853" l="0" r="0" t="0"/>
          <a:stretch/>
        </p:blipFill>
        <p:spPr>
          <a:xfrm>
            <a:off x="653025" y="3974475"/>
            <a:ext cx="870750" cy="1194250"/>
          </a:xfrm>
          <a:prstGeom prst="rect">
            <a:avLst/>
          </a:prstGeom>
          <a:noFill/>
          <a:ln>
            <a:noFill/>
          </a:ln>
        </p:spPr>
      </p:pic>
      <p:pic>
        <p:nvPicPr>
          <p:cNvPr id="1123" name="Google Shape;1123;p96"/>
          <p:cNvPicPr preferRelativeResize="0"/>
          <p:nvPr/>
        </p:nvPicPr>
        <p:blipFill rotWithShape="1">
          <a:blip r:embed="rId4">
            <a:alphaModFix/>
          </a:blip>
          <a:srcRect b="19665" l="0" r="0" t="0"/>
          <a:stretch/>
        </p:blipFill>
        <p:spPr>
          <a:xfrm flipH="1">
            <a:off x="1651350" y="4211600"/>
            <a:ext cx="783075" cy="957125"/>
          </a:xfrm>
          <a:prstGeom prst="rect">
            <a:avLst/>
          </a:prstGeom>
          <a:noFill/>
          <a:ln>
            <a:noFill/>
          </a:ln>
        </p:spPr>
      </p:pic>
      <p:pic>
        <p:nvPicPr>
          <p:cNvPr id="1124" name="Google Shape;1124;p96"/>
          <p:cNvPicPr preferRelativeResize="0"/>
          <p:nvPr/>
        </p:nvPicPr>
        <p:blipFill rotWithShape="1">
          <a:blip r:embed="rId4">
            <a:alphaModFix/>
          </a:blip>
          <a:srcRect b="30598" l="0" r="0" t="0"/>
          <a:stretch/>
        </p:blipFill>
        <p:spPr>
          <a:xfrm flipH="1">
            <a:off x="3638200" y="4387525"/>
            <a:ext cx="712575" cy="752400"/>
          </a:xfrm>
          <a:prstGeom prst="rect">
            <a:avLst/>
          </a:prstGeom>
          <a:noFill/>
          <a:ln>
            <a:noFill/>
          </a:ln>
        </p:spPr>
      </p:pic>
      <p:pic>
        <p:nvPicPr>
          <p:cNvPr id="1125" name="Google Shape;1125;p96"/>
          <p:cNvPicPr preferRelativeResize="0"/>
          <p:nvPr/>
        </p:nvPicPr>
        <p:blipFill rotWithShape="1">
          <a:blip r:embed="rId4">
            <a:alphaModFix/>
          </a:blip>
          <a:srcRect b="9853" l="0" r="0" t="0"/>
          <a:stretch/>
        </p:blipFill>
        <p:spPr>
          <a:xfrm>
            <a:off x="2655487" y="3820875"/>
            <a:ext cx="982713" cy="1347850"/>
          </a:xfrm>
          <a:prstGeom prst="rect">
            <a:avLst/>
          </a:prstGeom>
          <a:noFill/>
          <a:ln>
            <a:noFill/>
          </a:ln>
        </p:spPr>
      </p:pic>
      <p:pic>
        <p:nvPicPr>
          <p:cNvPr id="1126" name="Google Shape;1126;p96"/>
          <p:cNvPicPr preferRelativeResize="0"/>
          <p:nvPr/>
        </p:nvPicPr>
        <p:blipFill rotWithShape="1">
          <a:blip r:embed="rId4">
            <a:alphaModFix/>
          </a:blip>
          <a:srcRect b="9853" l="0" r="0" t="0"/>
          <a:stretch/>
        </p:blipFill>
        <p:spPr>
          <a:xfrm>
            <a:off x="4517888" y="3982537"/>
            <a:ext cx="870750" cy="1194250"/>
          </a:xfrm>
          <a:prstGeom prst="rect">
            <a:avLst/>
          </a:prstGeom>
          <a:noFill/>
          <a:ln>
            <a:noFill/>
          </a:ln>
        </p:spPr>
      </p:pic>
      <p:pic>
        <p:nvPicPr>
          <p:cNvPr id="1127" name="Google Shape;1127;p96"/>
          <p:cNvPicPr preferRelativeResize="0"/>
          <p:nvPr/>
        </p:nvPicPr>
        <p:blipFill rotWithShape="1">
          <a:blip r:embed="rId4">
            <a:alphaModFix/>
          </a:blip>
          <a:srcRect b="5687" l="0" r="0" t="0"/>
          <a:stretch/>
        </p:blipFill>
        <p:spPr>
          <a:xfrm flipH="1">
            <a:off x="5979175" y="4016252"/>
            <a:ext cx="783075" cy="1123675"/>
          </a:xfrm>
          <a:prstGeom prst="rect">
            <a:avLst/>
          </a:prstGeom>
          <a:noFill/>
          <a:ln>
            <a:noFill/>
          </a:ln>
        </p:spPr>
      </p:pic>
      <p:pic>
        <p:nvPicPr>
          <p:cNvPr id="1128" name="Google Shape;1128;p96"/>
          <p:cNvPicPr preferRelativeResize="0"/>
          <p:nvPr/>
        </p:nvPicPr>
        <p:blipFill rotWithShape="1">
          <a:blip r:embed="rId4">
            <a:alphaModFix/>
          </a:blip>
          <a:srcRect b="0" l="0" r="0" t="0"/>
          <a:stretch/>
        </p:blipFill>
        <p:spPr>
          <a:xfrm>
            <a:off x="7223650" y="3820875"/>
            <a:ext cx="870750" cy="132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2" name="Shape 1132"/>
        <p:cNvGrpSpPr/>
        <p:nvPr/>
      </p:nvGrpSpPr>
      <p:grpSpPr>
        <a:xfrm>
          <a:off x="0" y="0"/>
          <a:ext cx="0" cy="0"/>
          <a:chOff x="0" y="0"/>
          <a:chExt cx="0" cy="0"/>
        </a:xfrm>
      </p:grpSpPr>
      <p:sp>
        <p:nvSpPr>
          <p:cNvPr id="1133" name="Google Shape;1133;p97"/>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97"/>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sp>
        <p:nvSpPr>
          <p:cNvPr id="1135" name="Google Shape;1135;p97"/>
          <p:cNvSpPr txBox="1"/>
          <p:nvPr/>
        </p:nvSpPr>
        <p:spPr>
          <a:xfrm>
            <a:off x="0" y="3438425"/>
            <a:ext cx="9144000" cy="566700"/>
          </a:xfrm>
          <a:prstGeom prst="rect">
            <a:avLst/>
          </a:prstGeom>
          <a:noFill/>
          <a:ln>
            <a:noFill/>
          </a:ln>
        </p:spPr>
        <p:txBody>
          <a:bodyPr anchorCtr="0" anchor="t" bIns="91425" lIns="365750" spcFirstLastPara="1" rIns="91425" wrap="square" tIns="91425">
            <a:noAutofit/>
          </a:bodyPr>
          <a:lstStyle/>
          <a:p>
            <a:pPr indent="0" lvl="0" marL="0" rtl="0" algn="ctr">
              <a:spcBef>
                <a:spcPts val="0"/>
              </a:spcBef>
              <a:spcAft>
                <a:spcPts val="0"/>
              </a:spcAft>
              <a:buNone/>
            </a:pPr>
            <a:r>
              <a:t/>
            </a:r>
            <a:endParaRPr b="1" sz="2000">
              <a:solidFill>
                <a:srgbClr val="2E5E73"/>
              </a:solidFill>
              <a:latin typeface="Roboto Light"/>
              <a:ea typeface="Roboto Light"/>
              <a:cs typeface="Roboto Light"/>
              <a:sym typeface="Roboto Light"/>
            </a:endParaRPr>
          </a:p>
        </p:txBody>
      </p:sp>
      <p:pic>
        <p:nvPicPr>
          <p:cNvPr id="1136" name="Google Shape;1136;p97"/>
          <p:cNvPicPr preferRelativeResize="0"/>
          <p:nvPr/>
        </p:nvPicPr>
        <p:blipFill>
          <a:blip r:embed="rId3">
            <a:alphaModFix/>
          </a:blip>
          <a:stretch>
            <a:fillRect/>
          </a:stretch>
        </p:blipFill>
        <p:spPr>
          <a:xfrm>
            <a:off x="3985781" y="1583750"/>
            <a:ext cx="1172338" cy="752400"/>
          </a:xfrm>
          <a:prstGeom prst="rect">
            <a:avLst/>
          </a:prstGeom>
          <a:noFill/>
          <a:ln>
            <a:noFill/>
          </a:ln>
        </p:spPr>
      </p:pic>
      <p:sp>
        <p:nvSpPr>
          <p:cNvPr id="1137" name="Google Shape;1137;p97"/>
          <p:cNvSpPr txBox="1"/>
          <p:nvPr/>
        </p:nvSpPr>
        <p:spPr>
          <a:xfrm>
            <a:off x="0" y="3667025"/>
            <a:ext cx="9144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E5E73"/>
                </a:solidFill>
                <a:latin typeface="Roboto Light"/>
                <a:ea typeface="Roboto Light"/>
                <a:cs typeface="Roboto Light"/>
                <a:sym typeface="Roboto Light"/>
              </a:rPr>
              <a:t>Inputs and Prompts</a:t>
            </a:r>
            <a:endParaRPr b="1" sz="2000">
              <a:solidFill>
                <a:srgbClr val="2E5E73"/>
              </a:solidFill>
              <a:latin typeface="Roboto Light"/>
              <a:ea typeface="Roboto Light"/>
              <a:cs typeface="Roboto Light"/>
              <a:sym typeface="Roboto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98"/>
          <p:cNvSpPr/>
          <p:nvPr/>
        </p:nvSpPr>
        <p:spPr>
          <a:xfrm>
            <a:off x="-1975" y="1272625"/>
            <a:ext cx="4615500" cy="3870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8"/>
          <p:cNvSpPr txBox="1"/>
          <p:nvPr>
            <p:ph idx="1" type="body"/>
          </p:nvPr>
        </p:nvSpPr>
        <p:spPr>
          <a:xfrm>
            <a:off x="188525" y="1414400"/>
            <a:ext cx="4237200" cy="34164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 Collect the user's input for "What is your name?"</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user_name = input("What is your name? ")</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 Print the data type of user_name</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print("user_name is type", type(user_name))</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 Collect the user's input for "How old are you?"</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 and convert the string to an integer.</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age = int(input("How old are you? "))</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 Print the data type of age</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rPr lang="en" sz="1300">
                <a:solidFill>
                  <a:schemeClr val="lt1"/>
                </a:solidFill>
                <a:latin typeface="Inconsolata"/>
                <a:ea typeface="Inconsolata"/>
                <a:cs typeface="Inconsolata"/>
                <a:sym typeface="Inconsolata"/>
              </a:rPr>
              <a:t>print("age is type", type(age))</a:t>
            </a:r>
            <a:endParaRPr sz="1300">
              <a:solidFill>
                <a:schemeClr val="lt1"/>
              </a:solidFill>
              <a:latin typeface="Inconsolata"/>
              <a:ea typeface="Inconsolata"/>
              <a:cs typeface="Inconsolata"/>
              <a:sym typeface="Inconsolata"/>
            </a:endParaRPr>
          </a:p>
          <a:p>
            <a:pPr indent="0" lvl="0" marL="171450" rtl="0" algn="l">
              <a:spcBef>
                <a:spcPts val="0"/>
              </a:spcBef>
              <a:spcAft>
                <a:spcPts val="0"/>
              </a:spcAft>
              <a:buNone/>
            </a:pPr>
            <a:r>
              <a:t/>
            </a:r>
            <a:endParaRPr sz="1100">
              <a:solidFill>
                <a:schemeClr val="lt1"/>
              </a:solidFill>
              <a:latin typeface="Inconsolata"/>
              <a:ea typeface="Inconsolata"/>
              <a:cs typeface="Inconsolata"/>
              <a:sym typeface="Inconsolata"/>
            </a:endParaRPr>
          </a:p>
          <a:p>
            <a:pPr indent="0" lvl="0" marL="0" rtl="0" algn="l">
              <a:spcBef>
                <a:spcPts val="0"/>
              </a:spcBef>
              <a:spcAft>
                <a:spcPts val="0"/>
              </a:spcAft>
              <a:buNone/>
            </a:pPr>
            <a:r>
              <a:t/>
            </a:r>
            <a:endParaRPr sz="1100">
              <a:solidFill>
                <a:schemeClr val="lt1"/>
              </a:solidFill>
              <a:latin typeface="Inconsolata"/>
              <a:ea typeface="Inconsolata"/>
              <a:cs typeface="Inconsolata"/>
              <a:sym typeface="Inconsolata"/>
            </a:endParaRPr>
          </a:p>
        </p:txBody>
      </p:sp>
      <p:sp>
        <p:nvSpPr>
          <p:cNvPr id="1144" name="Google Shape;1144;p98"/>
          <p:cNvSpPr txBox="1"/>
          <p:nvPr/>
        </p:nvSpPr>
        <p:spPr>
          <a:xfrm>
            <a:off x="4735950" y="1145350"/>
            <a:ext cx="4237200" cy="259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Light"/>
              <a:ea typeface="Roboto Light"/>
              <a:cs typeface="Roboto Light"/>
              <a:sym typeface="Roboto Light"/>
            </a:endParaRPr>
          </a:p>
          <a:p>
            <a:pPr indent="-180340" lvl="0" marL="320040" rtl="0" algn="l">
              <a:spcBef>
                <a:spcPts val="0"/>
              </a:spcBef>
              <a:spcAft>
                <a:spcPts val="0"/>
              </a:spcAft>
              <a:buClr>
                <a:schemeClr val="dk1"/>
              </a:buClr>
              <a:buSzPts val="1400"/>
              <a:buFont typeface="Roboto Light"/>
              <a:buChar char="●"/>
            </a:pPr>
            <a:r>
              <a:rPr lang="en">
                <a:solidFill>
                  <a:schemeClr val="dk1"/>
                </a:solidFill>
                <a:latin typeface="Roboto Light"/>
                <a:ea typeface="Roboto Light"/>
                <a:cs typeface="Roboto Light"/>
                <a:sym typeface="Roboto Light"/>
              </a:rPr>
              <a:t>The </a:t>
            </a:r>
            <a:r>
              <a:rPr lang="en">
                <a:solidFill>
                  <a:schemeClr val="dk1"/>
                </a:solidFill>
                <a:latin typeface="Courier New"/>
                <a:ea typeface="Courier New"/>
                <a:cs typeface="Courier New"/>
                <a:sym typeface="Courier New"/>
              </a:rPr>
              <a:t>input()</a:t>
            </a:r>
            <a:r>
              <a:rPr lang="en">
                <a:solidFill>
                  <a:schemeClr val="dk1"/>
                </a:solidFill>
                <a:latin typeface="Roboto Light"/>
                <a:ea typeface="Roboto Light"/>
                <a:cs typeface="Roboto Light"/>
                <a:sym typeface="Roboto Light"/>
              </a:rPr>
              <a:t> function collects values provided by the user as strings</a:t>
            </a:r>
            <a:endParaRPr>
              <a:solidFill>
                <a:schemeClr val="dk1"/>
              </a:solidFill>
              <a:latin typeface="Roboto Light"/>
              <a:ea typeface="Roboto Light"/>
              <a:cs typeface="Roboto Light"/>
              <a:sym typeface="Roboto Light"/>
            </a:endParaRPr>
          </a:p>
          <a:p>
            <a:pPr indent="-180340" lvl="0" marL="320040" rtl="0" algn="l">
              <a:spcBef>
                <a:spcPts val="1000"/>
              </a:spcBef>
              <a:spcAft>
                <a:spcPts val="0"/>
              </a:spcAft>
              <a:buClr>
                <a:schemeClr val="dk1"/>
              </a:buClr>
              <a:buSzPts val="1400"/>
              <a:buFont typeface="Roboto Light"/>
              <a:buChar char="●"/>
            </a:pPr>
            <a:r>
              <a:rPr lang="en">
                <a:solidFill>
                  <a:schemeClr val="dk1"/>
                </a:solidFill>
                <a:latin typeface="Roboto Light"/>
                <a:ea typeface="Roboto Light"/>
                <a:cs typeface="Roboto Light"/>
                <a:sym typeface="Roboto Light"/>
              </a:rPr>
              <a:t>The </a:t>
            </a:r>
            <a:r>
              <a:rPr lang="en">
                <a:solidFill>
                  <a:schemeClr val="dk1"/>
                </a:solidFill>
                <a:latin typeface="Courier New"/>
                <a:ea typeface="Courier New"/>
                <a:cs typeface="Courier New"/>
                <a:sym typeface="Courier New"/>
              </a:rPr>
              <a:t>type()</a:t>
            </a:r>
            <a:r>
              <a:rPr lang="en">
                <a:solidFill>
                  <a:schemeClr val="dk1"/>
                </a:solidFill>
                <a:latin typeface="Roboto Light"/>
                <a:ea typeface="Roboto Light"/>
                <a:cs typeface="Roboto Light"/>
                <a:sym typeface="Roboto Light"/>
              </a:rPr>
              <a:t> function is used to determine the data type of a variable</a:t>
            </a:r>
            <a:endParaRPr>
              <a:solidFill>
                <a:schemeClr val="dk1"/>
              </a:solidFill>
              <a:latin typeface="Roboto Light"/>
              <a:ea typeface="Roboto Light"/>
              <a:cs typeface="Roboto Light"/>
              <a:sym typeface="Roboto Light"/>
            </a:endParaRPr>
          </a:p>
          <a:p>
            <a:pPr indent="-180340" lvl="0" marL="320040" rtl="0" algn="l">
              <a:spcBef>
                <a:spcPts val="500"/>
              </a:spcBef>
              <a:spcAft>
                <a:spcPts val="0"/>
              </a:spcAft>
              <a:buClr>
                <a:schemeClr val="dk1"/>
              </a:buClr>
              <a:buSzPts val="1400"/>
              <a:buFont typeface="Roboto Light"/>
              <a:buChar char="●"/>
            </a:pPr>
            <a:r>
              <a:rPr lang="en">
                <a:solidFill>
                  <a:schemeClr val="dk1"/>
                </a:solidFill>
                <a:latin typeface="Courier New"/>
                <a:ea typeface="Courier New"/>
                <a:cs typeface="Courier New"/>
                <a:sym typeface="Courier New"/>
              </a:rPr>
              <a:t>int()</a:t>
            </a:r>
            <a:r>
              <a:rPr lang="en">
                <a:solidFill>
                  <a:schemeClr val="dk1"/>
                </a:solidFill>
                <a:latin typeface="Roboto Light"/>
                <a:ea typeface="Roboto Light"/>
                <a:cs typeface="Roboto Light"/>
                <a:sym typeface="Roboto Light"/>
              </a:rPr>
              <a:t> c</a:t>
            </a:r>
            <a:r>
              <a:rPr lang="en">
                <a:solidFill>
                  <a:schemeClr val="dk1"/>
                </a:solidFill>
                <a:latin typeface="Roboto Light"/>
                <a:ea typeface="Roboto Light"/>
                <a:cs typeface="Roboto Light"/>
                <a:sym typeface="Roboto Light"/>
              </a:rPr>
              <a:t>onverts a string to an integer. This is also known as </a:t>
            </a:r>
            <a:r>
              <a:rPr b="1" lang="en">
                <a:solidFill>
                  <a:schemeClr val="dk1"/>
                </a:solidFill>
                <a:latin typeface="Roboto"/>
                <a:ea typeface="Roboto"/>
                <a:cs typeface="Roboto"/>
                <a:sym typeface="Roboto"/>
              </a:rPr>
              <a:t>type casting</a:t>
            </a:r>
            <a:r>
              <a:rPr lang="en">
                <a:solidFill>
                  <a:schemeClr val="dk1"/>
                </a:solidFill>
                <a:latin typeface="Roboto Light"/>
                <a:ea typeface="Roboto Light"/>
                <a:cs typeface="Roboto Light"/>
                <a:sym typeface="Roboto Light"/>
              </a:rPr>
              <a:t>.</a:t>
            </a:r>
            <a:endParaRPr>
              <a:solidFill>
                <a:schemeClr val="dk1"/>
              </a:solidFill>
              <a:latin typeface="Roboto Light"/>
              <a:ea typeface="Roboto Light"/>
              <a:cs typeface="Roboto Light"/>
              <a:sym typeface="Roboto Light"/>
            </a:endParaRPr>
          </a:p>
          <a:p>
            <a:pPr indent="-180340" lvl="1" marL="777240" rtl="0" algn="l">
              <a:spcBef>
                <a:spcPts val="500"/>
              </a:spcBef>
              <a:spcAft>
                <a:spcPts val="1000"/>
              </a:spcAft>
              <a:buClr>
                <a:schemeClr val="dk1"/>
              </a:buClr>
              <a:buSzPts val="1400"/>
              <a:buFont typeface="Roboto Light"/>
              <a:buChar char="○"/>
            </a:pPr>
            <a:r>
              <a:rPr lang="en">
                <a:solidFill>
                  <a:schemeClr val="dk1"/>
                </a:solidFill>
                <a:latin typeface="Roboto Light"/>
                <a:ea typeface="Roboto Light"/>
                <a:cs typeface="Roboto Light"/>
                <a:sym typeface="Roboto Light"/>
              </a:rPr>
              <a:t>The same principle holds for all data types as long as the value is of a format that can be stored in the new type</a:t>
            </a:r>
            <a:endParaRPr>
              <a:solidFill>
                <a:schemeClr val="dk1"/>
              </a:solidFill>
              <a:latin typeface="Roboto Light"/>
              <a:ea typeface="Roboto Light"/>
              <a:cs typeface="Roboto Light"/>
              <a:sym typeface="Roboto Light"/>
            </a:endParaRPr>
          </a:p>
        </p:txBody>
      </p:sp>
      <p:sp>
        <p:nvSpPr>
          <p:cNvPr id="1145" name="Google Shape;1145;p98"/>
          <p:cNvSpPr txBox="1"/>
          <p:nvPr/>
        </p:nvSpPr>
        <p:spPr>
          <a:xfrm>
            <a:off x="368950" y="127400"/>
            <a:ext cx="4997700" cy="5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Using inputs and data types</a:t>
            </a:r>
            <a:endParaRPr b="1" sz="2400">
              <a:solidFill>
                <a:schemeClr val="accent6"/>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99"/>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accent6"/>
                </a:solidFill>
                <a:latin typeface="Roboto"/>
                <a:ea typeface="Roboto"/>
                <a:cs typeface="Roboto"/>
                <a:sym typeface="Roboto"/>
              </a:rPr>
              <a:t>Data Types Summary</a:t>
            </a:r>
            <a:endParaRPr sz="2200">
              <a:solidFill>
                <a:srgbClr val="2E5E73"/>
              </a:solidFill>
              <a:latin typeface="Roboto Light"/>
              <a:ea typeface="Roboto Light"/>
              <a:cs typeface="Roboto Light"/>
              <a:sym typeface="Roboto Light"/>
            </a:endParaRPr>
          </a:p>
        </p:txBody>
      </p:sp>
      <p:graphicFrame>
        <p:nvGraphicFramePr>
          <p:cNvPr id="1151" name="Google Shape;1151;p99"/>
          <p:cNvGraphicFramePr/>
          <p:nvPr/>
        </p:nvGraphicFramePr>
        <p:xfrm>
          <a:off x="466825" y="1253425"/>
          <a:ext cx="3000000" cy="3000000"/>
        </p:xfrm>
        <a:graphic>
          <a:graphicData uri="http://schemas.openxmlformats.org/drawingml/2006/table">
            <a:tbl>
              <a:tblPr>
                <a:noFill/>
                <a:tableStyleId>{A220A0FD-7508-49EB-8F20-EC0237528AB4}</a:tableStyleId>
              </a:tblPr>
              <a:tblGrid>
                <a:gridCol w="2597600"/>
                <a:gridCol w="2597600"/>
                <a:gridCol w="2597600"/>
              </a:tblGrid>
              <a:tr h="457175">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Data Type</a:t>
                      </a:r>
                      <a:endParaRPr b="1">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Python Classification</a:t>
                      </a:r>
                      <a:endParaRPr b="1">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latin typeface="Roboto"/>
                          <a:ea typeface="Roboto"/>
                          <a:cs typeface="Roboto"/>
                          <a:sym typeface="Roboto"/>
                        </a:rPr>
                        <a:t>Type Casting Function</a:t>
                      </a:r>
                      <a:endParaRPr b="1">
                        <a:solidFill>
                          <a:schemeClr val="lt1"/>
                        </a:solidFill>
                        <a:latin typeface="Roboto"/>
                        <a:ea typeface="Roboto"/>
                        <a:cs typeface="Roboto"/>
                        <a:sym typeface="Roboto"/>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100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Integers</a:t>
                      </a:r>
                      <a:endParaRPr>
                        <a:solidFill>
                          <a:schemeClr val="dk2"/>
                        </a:solidFill>
                        <a:latin typeface="Roboto"/>
                        <a:ea typeface="Roboto"/>
                        <a:cs typeface="Roboto"/>
                        <a:sym typeface="Robo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&lt;class 'int'&gt;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int</a:t>
                      </a:r>
                      <a:r>
                        <a:rPr lang="en">
                          <a:solidFill>
                            <a:schemeClr val="dk2"/>
                          </a:solidFill>
                          <a:latin typeface="Inconsolata"/>
                          <a:ea typeface="Inconsolata"/>
                          <a:cs typeface="Inconsolata"/>
                          <a:sym typeface="Inconsolata"/>
                        </a:rPr>
                        <a: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100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Float Point Numbers</a:t>
                      </a:r>
                      <a:endParaRPr>
                        <a:solidFill>
                          <a:schemeClr val="dk2"/>
                        </a:solidFill>
                        <a:latin typeface="Roboto"/>
                        <a:ea typeface="Roboto"/>
                        <a:cs typeface="Roboto"/>
                        <a:sym typeface="Robo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&lt;class </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float</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&gt;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float()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100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Strings</a:t>
                      </a:r>
                      <a:endParaRPr>
                        <a:solidFill>
                          <a:schemeClr val="dk2"/>
                        </a:solidFill>
                        <a:latin typeface="Roboto"/>
                        <a:ea typeface="Roboto"/>
                        <a:cs typeface="Roboto"/>
                        <a:sym typeface="Robo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&lt;class </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str</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&gt;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str()</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194575">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Boolean</a:t>
                      </a:r>
                      <a:endParaRPr>
                        <a:solidFill>
                          <a:schemeClr val="dk2"/>
                        </a:solidFill>
                        <a:latin typeface="Roboto"/>
                        <a:ea typeface="Roboto"/>
                        <a:cs typeface="Roboto"/>
                        <a:sym typeface="Roboto"/>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&lt;class </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bool</a:t>
                      </a:r>
                      <a:r>
                        <a:rPr lang="en">
                          <a:solidFill>
                            <a:schemeClr val="dk2"/>
                          </a:solidFill>
                          <a:latin typeface="Inconsolata"/>
                          <a:ea typeface="Inconsolata"/>
                          <a:cs typeface="Inconsolata"/>
                          <a:sym typeface="Inconsolata"/>
                        </a:rPr>
                        <a:t>'</a:t>
                      </a:r>
                      <a:r>
                        <a:rPr lang="en">
                          <a:solidFill>
                            <a:schemeClr val="dk2"/>
                          </a:solidFill>
                          <a:latin typeface="Inconsolata"/>
                          <a:ea typeface="Inconsolata"/>
                          <a:cs typeface="Inconsolata"/>
                          <a:sym typeface="Inconsolata"/>
                        </a:rPr>
                        <a:t>&gt;</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solidFill>
                            <a:schemeClr val="dk2"/>
                          </a:solidFill>
                          <a:latin typeface="Inconsolata"/>
                          <a:ea typeface="Inconsolata"/>
                          <a:cs typeface="Inconsolata"/>
                          <a:sym typeface="Inconsolata"/>
                        </a:rPr>
                        <a:t>bool()</a:t>
                      </a:r>
                      <a:endParaRPr>
                        <a:solidFill>
                          <a:schemeClr val="dk2"/>
                        </a:solidFill>
                        <a:latin typeface="Inconsolata"/>
                        <a:ea typeface="Inconsolata"/>
                        <a:cs typeface="Inconsolata"/>
                        <a:sym typeface="Inconso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00"/>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15 Minutes</a:t>
            </a:r>
            <a:endParaRPr>
              <a:solidFill>
                <a:srgbClr val="2E5E73"/>
              </a:solidFill>
              <a:latin typeface="Roboto Light"/>
              <a:ea typeface="Roboto Light"/>
              <a:cs typeface="Roboto Light"/>
              <a:sym typeface="Roboto Light"/>
            </a:endParaRPr>
          </a:p>
        </p:txBody>
      </p:sp>
      <p:sp>
        <p:nvSpPr>
          <p:cNvPr id="1157" name="Google Shape;1157;p100"/>
          <p:cNvSpPr txBox="1"/>
          <p:nvPr/>
        </p:nvSpPr>
        <p:spPr>
          <a:xfrm>
            <a:off x="731520" y="478650"/>
            <a:ext cx="7979400" cy="3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Input Order</a:t>
            </a:r>
            <a:endParaRPr b="1">
              <a:solidFill>
                <a:srgbClr val="2E5E73"/>
              </a:solidFill>
              <a:highlight>
                <a:srgbClr val="FCB912"/>
              </a:highlight>
              <a:latin typeface="Inconsolata"/>
              <a:ea typeface="Inconsolata"/>
              <a:cs typeface="Inconsolata"/>
              <a:sym typeface="Inconsolata"/>
            </a:endParaRPr>
          </a:p>
        </p:txBody>
      </p:sp>
      <p:sp>
        <p:nvSpPr>
          <p:cNvPr id="1158" name="Google Shape;1158;p100"/>
          <p:cNvSpPr txBox="1"/>
          <p:nvPr/>
        </p:nvSpPr>
        <p:spPr>
          <a:xfrm>
            <a:off x="818575" y="1726975"/>
            <a:ext cx="6518700" cy="2116200"/>
          </a:xfrm>
          <a:prstGeom prst="rect">
            <a:avLst/>
          </a:prstGeom>
          <a:noFill/>
          <a:ln>
            <a:noFill/>
          </a:ln>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Practice saving inputs from the command line as variables, using string concatenation, and converting data types.</a:t>
            </a:r>
            <a:endParaRPr>
              <a:solidFill>
                <a:srgbClr val="2E5E73"/>
              </a:solidFill>
              <a:latin typeface="Roboto Light"/>
              <a:ea typeface="Roboto Light"/>
              <a:cs typeface="Roboto Light"/>
              <a:sym typeface="Robot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2" name="Shape 1162"/>
        <p:cNvGrpSpPr/>
        <p:nvPr/>
      </p:nvGrpSpPr>
      <p:grpSpPr>
        <a:xfrm>
          <a:off x="0" y="0"/>
          <a:ext cx="0" cy="0"/>
          <a:chOff x="0" y="0"/>
          <a:chExt cx="0" cy="0"/>
        </a:xfrm>
      </p:grpSpPr>
      <p:sp>
        <p:nvSpPr>
          <p:cNvPr id="1163" name="Google Shape;1163;p101"/>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1164" name="Google Shape;1164;p101"/>
          <p:cNvPicPr preferRelativeResize="0"/>
          <p:nvPr/>
        </p:nvPicPr>
        <p:blipFill>
          <a:blip r:embed="rId3">
            <a:alphaModFix/>
          </a:blip>
          <a:stretch>
            <a:fillRect/>
          </a:stretch>
        </p:blipFill>
        <p:spPr>
          <a:xfrm>
            <a:off x="3975000" y="1536950"/>
            <a:ext cx="1194000" cy="114906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8" name="Shape 1168"/>
        <p:cNvGrpSpPr/>
        <p:nvPr/>
      </p:nvGrpSpPr>
      <p:grpSpPr>
        <a:xfrm>
          <a:off x="0" y="0"/>
          <a:ext cx="0" cy="0"/>
          <a:chOff x="0" y="0"/>
          <a:chExt cx="0" cy="0"/>
        </a:xfrm>
      </p:grpSpPr>
      <p:sp>
        <p:nvSpPr>
          <p:cNvPr id="1169" name="Google Shape;1169;p102"/>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Break</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b="0" lang="en" sz="4000">
                <a:solidFill>
                  <a:srgbClr val="2E5E73"/>
                </a:solidFill>
                <a:latin typeface="Roboto Light"/>
                <a:ea typeface="Roboto Light"/>
                <a:cs typeface="Roboto Light"/>
                <a:sym typeface="Roboto Light"/>
              </a:rPr>
              <a:t>15 mins</a:t>
            </a:r>
            <a:endParaRPr b="0" sz="4000">
              <a:solidFill>
                <a:srgbClr val="2E5E73"/>
              </a:solidFill>
              <a:latin typeface="Roboto Light"/>
              <a:ea typeface="Roboto Light"/>
              <a:cs typeface="Roboto Light"/>
              <a:sym typeface="Roboto Light"/>
            </a:endParaRPr>
          </a:p>
        </p:txBody>
      </p:sp>
      <p:pic>
        <p:nvPicPr>
          <p:cNvPr id="1170" name="Google Shape;1170;p102"/>
          <p:cNvPicPr preferRelativeResize="0"/>
          <p:nvPr/>
        </p:nvPicPr>
        <p:blipFill>
          <a:blip r:embed="rId3">
            <a:alphaModFix/>
          </a:blip>
          <a:stretch>
            <a:fillRect/>
          </a:stretch>
        </p:blipFill>
        <p:spPr>
          <a:xfrm>
            <a:off x="3934827" y="1454325"/>
            <a:ext cx="1274325" cy="123408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74" name="Shape 1174"/>
        <p:cNvGrpSpPr/>
        <p:nvPr/>
      </p:nvGrpSpPr>
      <p:grpSpPr>
        <a:xfrm>
          <a:off x="0" y="0"/>
          <a:ext cx="0" cy="0"/>
          <a:chOff x="0" y="0"/>
          <a:chExt cx="0" cy="0"/>
        </a:xfrm>
      </p:grpSpPr>
      <p:sp>
        <p:nvSpPr>
          <p:cNvPr id="1175" name="Google Shape;1175;p103"/>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03"/>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sp>
        <p:nvSpPr>
          <p:cNvPr id="1177" name="Google Shape;1177;p103"/>
          <p:cNvSpPr txBox="1"/>
          <p:nvPr/>
        </p:nvSpPr>
        <p:spPr>
          <a:xfrm>
            <a:off x="0" y="3438425"/>
            <a:ext cx="9144000" cy="566700"/>
          </a:xfrm>
          <a:prstGeom prst="rect">
            <a:avLst/>
          </a:prstGeom>
          <a:noFill/>
          <a:ln>
            <a:noFill/>
          </a:ln>
        </p:spPr>
        <p:txBody>
          <a:bodyPr anchorCtr="0" anchor="t" bIns="91425" lIns="365750" spcFirstLastPara="1" rIns="91425" wrap="square" tIns="91425">
            <a:noAutofit/>
          </a:bodyPr>
          <a:lstStyle/>
          <a:p>
            <a:pPr indent="0" lvl="0" marL="0" rtl="0" algn="ctr">
              <a:spcBef>
                <a:spcPts val="0"/>
              </a:spcBef>
              <a:spcAft>
                <a:spcPts val="0"/>
              </a:spcAft>
              <a:buNone/>
            </a:pPr>
            <a:r>
              <a:t/>
            </a:r>
            <a:endParaRPr b="1" sz="2000">
              <a:solidFill>
                <a:srgbClr val="2E5E73"/>
              </a:solidFill>
              <a:latin typeface="Roboto Light"/>
              <a:ea typeface="Roboto Light"/>
              <a:cs typeface="Roboto Light"/>
              <a:sym typeface="Roboto Light"/>
            </a:endParaRPr>
          </a:p>
        </p:txBody>
      </p:sp>
      <p:pic>
        <p:nvPicPr>
          <p:cNvPr id="1178" name="Google Shape;1178;p103"/>
          <p:cNvPicPr preferRelativeResize="0"/>
          <p:nvPr/>
        </p:nvPicPr>
        <p:blipFill>
          <a:blip r:embed="rId3">
            <a:alphaModFix/>
          </a:blip>
          <a:stretch>
            <a:fillRect/>
          </a:stretch>
        </p:blipFill>
        <p:spPr>
          <a:xfrm>
            <a:off x="3985781" y="1583750"/>
            <a:ext cx="1172338" cy="752400"/>
          </a:xfrm>
          <a:prstGeom prst="rect">
            <a:avLst/>
          </a:prstGeom>
          <a:noFill/>
          <a:ln>
            <a:noFill/>
          </a:ln>
        </p:spPr>
      </p:pic>
      <p:sp>
        <p:nvSpPr>
          <p:cNvPr id="1179" name="Google Shape;1179;p103"/>
          <p:cNvSpPr txBox="1"/>
          <p:nvPr/>
        </p:nvSpPr>
        <p:spPr>
          <a:xfrm>
            <a:off x="0" y="3667025"/>
            <a:ext cx="9144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E5E73"/>
                </a:solidFill>
                <a:latin typeface="Roboto Light"/>
                <a:ea typeface="Roboto Light"/>
                <a:cs typeface="Roboto Light"/>
                <a:sym typeface="Roboto Light"/>
              </a:rPr>
              <a:t>Perform Calculations with Python</a:t>
            </a:r>
            <a:endParaRPr b="1" sz="2000">
              <a:solidFill>
                <a:srgbClr val="2E5E73"/>
              </a:solidFill>
              <a:latin typeface="Roboto Light"/>
              <a:ea typeface="Roboto Light"/>
              <a:cs typeface="Roboto Light"/>
              <a:sym typeface="Robot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04"/>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accent6"/>
                </a:solidFill>
                <a:latin typeface="Roboto"/>
                <a:ea typeface="Roboto"/>
                <a:cs typeface="Roboto"/>
                <a:sym typeface="Roboto"/>
              </a:rPr>
              <a:t>Calculation Functions</a:t>
            </a:r>
            <a:endParaRPr sz="2200">
              <a:solidFill>
                <a:srgbClr val="2E5E73"/>
              </a:solidFill>
              <a:latin typeface="Roboto Light"/>
              <a:ea typeface="Roboto Light"/>
              <a:cs typeface="Roboto Light"/>
              <a:sym typeface="Roboto Light"/>
            </a:endParaRPr>
          </a:p>
        </p:txBody>
      </p:sp>
      <p:graphicFrame>
        <p:nvGraphicFramePr>
          <p:cNvPr id="1185" name="Google Shape;1185;p104"/>
          <p:cNvGraphicFramePr/>
          <p:nvPr/>
        </p:nvGraphicFramePr>
        <p:xfrm>
          <a:off x="453875" y="838750"/>
          <a:ext cx="3000000" cy="3000000"/>
        </p:xfrm>
        <a:graphic>
          <a:graphicData uri="http://schemas.openxmlformats.org/drawingml/2006/table">
            <a:tbl>
              <a:tblPr>
                <a:noFill/>
                <a:tableStyleId>{A220A0FD-7508-49EB-8F20-EC0237528AB4}</a:tableStyleId>
              </a:tblPr>
              <a:tblGrid>
                <a:gridCol w="1216950"/>
                <a:gridCol w="5000300"/>
                <a:gridCol w="1619800"/>
              </a:tblGrid>
              <a:tr h="488725">
                <a:tc>
                  <a:txBody>
                    <a:bodyPr/>
                    <a:lstStyle/>
                    <a:p>
                      <a:pPr indent="0" lvl="0" marL="0" rtl="0" algn="ctr">
                        <a:spcBef>
                          <a:spcPts val="0"/>
                        </a:spcBef>
                        <a:spcAft>
                          <a:spcPts val="0"/>
                        </a:spcAft>
                        <a:buNone/>
                      </a:pPr>
                      <a:r>
                        <a:rPr lang="en" sz="1600">
                          <a:solidFill>
                            <a:schemeClr val="lt1"/>
                          </a:solidFill>
                          <a:latin typeface="Roboto Medium"/>
                          <a:ea typeface="Roboto Medium"/>
                          <a:cs typeface="Roboto Medium"/>
                          <a:sym typeface="Roboto Medium"/>
                        </a:rPr>
                        <a:t>Operator</a:t>
                      </a:r>
                      <a:endParaRPr sz="16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600">
                          <a:solidFill>
                            <a:schemeClr val="lt1"/>
                          </a:solidFill>
                          <a:latin typeface="Roboto Medium"/>
                          <a:ea typeface="Roboto Medium"/>
                          <a:cs typeface="Roboto Medium"/>
                          <a:sym typeface="Roboto Medium"/>
                        </a:rPr>
                        <a:t>Meaning</a:t>
                      </a:r>
                      <a:endParaRPr sz="16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latin typeface="Roboto Medium"/>
                          <a:ea typeface="Roboto Medium"/>
                          <a:cs typeface="Roboto Medium"/>
                          <a:sym typeface="Roboto Medium"/>
                        </a:rPr>
                        <a:t>Use</a:t>
                      </a:r>
                      <a:endParaRPr sz="1600">
                        <a:solidFill>
                          <a:schemeClr val="lt1"/>
                        </a:solidFill>
                        <a:latin typeface="Roboto Medium"/>
                        <a:ea typeface="Roboto Medium"/>
                        <a:cs typeface="Roboto Medium"/>
                        <a:sym typeface="Roboto Medium"/>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Adds two numbers.</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i="1" sz="1300">
                        <a:solidFill>
                          <a:schemeClr val="dk2"/>
                        </a:solidFill>
                        <a:latin typeface="Georgia"/>
                        <a:ea typeface="Georgia"/>
                        <a:cs typeface="Georgia"/>
                        <a:sym typeface="Georgia"/>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Subtracts one number from another.</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sz="1300">
                        <a:solidFill>
                          <a:schemeClr val="dk2"/>
                        </a:solidFill>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Multiplies two numbers.</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sz="1300">
                        <a:solidFill>
                          <a:schemeClr val="dk2"/>
                        </a:solidFill>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Divides one number by another. This always results </a:t>
                      </a:r>
                      <a:br>
                        <a:rPr lang="en" sz="1100">
                          <a:solidFill>
                            <a:schemeClr val="dk2"/>
                          </a:solidFill>
                          <a:latin typeface="Roboto"/>
                          <a:ea typeface="Roboto"/>
                          <a:cs typeface="Roboto"/>
                          <a:sym typeface="Roboto"/>
                        </a:rPr>
                      </a:br>
                      <a:r>
                        <a:rPr lang="en" sz="1100">
                          <a:solidFill>
                            <a:schemeClr val="dk2"/>
                          </a:solidFill>
                          <a:latin typeface="Roboto"/>
                          <a:ea typeface="Roboto"/>
                          <a:cs typeface="Roboto"/>
                          <a:sym typeface="Roboto"/>
                        </a:rPr>
                        <a:t>in a floating-point decimal number.</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sz="1300">
                        <a:solidFill>
                          <a:schemeClr val="dk2"/>
                        </a:solidFill>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The “%” is known as the modulus. When used in place of “/”, it will divide one number by another and return the remainder of the division.</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i="1" sz="1300">
                        <a:solidFill>
                          <a:schemeClr val="dk2"/>
                        </a:solidFill>
                        <a:latin typeface="Georgia"/>
                        <a:ea typeface="Georgia"/>
                        <a:cs typeface="Georgia"/>
                        <a:sym typeface="Georgia"/>
                      </a:endParaRPr>
                    </a:p>
                    <a:p>
                      <a:pPr indent="0" lvl="0" marL="0" rtl="0" algn="ctr">
                        <a:spcBef>
                          <a:spcPts val="0"/>
                        </a:spcBef>
                        <a:spcAft>
                          <a:spcPts val="0"/>
                        </a:spcAft>
                        <a:buNone/>
                      </a:pPr>
                      <a:r>
                        <a:rPr lang="en" sz="1100">
                          <a:solidFill>
                            <a:schemeClr val="dk2"/>
                          </a:solidFill>
                          <a:latin typeface="Roboto"/>
                          <a:ea typeface="Roboto"/>
                          <a:cs typeface="Roboto"/>
                          <a:sym typeface="Roboto"/>
                        </a:rPr>
                        <a:t>(remainder of </a:t>
                      </a:r>
                      <a:r>
                        <a:rPr i="1" lang="en" sz="1100">
                          <a:solidFill>
                            <a:schemeClr val="dk2"/>
                          </a:solidFill>
                          <a:latin typeface="Georgia"/>
                          <a:ea typeface="Georgia"/>
                          <a:cs typeface="Georgia"/>
                          <a:sym typeface="Georgia"/>
                        </a:rPr>
                        <a:t>x/y</a:t>
                      </a:r>
                      <a:r>
                        <a:rPr lang="en" sz="1100">
                          <a:solidFill>
                            <a:schemeClr val="dk2"/>
                          </a:solidFill>
                          <a:latin typeface="Roboto"/>
                          <a:ea typeface="Roboto"/>
                          <a:cs typeface="Roboto"/>
                          <a:sym typeface="Roboto"/>
                        </a:rPr>
                        <a:t>)</a:t>
                      </a:r>
                      <a:endParaRPr i="1" sz="1300">
                        <a:solidFill>
                          <a:schemeClr val="dk2"/>
                        </a:solidFill>
                        <a:latin typeface="Georgia"/>
                        <a:ea typeface="Georgia"/>
                        <a:cs typeface="Georgia"/>
                        <a:sym typeface="Georgia"/>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Divides one number by another and returns an integer.</a:t>
                      </a:r>
                      <a:br>
                        <a:rPr lang="en" sz="1100">
                          <a:solidFill>
                            <a:schemeClr val="dk2"/>
                          </a:solidFill>
                          <a:latin typeface="Roboto"/>
                          <a:ea typeface="Roboto"/>
                          <a:cs typeface="Roboto"/>
                          <a:sym typeface="Roboto"/>
                        </a:rPr>
                      </a:br>
                      <a:r>
                        <a:rPr lang="en" sz="1100">
                          <a:solidFill>
                            <a:schemeClr val="dk2"/>
                          </a:solidFill>
                          <a:latin typeface="Roboto"/>
                          <a:ea typeface="Roboto"/>
                          <a:cs typeface="Roboto"/>
                          <a:sym typeface="Roboto"/>
                        </a:rPr>
                        <a:t>This is known as floor division.</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i="1" sz="1300">
                        <a:solidFill>
                          <a:schemeClr val="dk2"/>
                        </a:solidFill>
                        <a:latin typeface="Georgia"/>
                        <a:ea typeface="Georgia"/>
                        <a:cs typeface="Georgia"/>
                        <a:sym typeface="Georgia"/>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2"/>
                    </a:solidFill>
                  </a:tcPr>
                </a:tc>
              </a:tr>
              <a:tr h="488725">
                <a:tc>
                  <a:txBody>
                    <a:bodyPr/>
                    <a:lstStyle/>
                    <a:p>
                      <a:pPr indent="0" lvl="0" marL="0" rtl="0" algn="ctr">
                        <a:spcBef>
                          <a:spcPts val="0"/>
                        </a:spcBef>
                        <a:spcAft>
                          <a:spcPts val="0"/>
                        </a:spcAft>
                        <a:buNone/>
                      </a:pP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solidFill>
                            <a:schemeClr val="dk2"/>
                          </a:solidFill>
                          <a:latin typeface="Roboto"/>
                          <a:ea typeface="Roboto"/>
                          <a:cs typeface="Roboto"/>
                          <a:sym typeface="Roboto"/>
                        </a:rPr>
                        <a:t>Raises a number to a power.</a:t>
                      </a:r>
                      <a:endParaRPr sz="1100">
                        <a:solidFill>
                          <a:schemeClr val="dk2"/>
                        </a:solidFill>
                        <a:latin typeface="Roboto"/>
                        <a:ea typeface="Roboto"/>
                        <a:cs typeface="Roboto"/>
                        <a:sym typeface="Roboto"/>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i="1" lang="en" sz="1300">
                          <a:solidFill>
                            <a:schemeClr val="dk2"/>
                          </a:solidFill>
                          <a:latin typeface="Georgia"/>
                          <a:ea typeface="Georgia"/>
                          <a:cs typeface="Georgia"/>
                          <a:sym typeface="Georgia"/>
                        </a:rPr>
                        <a:t>x ** y</a:t>
                      </a:r>
                      <a:endParaRPr i="1" sz="1300">
                        <a:solidFill>
                          <a:schemeClr val="dk2"/>
                        </a:solidFill>
                        <a:latin typeface="Georgia"/>
                        <a:ea typeface="Georgia"/>
                        <a:cs typeface="Georgia"/>
                        <a:sym typeface="Georgia"/>
                      </a:endParaRPr>
                    </a:p>
                    <a:p>
                      <a:pPr indent="0" lvl="0" marL="0" rtl="0" algn="ctr">
                        <a:spcBef>
                          <a:spcPts val="0"/>
                        </a:spcBef>
                        <a:spcAft>
                          <a:spcPts val="0"/>
                        </a:spcAft>
                        <a:buNone/>
                      </a:pPr>
                      <a:r>
                        <a:rPr lang="en" sz="1100">
                          <a:solidFill>
                            <a:schemeClr val="dk2"/>
                          </a:solidFill>
                          <a:latin typeface="Roboto"/>
                          <a:ea typeface="Roboto"/>
                          <a:cs typeface="Roboto"/>
                          <a:sym typeface="Roboto"/>
                        </a:rPr>
                        <a:t>(</a:t>
                      </a:r>
                      <a:r>
                        <a:rPr i="1" lang="en" sz="1100">
                          <a:solidFill>
                            <a:schemeClr val="dk2"/>
                          </a:solidFill>
                          <a:latin typeface="Georgia"/>
                          <a:ea typeface="Georgia"/>
                          <a:cs typeface="Georgia"/>
                          <a:sym typeface="Georgia"/>
                        </a:rPr>
                        <a:t>x </a:t>
                      </a:r>
                      <a:r>
                        <a:rPr lang="en" sz="1100">
                          <a:solidFill>
                            <a:schemeClr val="dk2"/>
                          </a:solidFill>
                          <a:latin typeface="Roboto"/>
                          <a:ea typeface="Roboto"/>
                          <a:cs typeface="Roboto"/>
                          <a:sym typeface="Roboto"/>
                        </a:rPr>
                        <a:t>to the power of </a:t>
                      </a:r>
                      <a:r>
                        <a:rPr i="1" lang="en" sz="1100">
                          <a:solidFill>
                            <a:schemeClr val="dk2"/>
                          </a:solidFill>
                          <a:latin typeface="Georgia"/>
                          <a:ea typeface="Georgia"/>
                          <a:cs typeface="Georgia"/>
                          <a:sym typeface="Georgia"/>
                        </a:rPr>
                        <a:t>y</a:t>
                      </a:r>
                      <a:r>
                        <a:rPr lang="en" sz="1100">
                          <a:solidFill>
                            <a:schemeClr val="dk2"/>
                          </a:solidFill>
                          <a:latin typeface="Roboto"/>
                          <a:ea typeface="Roboto"/>
                          <a:cs typeface="Roboto"/>
                          <a:sym typeface="Roboto"/>
                        </a:rPr>
                        <a:t>)</a:t>
                      </a:r>
                      <a:endParaRPr i="1" sz="1300">
                        <a:solidFill>
                          <a:schemeClr val="dk2"/>
                        </a:solidFill>
                        <a:latin typeface="Georgia"/>
                        <a:ea typeface="Georgia"/>
                        <a:cs typeface="Georgia"/>
                        <a:sym typeface="Georgia"/>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05"/>
          <p:cNvSpPr/>
          <p:nvPr/>
        </p:nvSpPr>
        <p:spPr>
          <a:xfrm flipH="1">
            <a:off x="992600" y="1822650"/>
            <a:ext cx="2428500" cy="23850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05"/>
          <p:cNvSpPr/>
          <p:nvPr/>
        </p:nvSpPr>
        <p:spPr>
          <a:xfrm flipH="1">
            <a:off x="5450300" y="1823322"/>
            <a:ext cx="2428500" cy="2385000"/>
          </a:xfrm>
          <a:prstGeom prst="round2DiagRect">
            <a:avLst>
              <a:gd fmla="val 16667"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05"/>
          <p:cNvSpPr txBox="1"/>
          <p:nvPr/>
        </p:nvSpPr>
        <p:spPr>
          <a:xfrm>
            <a:off x="347250" y="127400"/>
            <a:ext cx="815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Order of Precedence</a:t>
            </a:r>
            <a:endParaRPr b="1" i="1">
              <a:solidFill>
                <a:srgbClr val="2E5E73"/>
              </a:solidFill>
              <a:latin typeface="Roboto"/>
              <a:ea typeface="Roboto"/>
              <a:cs typeface="Roboto"/>
              <a:sym typeface="Roboto"/>
            </a:endParaRPr>
          </a:p>
          <a:p>
            <a:pPr indent="0" lvl="0" marL="0" rtl="0" algn="l">
              <a:spcBef>
                <a:spcPts val="0"/>
              </a:spcBef>
              <a:spcAft>
                <a:spcPts val="0"/>
              </a:spcAft>
              <a:buNone/>
            </a:pPr>
            <a:r>
              <a:rPr lang="en">
                <a:solidFill>
                  <a:srgbClr val="2E5E73"/>
                </a:solidFill>
                <a:latin typeface="Roboto Light"/>
                <a:ea typeface="Roboto Light"/>
                <a:cs typeface="Roboto Light"/>
                <a:sym typeface="Roboto Light"/>
              </a:rPr>
              <a:t>Remember PEMDAS/BIMDAS/BODMAS/BEDMAS order of precedence applies in Python</a:t>
            </a:r>
            <a:br>
              <a:rPr lang="en">
                <a:solidFill>
                  <a:srgbClr val="2E5E73"/>
                </a:solidFill>
                <a:latin typeface="Roboto Light"/>
                <a:ea typeface="Roboto Light"/>
                <a:cs typeface="Roboto Light"/>
                <a:sym typeface="Roboto Light"/>
              </a:rPr>
            </a:br>
            <a:r>
              <a:rPr lang="en">
                <a:solidFill>
                  <a:srgbClr val="2E5E73"/>
                </a:solidFill>
                <a:latin typeface="Roboto Light"/>
                <a:ea typeface="Roboto Light"/>
                <a:cs typeface="Roboto Light"/>
                <a:sym typeface="Roboto Light"/>
              </a:rPr>
              <a:t>just as it does in mathematics.</a:t>
            </a:r>
            <a:endParaRPr>
              <a:solidFill>
                <a:srgbClr val="2E5E73"/>
              </a:solidFill>
              <a:latin typeface="Roboto Light"/>
              <a:ea typeface="Roboto Light"/>
              <a:cs typeface="Roboto Light"/>
              <a:sym typeface="Roboto Light"/>
            </a:endParaRPr>
          </a:p>
          <a:p>
            <a:pPr indent="0" lvl="0" marL="0" rtl="0" algn="l">
              <a:lnSpc>
                <a:spcPct val="115000"/>
              </a:lnSpc>
              <a:spcBef>
                <a:spcPts val="0"/>
              </a:spcBef>
              <a:spcAft>
                <a:spcPts val="1600"/>
              </a:spcAft>
              <a:buNone/>
            </a:pPr>
            <a:r>
              <a:t/>
            </a:r>
            <a:endParaRPr>
              <a:solidFill>
                <a:srgbClr val="2E5E73"/>
              </a:solidFill>
              <a:latin typeface="Roboto Light"/>
              <a:ea typeface="Roboto Light"/>
              <a:cs typeface="Roboto Light"/>
              <a:sym typeface="Roboto Light"/>
            </a:endParaRPr>
          </a:p>
        </p:txBody>
      </p:sp>
      <p:sp>
        <p:nvSpPr>
          <p:cNvPr id="1193" name="Google Shape;1193;p105"/>
          <p:cNvSpPr txBox="1"/>
          <p:nvPr/>
        </p:nvSpPr>
        <p:spPr>
          <a:xfrm>
            <a:off x="975100" y="1891975"/>
            <a:ext cx="2371500" cy="1977600"/>
          </a:xfrm>
          <a:prstGeom prst="rect">
            <a:avLst/>
          </a:prstGeom>
          <a:noFill/>
          <a:ln>
            <a:noFill/>
          </a:ln>
        </p:spPr>
        <p:txBody>
          <a:bodyPr anchorCtr="0" anchor="t" bIns="182875" lIns="182875" spcFirstLastPara="1" rIns="182875" wrap="square" tIns="182875">
            <a:noAutofit/>
          </a:bodyPr>
          <a:lstStyle/>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5 + 2 * 3</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8 // 5 - 3</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8 + 22 * 2 - 4</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16 - 3 / 2 + 7 - 1</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3 ** 3 % 5</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5 + 9 * 3 / 2 - 4</a:t>
            </a:r>
            <a:endParaRPr>
              <a:solidFill>
                <a:schemeClr val="dk1"/>
              </a:solidFill>
              <a:latin typeface="Roboto"/>
              <a:ea typeface="Roboto"/>
              <a:cs typeface="Roboto"/>
              <a:sym typeface="Roboto"/>
            </a:endParaRPr>
          </a:p>
        </p:txBody>
      </p:sp>
      <p:sp>
        <p:nvSpPr>
          <p:cNvPr id="1194" name="Google Shape;1194;p105"/>
          <p:cNvSpPr txBox="1"/>
          <p:nvPr/>
        </p:nvSpPr>
        <p:spPr>
          <a:xfrm>
            <a:off x="5450325" y="1891975"/>
            <a:ext cx="2371500" cy="2010600"/>
          </a:xfrm>
          <a:prstGeom prst="rect">
            <a:avLst/>
          </a:prstGeom>
          <a:noFill/>
          <a:ln>
            <a:noFill/>
          </a:ln>
        </p:spPr>
        <p:txBody>
          <a:bodyPr anchorCtr="0" anchor="t" bIns="182875" lIns="182875" spcFirstLastPara="1" rIns="182875" wrap="square" tIns="182875">
            <a:noAutofit/>
          </a:bodyPr>
          <a:lstStyle/>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(5 + 2) * 3</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(8 // 5) - 3</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8 + (22 * (2 - 4))</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16 - 3 / (2 + 7) - 1</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3 ** (3 % 5)</a:t>
            </a:r>
            <a:endParaRPr>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a:solidFill>
                  <a:schemeClr val="dk1"/>
                </a:solidFill>
                <a:latin typeface="Roboto"/>
                <a:ea typeface="Roboto"/>
                <a:cs typeface="Roboto"/>
                <a:sym typeface="Roboto"/>
              </a:rPr>
              <a:t>5 + (9 * 3 / 2 - 4)</a:t>
            </a:r>
            <a:endParaRPr>
              <a:solidFill>
                <a:schemeClr val="dk1"/>
              </a:solidFill>
              <a:latin typeface="Roboto"/>
              <a:ea typeface="Roboto"/>
              <a:cs typeface="Roboto"/>
              <a:sym typeface="Roboto"/>
            </a:endParaRPr>
          </a:p>
        </p:txBody>
      </p:sp>
      <p:sp>
        <p:nvSpPr>
          <p:cNvPr id="1195" name="Google Shape;1195;p105"/>
          <p:cNvSpPr txBox="1"/>
          <p:nvPr/>
        </p:nvSpPr>
        <p:spPr>
          <a:xfrm>
            <a:off x="3411538" y="2645350"/>
            <a:ext cx="2037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Roboto"/>
                <a:ea typeface="Roboto"/>
                <a:cs typeface="Roboto"/>
                <a:sym typeface="Roboto"/>
              </a:rPr>
              <a:t>Will have different results to</a:t>
            </a:r>
            <a:endParaRPr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9" name="Shape 879"/>
        <p:cNvGrpSpPr/>
        <p:nvPr/>
      </p:nvGrpSpPr>
      <p:grpSpPr>
        <a:xfrm>
          <a:off x="0" y="0"/>
          <a:ext cx="0" cy="0"/>
          <a:chOff x="0" y="0"/>
          <a:chExt cx="0" cy="0"/>
        </a:xfrm>
      </p:grpSpPr>
      <p:sp>
        <p:nvSpPr>
          <p:cNvPr id="880" name="Google Shape;880;p70"/>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0"/>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sp>
        <p:nvSpPr>
          <p:cNvPr id="882" name="Google Shape;882;p70"/>
          <p:cNvSpPr txBox="1"/>
          <p:nvPr/>
        </p:nvSpPr>
        <p:spPr>
          <a:xfrm>
            <a:off x="0" y="3438425"/>
            <a:ext cx="9144000" cy="566700"/>
          </a:xfrm>
          <a:prstGeom prst="rect">
            <a:avLst/>
          </a:prstGeom>
          <a:noFill/>
          <a:ln>
            <a:noFill/>
          </a:ln>
        </p:spPr>
        <p:txBody>
          <a:bodyPr anchorCtr="0" anchor="t" bIns="91425" lIns="365750" spcFirstLastPara="1" rIns="91425" wrap="square" tIns="91425">
            <a:noAutofit/>
          </a:bodyPr>
          <a:lstStyle/>
          <a:p>
            <a:pPr indent="0" lvl="0" marL="0" rtl="0" algn="ctr">
              <a:spcBef>
                <a:spcPts val="0"/>
              </a:spcBef>
              <a:spcAft>
                <a:spcPts val="0"/>
              </a:spcAft>
              <a:buNone/>
            </a:pPr>
            <a:r>
              <a:t/>
            </a:r>
            <a:endParaRPr b="1" sz="2000">
              <a:solidFill>
                <a:srgbClr val="2E5E73"/>
              </a:solidFill>
              <a:latin typeface="Roboto Light"/>
              <a:ea typeface="Roboto Light"/>
              <a:cs typeface="Roboto Light"/>
              <a:sym typeface="Roboto Light"/>
            </a:endParaRPr>
          </a:p>
        </p:txBody>
      </p:sp>
      <p:pic>
        <p:nvPicPr>
          <p:cNvPr id="883" name="Google Shape;883;p70"/>
          <p:cNvPicPr preferRelativeResize="0"/>
          <p:nvPr/>
        </p:nvPicPr>
        <p:blipFill>
          <a:blip r:embed="rId3">
            <a:alphaModFix/>
          </a:blip>
          <a:stretch>
            <a:fillRect/>
          </a:stretch>
        </p:blipFill>
        <p:spPr>
          <a:xfrm>
            <a:off x="3985781" y="1583750"/>
            <a:ext cx="1172338" cy="752400"/>
          </a:xfrm>
          <a:prstGeom prst="rect">
            <a:avLst/>
          </a:prstGeom>
          <a:noFill/>
          <a:ln>
            <a:noFill/>
          </a:ln>
        </p:spPr>
      </p:pic>
      <p:sp>
        <p:nvSpPr>
          <p:cNvPr id="884" name="Google Shape;884;p70"/>
          <p:cNvSpPr txBox="1"/>
          <p:nvPr/>
        </p:nvSpPr>
        <p:spPr>
          <a:xfrm>
            <a:off x="0" y="3667025"/>
            <a:ext cx="9144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E5E73"/>
                </a:solidFill>
                <a:latin typeface="Roboto Light"/>
                <a:ea typeface="Roboto Light"/>
                <a:cs typeface="Roboto Light"/>
                <a:sym typeface="Roboto Light"/>
              </a:rPr>
              <a:t>Introduction to Pseudocoding</a:t>
            </a:r>
            <a:endParaRPr b="1" sz="2000">
              <a:solidFill>
                <a:srgbClr val="2E5E73"/>
              </a:solidFill>
              <a:latin typeface="Roboto Light"/>
              <a:ea typeface="Roboto Light"/>
              <a:cs typeface="Roboto Light"/>
              <a:sym typeface="Roboto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06"/>
          <p:cNvSpPr txBox="1"/>
          <p:nvPr/>
        </p:nvSpPr>
        <p:spPr>
          <a:xfrm>
            <a:off x="818575" y="1726975"/>
            <a:ext cx="5730600" cy="2116200"/>
          </a:xfrm>
          <a:prstGeom prst="rect">
            <a:avLst/>
          </a:prstGeom>
          <a:noFill/>
          <a:ln>
            <a:noFill/>
          </a:ln>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Develop an application that uses calculation operators to help a user plan their vacation.</a:t>
            </a:r>
            <a:endParaRPr>
              <a:solidFill>
                <a:srgbClr val="2E5E73"/>
              </a:solidFill>
              <a:latin typeface="Roboto Light"/>
              <a:ea typeface="Roboto Light"/>
              <a:cs typeface="Roboto Light"/>
              <a:sym typeface="Roboto Light"/>
            </a:endParaRPr>
          </a:p>
        </p:txBody>
      </p:sp>
      <p:sp>
        <p:nvSpPr>
          <p:cNvPr id="1201" name="Google Shape;1201;p106"/>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1</a:t>
            </a:r>
            <a:r>
              <a:rPr lang="en">
                <a:solidFill>
                  <a:srgbClr val="2E5E73"/>
                </a:solidFill>
                <a:latin typeface="Roboto Light"/>
                <a:ea typeface="Roboto Light"/>
                <a:cs typeface="Roboto Light"/>
                <a:sym typeface="Roboto Light"/>
              </a:rPr>
              <a:t>5 Minutes</a:t>
            </a:r>
            <a:endParaRPr>
              <a:solidFill>
                <a:srgbClr val="2E5E73"/>
              </a:solidFill>
              <a:latin typeface="Roboto Light"/>
              <a:ea typeface="Roboto Light"/>
              <a:cs typeface="Roboto Light"/>
              <a:sym typeface="Roboto Light"/>
            </a:endParaRPr>
          </a:p>
        </p:txBody>
      </p:sp>
      <p:sp>
        <p:nvSpPr>
          <p:cNvPr id="1202" name="Google Shape;1202;p106"/>
          <p:cNvSpPr txBox="1"/>
          <p:nvPr/>
        </p:nvSpPr>
        <p:spPr>
          <a:xfrm>
            <a:off x="731520" y="478650"/>
            <a:ext cx="7979400" cy="3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Basic Calculator</a:t>
            </a:r>
            <a:endParaRPr b="1">
              <a:solidFill>
                <a:srgbClr val="2E5E73"/>
              </a:solidFill>
              <a:highlight>
                <a:srgbClr val="FCB912"/>
              </a:highlight>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6" name="Shape 1206"/>
        <p:cNvGrpSpPr/>
        <p:nvPr/>
      </p:nvGrpSpPr>
      <p:grpSpPr>
        <a:xfrm>
          <a:off x="0" y="0"/>
          <a:ext cx="0" cy="0"/>
          <a:chOff x="0" y="0"/>
          <a:chExt cx="0" cy="0"/>
        </a:xfrm>
      </p:grpSpPr>
      <p:sp>
        <p:nvSpPr>
          <p:cNvPr id="1207" name="Google Shape;1207;p107"/>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1208" name="Google Shape;1208;p107"/>
          <p:cNvPicPr preferRelativeResize="0"/>
          <p:nvPr/>
        </p:nvPicPr>
        <p:blipFill>
          <a:blip r:embed="rId3">
            <a:alphaModFix/>
          </a:blip>
          <a:stretch>
            <a:fillRect/>
          </a:stretch>
        </p:blipFill>
        <p:spPr>
          <a:xfrm>
            <a:off x="3975000" y="1536950"/>
            <a:ext cx="1194000" cy="114906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12" name="Shape 1212"/>
        <p:cNvGrpSpPr/>
        <p:nvPr/>
      </p:nvGrpSpPr>
      <p:grpSpPr>
        <a:xfrm>
          <a:off x="0" y="0"/>
          <a:ext cx="0" cy="0"/>
          <a:chOff x="0" y="0"/>
          <a:chExt cx="0" cy="0"/>
        </a:xfrm>
      </p:grpSpPr>
      <p:sp>
        <p:nvSpPr>
          <p:cNvPr id="1213" name="Google Shape;1213;p108"/>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8"/>
          <p:cNvSpPr txBox="1"/>
          <p:nvPr/>
        </p:nvSpPr>
        <p:spPr>
          <a:xfrm>
            <a:off x="311700" y="2920725"/>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Instructor</a:t>
            </a:r>
            <a:r>
              <a:rPr b="1" lang="en" sz="4000">
                <a:solidFill>
                  <a:srgbClr val="2E5E73"/>
                </a:solidFill>
                <a:latin typeface="Roboto"/>
                <a:ea typeface="Roboto"/>
                <a:cs typeface="Roboto"/>
                <a:sym typeface="Roboto"/>
              </a:rPr>
              <a:t> Demonstration</a:t>
            </a:r>
            <a:endParaRPr sz="2400">
              <a:solidFill>
                <a:srgbClr val="2E5E73"/>
              </a:solidFill>
              <a:latin typeface="Roboto Light"/>
              <a:ea typeface="Roboto Light"/>
              <a:cs typeface="Roboto Light"/>
              <a:sym typeface="Roboto Light"/>
            </a:endParaRPr>
          </a:p>
        </p:txBody>
      </p:sp>
      <p:sp>
        <p:nvSpPr>
          <p:cNvPr id="1215" name="Google Shape;1215;p108"/>
          <p:cNvSpPr txBox="1"/>
          <p:nvPr/>
        </p:nvSpPr>
        <p:spPr>
          <a:xfrm>
            <a:off x="0" y="3438425"/>
            <a:ext cx="9144000" cy="566700"/>
          </a:xfrm>
          <a:prstGeom prst="rect">
            <a:avLst/>
          </a:prstGeom>
          <a:noFill/>
          <a:ln>
            <a:noFill/>
          </a:ln>
        </p:spPr>
        <p:txBody>
          <a:bodyPr anchorCtr="0" anchor="t" bIns="91425" lIns="365750" spcFirstLastPara="1" rIns="91425" wrap="square" tIns="91425">
            <a:noAutofit/>
          </a:bodyPr>
          <a:lstStyle/>
          <a:p>
            <a:pPr indent="0" lvl="0" marL="0" rtl="0" algn="ctr">
              <a:spcBef>
                <a:spcPts val="0"/>
              </a:spcBef>
              <a:spcAft>
                <a:spcPts val="0"/>
              </a:spcAft>
              <a:buNone/>
            </a:pPr>
            <a:r>
              <a:t/>
            </a:r>
            <a:endParaRPr b="1" sz="2000">
              <a:solidFill>
                <a:srgbClr val="2E5E73"/>
              </a:solidFill>
              <a:latin typeface="Roboto Light"/>
              <a:ea typeface="Roboto Light"/>
              <a:cs typeface="Roboto Light"/>
              <a:sym typeface="Roboto Light"/>
            </a:endParaRPr>
          </a:p>
        </p:txBody>
      </p:sp>
      <p:pic>
        <p:nvPicPr>
          <p:cNvPr id="1216" name="Google Shape;1216;p108"/>
          <p:cNvPicPr preferRelativeResize="0"/>
          <p:nvPr/>
        </p:nvPicPr>
        <p:blipFill>
          <a:blip r:embed="rId3">
            <a:alphaModFix/>
          </a:blip>
          <a:stretch>
            <a:fillRect/>
          </a:stretch>
        </p:blipFill>
        <p:spPr>
          <a:xfrm>
            <a:off x="3985781" y="1583750"/>
            <a:ext cx="1172338" cy="752400"/>
          </a:xfrm>
          <a:prstGeom prst="rect">
            <a:avLst/>
          </a:prstGeom>
          <a:noFill/>
          <a:ln>
            <a:noFill/>
          </a:ln>
        </p:spPr>
      </p:pic>
      <p:sp>
        <p:nvSpPr>
          <p:cNvPr id="1217" name="Google Shape;1217;p108"/>
          <p:cNvSpPr txBox="1"/>
          <p:nvPr/>
        </p:nvSpPr>
        <p:spPr>
          <a:xfrm>
            <a:off x="0" y="3667025"/>
            <a:ext cx="9144000" cy="56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2E5E73"/>
                </a:solidFill>
                <a:latin typeface="Roboto Light"/>
                <a:ea typeface="Roboto Light"/>
                <a:cs typeface="Roboto Light"/>
                <a:sym typeface="Roboto Light"/>
              </a:rPr>
              <a:t>Printing Complex Strings</a:t>
            </a:r>
            <a:endParaRPr b="1" sz="2000">
              <a:solidFill>
                <a:srgbClr val="2E5E73"/>
              </a:solidFill>
              <a:latin typeface="Roboto Light"/>
              <a:ea typeface="Roboto Light"/>
              <a:cs typeface="Roboto Light"/>
              <a:sym typeface="Robot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09"/>
          <p:cNvSpPr txBox="1"/>
          <p:nvPr/>
        </p:nvSpPr>
        <p:spPr>
          <a:xfrm>
            <a:off x="714900" y="127400"/>
            <a:ext cx="8429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2400">
                <a:solidFill>
                  <a:srgbClr val="2E5E73"/>
                </a:solidFill>
                <a:latin typeface="Roboto"/>
                <a:ea typeface="Roboto"/>
                <a:cs typeface="Roboto"/>
                <a:sym typeface="Roboto"/>
              </a:rPr>
              <a:t>Quotation Marks, Escape Characters, </a:t>
            </a:r>
            <a:br>
              <a:rPr b="1" lang="en" sz="2400">
                <a:solidFill>
                  <a:srgbClr val="2E5E73"/>
                </a:solidFill>
                <a:latin typeface="Roboto"/>
                <a:ea typeface="Roboto"/>
                <a:cs typeface="Roboto"/>
                <a:sym typeface="Roboto"/>
              </a:rPr>
            </a:br>
            <a:r>
              <a:rPr b="1" lang="en" sz="2400">
                <a:solidFill>
                  <a:srgbClr val="2E5E73"/>
                </a:solidFill>
                <a:latin typeface="Roboto"/>
                <a:ea typeface="Roboto"/>
                <a:cs typeface="Roboto"/>
                <a:sym typeface="Roboto"/>
              </a:rPr>
              <a:t>and Multiline Strings</a:t>
            </a:r>
            <a:endParaRPr>
              <a:solidFill>
                <a:srgbClr val="2E5E73"/>
              </a:solidFill>
              <a:latin typeface="Roboto Light"/>
              <a:ea typeface="Roboto Light"/>
              <a:cs typeface="Roboto Light"/>
              <a:sym typeface="Roboto Light"/>
            </a:endParaRPr>
          </a:p>
        </p:txBody>
      </p:sp>
      <p:sp>
        <p:nvSpPr>
          <p:cNvPr id="1223" name="Google Shape;1223;p109"/>
          <p:cNvSpPr txBox="1"/>
          <p:nvPr/>
        </p:nvSpPr>
        <p:spPr>
          <a:xfrm>
            <a:off x="175" y="1216250"/>
            <a:ext cx="9144000" cy="3292800"/>
          </a:xfrm>
          <a:prstGeom prst="rect">
            <a:avLst/>
          </a:prstGeom>
          <a:noFill/>
          <a:ln>
            <a:noFill/>
          </a:ln>
        </p:spPr>
        <p:txBody>
          <a:bodyPr anchorCtr="0" anchor="t" bIns="914400" lIns="457200" spcFirstLastPara="1" rIns="457200" wrap="square" tIns="0">
            <a:noAutofit/>
          </a:bodyPr>
          <a:lstStyle/>
          <a:p>
            <a:pPr indent="-180340" lvl="0" marL="548640" rtl="0" algn="l">
              <a:lnSpc>
                <a:spcPct val="115000"/>
              </a:lnSpc>
              <a:spcBef>
                <a:spcPts val="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Strings can be wrapped in either single or double quotes (</a:t>
            </a:r>
            <a:r>
              <a:rPr lang="en">
                <a:solidFill>
                  <a:schemeClr val="dk1"/>
                </a:solidFill>
                <a:latin typeface="Inconsolata Medium"/>
                <a:ea typeface="Inconsolata Medium"/>
                <a:cs typeface="Inconsolata Medium"/>
                <a:sym typeface="Inconsolata Medium"/>
              </a:rPr>
              <a:t>'</a:t>
            </a:r>
            <a:r>
              <a:rPr lang="en">
                <a:solidFill>
                  <a:schemeClr val="accent6"/>
                </a:solidFill>
                <a:latin typeface="Roboto Light"/>
                <a:ea typeface="Roboto Light"/>
                <a:cs typeface="Roboto Light"/>
                <a:sym typeface="Roboto Light"/>
              </a:rPr>
              <a:t> or </a:t>
            </a:r>
            <a:r>
              <a:rPr lang="en">
                <a:solidFill>
                  <a:schemeClr val="dk1"/>
                </a:solidFill>
                <a:latin typeface="Inconsolata Medium"/>
                <a:ea typeface="Inconsolata Medium"/>
                <a:cs typeface="Inconsolata Medium"/>
                <a:sym typeface="Inconsolata Medium"/>
              </a:rPr>
              <a:t>"</a:t>
            </a:r>
            <a:r>
              <a:rPr lang="en">
                <a:solidFill>
                  <a:schemeClr val="accent6"/>
                </a:solidFill>
                <a:latin typeface="Roboto Light"/>
                <a:ea typeface="Roboto Light"/>
                <a:cs typeface="Roboto Light"/>
                <a:sym typeface="Roboto Light"/>
              </a:rPr>
              <a:t>).</a:t>
            </a:r>
            <a:endParaRPr>
              <a:solidFill>
                <a:schemeClr val="accent6"/>
              </a:solidFill>
              <a:latin typeface="Roboto Light"/>
              <a:ea typeface="Roboto Light"/>
              <a:cs typeface="Roboto Light"/>
              <a:sym typeface="Roboto Light"/>
            </a:endParaRPr>
          </a:p>
          <a:p>
            <a:pPr indent="-180340" lvl="0" marL="548640" rtl="0" algn="l">
              <a:lnSpc>
                <a:spcPct val="115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 is an escape character you can use to include a quotation mark in the string without it being taken as a part of the overall function.</a:t>
            </a:r>
            <a:endParaRPr>
              <a:solidFill>
                <a:schemeClr val="accent6"/>
              </a:solidFill>
              <a:latin typeface="Roboto Light"/>
              <a:ea typeface="Roboto Light"/>
              <a:cs typeface="Roboto Light"/>
              <a:sym typeface="Roboto Light"/>
            </a:endParaRPr>
          </a:p>
          <a:p>
            <a:pPr indent="-180340" lvl="0" marL="548640" rtl="0" algn="l">
              <a:lnSpc>
                <a:spcPct val="115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\n can be used to add a new line to a string.</a:t>
            </a:r>
            <a:endParaRPr>
              <a:solidFill>
                <a:schemeClr val="accent6"/>
              </a:solidFill>
              <a:latin typeface="Roboto Light"/>
              <a:ea typeface="Roboto Light"/>
              <a:cs typeface="Roboto Light"/>
              <a:sym typeface="Roboto Light"/>
            </a:endParaRPr>
          </a:p>
          <a:p>
            <a:pPr indent="-180340" lvl="0" marL="548640" rtl="0" algn="l">
              <a:lnSpc>
                <a:spcPct val="115000"/>
              </a:lnSpc>
              <a:spcBef>
                <a:spcPts val="500"/>
              </a:spcBef>
              <a:spcAft>
                <a:spcPts val="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Triple quotes (</a:t>
            </a:r>
            <a:r>
              <a:rPr lang="en">
                <a:solidFill>
                  <a:schemeClr val="accent6"/>
                </a:solidFill>
                <a:latin typeface="Inconsolata Medium"/>
                <a:ea typeface="Inconsolata Medium"/>
                <a:cs typeface="Inconsolata Medium"/>
                <a:sym typeface="Inconsolata Medium"/>
              </a:rPr>
              <a:t>"""</a:t>
            </a:r>
            <a:r>
              <a:rPr lang="en">
                <a:solidFill>
                  <a:schemeClr val="accent6"/>
                </a:solidFill>
                <a:latin typeface="Roboto Light"/>
                <a:ea typeface="Roboto Light"/>
                <a:cs typeface="Roboto Light"/>
                <a:sym typeface="Roboto Light"/>
              </a:rPr>
              <a:t>) can be used to print text over multiple lines without using \n.</a:t>
            </a:r>
            <a:endParaRPr>
              <a:solidFill>
                <a:schemeClr val="accent6"/>
              </a:solidFill>
              <a:latin typeface="Roboto Light"/>
              <a:ea typeface="Roboto Light"/>
              <a:cs typeface="Roboto Light"/>
              <a:sym typeface="Roboto Light"/>
            </a:endParaRPr>
          </a:p>
          <a:p>
            <a:pPr indent="-146050" lvl="1" marL="914400" rtl="0" algn="l">
              <a:lnSpc>
                <a:spcPct val="115000"/>
              </a:lnSpc>
              <a:spcBef>
                <a:spcPts val="0"/>
              </a:spcBef>
              <a:spcAft>
                <a:spcPts val="500"/>
              </a:spcAft>
              <a:buClr>
                <a:schemeClr val="accent6"/>
              </a:buClr>
              <a:buSzPts val="1400"/>
              <a:buFont typeface="Roboto Light"/>
              <a:buChar char="○"/>
            </a:pPr>
            <a:r>
              <a:rPr lang="en">
                <a:solidFill>
                  <a:schemeClr val="accent6"/>
                </a:solidFill>
                <a:latin typeface="Roboto Light"/>
                <a:ea typeface="Roboto Light"/>
                <a:cs typeface="Roboto Light"/>
                <a:sym typeface="Roboto Light"/>
              </a:rPr>
              <a:t>It can also be used for f-strings.</a:t>
            </a:r>
            <a:endParaRPr>
              <a:solidFill>
                <a:srgbClr val="2E5E73"/>
              </a:solidFill>
              <a:latin typeface="Roboto Light"/>
              <a:ea typeface="Roboto Light"/>
              <a:cs typeface="Roboto Light"/>
              <a:sym typeface="Roboto Light"/>
            </a:endParaRPr>
          </a:p>
        </p:txBody>
      </p:sp>
      <p:sp>
        <p:nvSpPr>
          <p:cNvPr id="1224" name="Google Shape;1224;p109"/>
          <p:cNvSpPr/>
          <p:nvPr/>
        </p:nvSpPr>
        <p:spPr>
          <a:xfrm>
            <a:off x="136025" y="288600"/>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9"/>
          <p:cNvSpPr/>
          <p:nvPr/>
        </p:nvSpPr>
        <p:spPr>
          <a:xfrm>
            <a:off x="108875" y="261448"/>
            <a:ext cx="627000" cy="6270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50">
              <a:solidFill>
                <a:srgbClr val="082D49"/>
              </a:solidFill>
            </a:endParaRPr>
          </a:p>
        </p:txBody>
      </p:sp>
      <p:pic>
        <p:nvPicPr>
          <p:cNvPr id="1226" name="Google Shape;1226;p109"/>
          <p:cNvPicPr preferRelativeResize="0"/>
          <p:nvPr/>
        </p:nvPicPr>
        <p:blipFill>
          <a:blip r:embed="rId3">
            <a:alphaModFix/>
          </a:blip>
          <a:stretch>
            <a:fillRect/>
          </a:stretch>
        </p:blipFill>
        <p:spPr>
          <a:xfrm>
            <a:off x="209647" y="434863"/>
            <a:ext cx="425450" cy="280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10"/>
          <p:cNvSpPr/>
          <p:nvPr/>
        </p:nvSpPr>
        <p:spPr>
          <a:xfrm>
            <a:off x="4610125" y="50"/>
            <a:ext cx="4530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10"/>
          <p:cNvSpPr txBox="1"/>
          <p:nvPr/>
        </p:nvSpPr>
        <p:spPr>
          <a:xfrm>
            <a:off x="358475" y="127400"/>
            <a:ext cx="522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F-String Literals</a:t>
            </a:r>
            <a:endParaRPr>
              <a:solidFill>
                <a:srgbClr val="2E5E73"/>
              </a:solidFill>
              <a:latin typeface="Roboto Light"/>
              <a:ea typeface="Roboto Light"/>
              <a:cs typeface="Roboto Light"/>
              <a:sym typeface="Roboto Light"/>
            </a:endParaRPr>
          </a:p>
        </p:txBody>
      </p:sp>
      <p:sp>
        <p:nvSpPr>
          <p:cNvPr id="1233" name="Google Shape;1233;p110"/>
          <p:cNvSpPr txBox="1"/>
          <p:nvPr/>
        </p:nvSpPr>
        <p:spPr>
          <a:xfrm>
            <a:off x="175" y="941775"/>
            <a:ext cx="4530000" cy="3292800"/>
          </a:xfrm>
          <a:prstGeom prst="rect">
            <a:avLst/>
          </a:prstGeom>
          <a:noFill/>
          <a:ln>
            <a:noFill/>
          </a:ln>
        </p:spPr>
        <p:txBody>
          <a:bodyPr anchorCtr="0" anchor="t" bIns="914400" lIns="457200" spcFirstLastPara="1" rIns="457200" wrap="square" tIns="0">
            <a:noAutofit/>
          </a:bodyPr>
          <a:lstStyle/>
          <a:p>
            <a:pPr indent="0" lvl="0" marL="0" rtl="0" algn="l">
              <a:lnSpc>
                <a:spcPct val="115000"/>
              </a:lnSpc>
              <a:spcBef>
                <a:spcPts val="0"/>
              </a:spcBef>
              <a:spcAft>
                <a:spcPts val="0"/>
              </a:spcAft>
              <a:buNone/>
            </a:pPr>
            <a:r>
              <a:rPr lang="en">
                <a:solidFill>
                  <a:srgbClr val="2E5E73"/>
                </a:solidFill>
                <a:latin typeface="Roboto Light"/>
                <a:ea typeface="Roboto Light"/>
                <a:cs typeface="Roboto Light"/>
                <a:sym typeface="Roboto Light"/>
              </a:rPr>
              <a:t>Makes printing outputs very streamlined and can be used in place of more traditional concatenation. This does not mean concatenation doesn’t have its place.</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b="1" lang="en">
                <a:solidFill>
                  <a:srgbClr val="2E5E73"/>
                </a:solidFill>
                <a:latin typeface="Roboto"/>
                <a:ea typeface="Roboto"/>
                <a:cs typeface="Roboto"/>
                <a:sym typeface="Roboto"/>
              </a:rPr>
              <a:t>Format:</a:t>
            </a:r>
            <a:endParaRPr b="1">
              <a:solidFill>
                <a:srgbClr val="2E5E73"/>
              </a:solidFill>
              <a:latin typeface="Roboto"/>
              <a:ea typeface="Roboto"/>
              <a:cs typeface="Roboto"/>
              <a:sym typeface="Roboto"/>
            </a:endParaRPr>
          </a:p>
          <a:p>
            <a:pPr indent="-146050" lvl="0" marL="285750" rtl="0" algn="l">
              <a:lnSpc>
                <a:spcPct val="115000"/>
              </a:lnSpc>
              <a:spcBef>
                <a:spcPts val="500"/>
              </a:spcBef>
              <a:spcAft>
                <a:spcPts val="0"/>
              </a:spcAft>
              <a:buClr>
                <a:srgbClr val="2E5E73"/>
              </a:buClr>
              <a:buSzPts val="1400"/>
              <a:buFont typeface="Roboto"/>
              <a:buAutoNum type="arabicPeriod"/>
            </a:pPr>
            <a:r>
              <a:rPr lang="en">
                <a:solidFill>
                  <a:srgbClr val="2E5E73"/>
                </a:solidFill>
                <a:latin typeface="Roboto Light"/>
                <a:ea typeface="Roboto Light"/>
                <a:cs typeface="Roboto Light"/>
                <a:sym typeface="Roboto Light"/>
              </a:rPr>
              <a:t>The f-string begins with an </a:t>
            </a:r>
            <a:r>
              <a:rPr lang="en">
                <a:solidFill>
                  <a:srgbClr val="2E5E73"/>
                </a:solidFill>
                <a:latin typeface="Inconsolata Medium"/>
                <a:ea typeface="Inconsolata Medium"/>
                <a:cs typeface="Inconsolata Medium"/>
                <a:sym typeface="Inconsolata Medium"/>
              </a:rPr>
              <a:t>f</a:t>
            </a:r>
            <a:r>
              <a:rPr lang="en">
                <a:solidFill>
                  <a:srgbClr val="2E5E73"/>
                </a:solidFill>
                <a:latin typeface="Roboto Light"/>
                <a:ea typeface="Roboto Light"/>
                <a:cs typeface="Roboto Light"/>
                <a:sym typeface="Roboto Light"/>
              </a:rPr>
              <a:t> followed by a string contained within quotes. (The term f-string comes from the leading </a:t>
            </a:r>
            <a:r>
              <a:rPr lang="en">
                <a:solidFill>
                  <a:srgbClr val="2E5E73"/>
                </a:solidFill>
                <a:latin typeface="Roboto Light"/>
                <a:ea typeface="Roboto Light"/>
                <a:cs typeface="Roboto Light"/>
                <a:sym typeface="Roboto Light"/>
              </a:rPr>
              <a:t>"f"</a:t>
            </a:r>
            <a:r>
              <a:rPr lang="en">
                <a:solidFill>
                  <a:srgbClr val="2E5E73"/>
                </a:solidFill>
                <a:latin typeface="Roboto Light"/>
                <a:ea typeface="Roboto Light"/>
                <a:cs typeface="Roboto Light"/>
                <a:sym typeface="Roboto Light"/>
              </a:rPr>
              <a:t> character preceding the string literal.)</a:t>
            </a:r>
            <a:endParaRPr>
              <a:solidFill>
                <a:srgbClr val="2E5E73"/>
              </a:solidFill>
              <a:latin typeface="Roboto Light"/>
              <a:ea typeface="Roboto Light"/>
              <a:cs typeface="Roboto Light"/>
              <a:sym typeface="Roboto Light"/>
            </a:endParaRPr>
          </a:p>
          <a:p>
            <a:pPr indent="-146050" lvl="0" marL="285750" rtl="0" algn="l">
              <a:lnSpc>
                <a:spcPct val="115000"/>
              </a:lnSpc>
              <a:spcBef>
                <a:spcPts val="500"/>
              </a:spcBef>
              <a:spcAft>
                <a:spcPts val="500"/>
              </a:spcAft>
              <a:buClr>
                <a:srgbClr val="2E5E73"/>
              </a:buClr>
              <a:buSzPts val="1400"/>
              <a:buFont typeface="Roboto"/>
              <a:buAutoNum type="arabicPeriod"/>
            </a:pPr>
            <a:r>
              <a:rPr lang="en">
                <a:solidFill>
                  <a:srgbClr val="2E5E73"/>
                </a:solidFill>
                <a:latin typeface="Roboto Light"/>
                <a:ea typeface="Roboto Light"/>
                <a:cs typeface="Roboto Light"/>
                <a:sym typeface="Roboto Light"/>
              </a:rPr>
              <a:t>In the f-string, curly braces are used to add variables or expressions to the f-string.</a:t>
            </a:r>
            <a:endParaRPr>
              <a:solidFill>
                <a:srgbClr val="2E5E73"/>
              </a:solidFill>
              <a:latin typeface="Roboto Light"/>
              <a:ea typeface="Roboto Light"/>
              <a:cs typeface="Roboto Light"/>
              <a:sym typeface="Roboto Light"/>
            </a:endParaRPr>
          </a:p>
        </p:txBody>
      </p:sp>
      <p:sp>
        <p:nvSpPr>
          <p:cNvPr id="1234" name="Google Shape;1234;p110"/>
          <p:cNvSpPr txBox="1"/>
          <p:nvPr/>
        </p:nvSpPr>
        <p:spPr>
          <a:xfrm>
            <a:off x="4848175" y="872975"/>
            <a:ext cx="4139400" cy="3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Roboto Medium"/>
                <a:ea typeface="Roboto Medium"/>
                <a:cs typeface="Roboto Medium"/>
                <a:sym typeface="Roboto Medium"/>
              </a:rPr>
              <a:t>Using f-strings what would once have required the following code:</a:t>
            </a:r>
            <a:endParaRPr>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a:solidFill>
                <a:schemeClr val="lt1"/>
              </a:solidFill>
              <a:latin typeface="Roboto Medium"/>
              <a:ea typeface="Roboto Medium"/>
              <a:cs typeface="Roboto Medium"/>
              <a:sym typeface="Roboto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radius = 4</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pi = 3.14159265358979323846</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area = pi * radius ** 2</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print("Area: " + str(area) + "cm")</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t/>
            </a:r>
            <a:endParaRPr sz="1100">
              <a:solidFill>
                <a:schemeClr val="lt1"/>
              </a:solidFill>
              <a:latin typeface="Inconsolata Medium"/>
              <a:ea typeface="Inconsolata Medium"/>
              <a:cs typeface="Inconsolata Medium"/>
              <a:sym typeface="Inconsolata Medium"/>
            </a:endParaRPr>
          </a:p>
          <a:p>
            <a:pPr indent="0" lvl="0" marL="0" rtl="0" algn="l">
              <a:lnSpc>
                <a:spcPct val="115000"/>
              </a:lnSpc>
              <a:spcBef>
                <a:spcPts val="0"/>
              </a:spcBef>
              <a:spcAft>
                <a:spcPts val="0"/>
              </a:spcAft>
              <a:buNone/>
            </a:pPr>
            <a:r>
              <a:t/>
            </a:r>
            <a:endParaRPr sz="1100">
              <a:solidFill>
                <a:schemeClr val="lt1"/>
              </a:solidFill>
              <a:latin typeface="Inconsolata Medium"/>
              <a:ea typeface="Inconsolata Medium"/>
              <a:cs typeface="Inconsolata Medium"/>
              <a:sym typeface="Inconsolata Medium"/>
            </a:endParaRPr>
          </a:p>
          <a:p>
            <a:pPr indent="0" lvl="0" marL="0" rtl="0" algn="l">
              <a:lnSpc>
                <a:spcPct val="115000"/>
              </a:lnSpc>
              <a:spcBef>
                <a:spcPts val="0"/>
              </a:spcBef>
              <a:spcAft>
                <a:spcPts val="0"/>
              </a:spcAft>
              <a:buNone/>
            </a:pPr>
            <a:r>
              <a:rPr lang="en">
                <a:solidFill>
                  <a:schemeClr val="lt1"/>
                </a:solidFill>
                <a:latin typeface="Roboto Medium"/>
                <a:ea typeface="Roboto Medium"/>
                <a:cs typeface="Roboto Medium"/>
                <a:sym typeface="Roboto Medium"/>
              </a:rPr>
              <a:t>Can now be achieved more efficiently:</a:t>
            </a:r>
            <a:endParaRPr>
              <a:solidFill>
                <a:schemeClr val="lt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a:solidFill>
                <a:schemeClr val="lt1"/>
              </a:solidFill>
              <a:latin typeface="Roboto Medium"/>
              <a:ea typeface="Roboto Medium"/>
              <a:cs typeface="Roboto Medium"/>
              <a:sym typeface="Roboto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radius = 4</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pi = 3.14159265358979323846</a:t>
            </a:r>
            <a:endParaRPr>
              <a:solidFill>
                <a:schemeClr val="lt1"/>
              </a:solidFill>
              <a:latin typeface="Inconsolata Medium"/>
              <a:ea typeface="Inconsolata Medium"/>
              <a:cs typeface="Inconsolata Medium"/>
              <a:sym typeface="Inconsolata Medium"/>
            </a:endParaRPr>
          </a:p>
          <a:p>
            <a:pPr indent="457200" lvl="0" marL="0" rtl="0" algn="l">
              <a:lnSpc>
                <a:spcPct val="115000"/>
              </a:lnSpc>
              <a:spcBef>
                <a:spcPts val="0"/>
              </a:spcBef>
              <a:spcAft>
                <a:spcPts val="0"/>
              </a:spcAft>
              <a:buNone/>
            </a:pPr>
            <a:r>
              <a:rPr lang="en">
                <a:solidFill>
                  <a:schemeClr val="lt1"/>
                </a:solidFill>
                <a:latin typeface="Inconsolata Medium"/>
                <a:ea typeface="Inconsolata Medium"/>
                <a:cs typeface="Inconsolata Medium"/>
                <a:sym typeface="Inconsolata Medium"/>
              </a:rPr>
              <a:t>print(f"Area: {pi * radius ** 2}cm\n")</a:t>
            </a:r>
            <a:endParaRPr>
              <a:solidFill>
                <a:schemeClr val="lt1"/>
              </a:solidFill>
              <a:latin typeface="Inconsolata Medium"/>
              <a:ea typeface="Inconsolata Medium"/>
              <a:cs typeface="Inconsolata Medium"/>
              <a:sym typeface="Inconsolata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11"/>
          <p:cNvSpPr txBox="1"/>
          <p:nvPr>
            <p:ph idx="2" type="subTitle"/>
          </p:nvPr>
        </p:nvSpPr>
        <p:spPr>
          <a:xfrm>
            <a:off x="1377025" y="1793688"/>
            <a:ext cx="7110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rPr b="1" lang="en">
                <a:solidFill>
                  <a:schemeClr val="dk1"/>
                </a:solidFill>
                <a:latin typeface="Inconsolata"/>
                <a:ea typeface="Inconsolata"/>
                <a:cs typeface="Inconsolata"/>
                <a:sym typeface="Inconsolata"/>
              </a:rPr>
              <a:t>lower()</a:t>
            </a:r>
            <a:r>
              <a:rPr lang="en">
                <a:solidFill>
                  <a:schemeClr val="dk1"/>
                </a:solidFill>
              </a:rPr>
              <a:t> converts a string to lowercase</a:t>
            </a:r>
            <a:endParaRPr/>
          </a:p>
        </p:txBody>
      </p:sp>
      <p:sp>
        <p:nvSpPr>
          <p:cNvPr id="1240" name="Google Shape;1240;p111"/>
          <p:cNvSpPr txBox="1"/>
          <p:nvPr>
            <p:ph idx="1" type="subTitle"/>
          </p:nvPr>
        </p:nvSpPr>
        <p:spPr>
          <a:xfrm>
            <a:off x="1377025" y="1129175"/>
            <a:ext cx="7110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rPr b="1" lang="en">
                <a:solidFill>
                  <a:schemeClr val="dk1"/>
                </a:solidFill>
                <a:latin typeface="Inconsolata"/>
                <a:ea typeface="Inconsolata"/>
                <a:cs typeface="Inconsolata"/>
                <a:sym typeface="Inconsolata"/>
              </a:rPr>
              <a:t>upper()</a:t>
            </a:r>
            <a:r>
              <a:rPr b="1" lang="en">
                <a:solidFill>
                  <a:schemeClr val="dk1"/>
                </a:solidFill>
                <a:latin typeface="Roboto"/>
                <a:ea typeface="Roboto"/>
                <a:cs typeface="Roboto"/>
                <a:sym typeface="Roboto"/>
              </a:rPr>
              <a:t> </a:t>
            </a:r>
            <a:r>
              <a:rPr lang="en">
                <a:solidFill>
                  <a:schemeClr val="dk1"/>
                </a:solidFill>
              </a:rPr>
              <a:t>converts a string to UPPERCASE</a:t>
            </a:r>
            <a:endParaRPr/>
          </a:p>
        </p:txBody>
      </p:sp>
      <p:sp>
        <p:nvSpPr>
          <p:cNvPr id="1241" name="Google Shape;1241;p111"/>
          <p:cNvSpPr txBox="1"/>
          <p:nvPr>
            <p:ph idx="3" type="subTitle"/>
          </p:nvPr>
        </p:nvSpPr>
        <p:spPr>
          <a:xfrm>
            <a:off x="1377025" y="2435788"/>
            <a:ext cx="7110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500"/>
              </a:spcAft>
              <a:buNone/>
            </a:pPr>
            <a:r>
              <a:rPr b="1" lang="en">
                <a:solidFill>
                  <a:schemeClr val="dk1"/>
                </a:solidFill>
                <a:latin typeface="Inconsolata"/>
                <a:ea typeface="Inconsolata"/>
                <a:cs typeface="Inconsolata"/>
                <a:sym typeface="Inconsolata"/>
              </a:rPr>
              <a:t>title()</a:t>
            </a:r>
            <a:r>
              <a:rPr lang="en">
                <a:solidFill>
                  <a:schemeClr val="dk1"/>
                </a:solidFill>
              </a:rPr>
              <a:t> converts a string to Title Case</a:t>
            </a:r>
            <a:endParaRPr/>
          </a:p>
        </p:txBody>
      </p:sp>
      <p:pic>
        <p:nvPicPr>
          <p:cNvPr id="1242" name="Google Shape;1242;p111"/>
          <p:cNvPicPr preferRelativeResize="0"/>
          <p:nvPr/>
        </p:nvPicPr>
        <p:blipFill>
          <a:blip r:embed="rId3">
            <a:alphaModFix/>
          </a:blip>
          <a:stretch>
            <a:fillRect/>
          </a:stretch>
        </p:blipFill>
        <p:spPr>
          <a:xfrm>
            <a:off x="209647" y="379888"/>
            <a:ext cx="425450" cy="280175"/>
          </a:xfrm>
          <a:prstGeom prst="rect">
            <a:avLst/>
          </a:prstGeom>
          <a:noFill/>
          <a:ln>
            <a:noFill/>
          </a:ln>
        </p:spPr>
      </p:pic>
      <p:sp>
        <p:nvSpPr>
          <p:cNvPr id="1243" name="Google Shape;1243;p111"/>
          <p:cNvSpPr txBox="1"/>
          <p:nvPr>
            <p:ph type="title"/>
          </p:nvPr>
        </p:nvSpPr>
        <p:spPr>
          <a:xfrm>
            <a:off x="50" y="214650"/>
            <a:ext cx="9144000" cy="458700"/>
          </a:xfrm>
          <a:prstGeom prst="rect">
            <a:avLst/>
          </a:prstGeom>
        </p:spPr>
        <p:txBody>
          <a:bodyPr anchorCtr="0" anchor="t" bIns="91425" lIns="822950" spcFirstLastPara="1" rIns="91425" wrap="square" tIns="91425">
            <a:noAutofit/>
          </a:bodyPr>
          <a:lstStyle/>
          <a:p>
            <a:pPr indent="0" lvl="0" marL="0" rtl="0" algn="l">
              <a:lnSpc>
                <a:spcPct val="115000"/>
              </a:lnSpc>
              <a:spcBef>
                <a:spcPts val="0"/>
              </a:spcBef>
              <a:spcAft>
                <a:spcPts val="1600"/>
              </a:spcAft>
              <a:buNone/>
            </a:pPr>
            <a:r>
              <a:rPr lang="en">
                <a:solidFill>
                  <a:schemeClr val="dk1"/>
                </a:solidFill>
              </a:rPr>
              <a:t>String Manipulation</a:t>
            </a:r>
            <a:endParaRPr/>
          </a:p>
        </p:txBody>
      </p:sp>
      <p:sp>
        <p:nvSpPr>
          <p:cNvPr id="1244" name="Google Shape;1244;p111"/>
          <p:cNvSpPr/>
          <p:nvPr/>
        </p:nvSpPr>
        <p:spPr>
          <a:xfrm>
            <a:off x="953325" y="30670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11"/>
          <p:cNvSpPr/>
          <p:nvPr/>
        </p:nvSpPr>
        <p:spPr>
          <a:xfrm>
            <a:off x="802850" y="30376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82D49"/>
              </a:solidFill>
            </a:endParaRPr>
          </a:p>
        </p:txBody>
      </p:sp>
      <p:sp>
        <p:nvSpPr>
          <p:cNvPr id="1246" name="Google Shape;1246;p111"/>
          <p:cNvSpPr txBox="1"/>
          <p:nvPr>
            <p:ph idx="3" type="subTitle"/>
          </p:nvPr>
        </p:nvSpPr>
        <p:spPr>
          <a:xfrm>
            <a:off x="1224625" y="3081763"/>
            <a:ext cx="7110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multiplication asterisk, *, will allow you to print a string multiple times:</a:t>
            </a:r>
            <a:endParaRPr>
              <a:solidFill>
                <a:schemeClr val="dk1"/>
              </a:solidFill>
            </a:endParaRPr>
          </a:p>
          <a:p>
            <a:pPr indent="-146050" lvl="1" marL="914400" rtl="0" algn="l">
              <a:spcBef>
                <a:spcPts val="1600"/>
              </a:spcBef>
              <a:spcAft>
                <a:spcPts val="0"/>
              </a:spcAft>
              <a:buClr>
                <a:schemeClr val="dk1"/>
              </a:buClr>
              <a:buSzPts val="1400"/>
              <a:buChar char="○"/>
            </a:pPr>
            <a:r>
              <a:rPr b="1" lang="en">
                <a:solidFill>
                  <a:schemeClr val="dk1"/>
                </a:solidFill>
                <a:latin typeface="Inconsolata"/>
                <a:ea typeface="Inconsolata"/>
                <a:cs typeface="Inconsolata"/>
                <a:sym typeface="Inconsolata"/>
              </a:rPr>
              <a:t>print(string_variable * 5)</a:t>
            </a:r>
            <a:r>
              <a:rPr lang="en">
                <a:solidFill>
                  <a:schemeClr val="dk1"/>
                </a:solidFill>
              </a:rPr>
              <a:t> will print the string 5 times.</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12"/>
          <p:cNvSpPr txBox="1"/>
          <p:nvPr/>
        </p:nvSpPr>
        <p:spPr>
          <a:xfrm>
            <a:off x="-12300" y="1907250"/>
            <a:ext cx="4611000" cy="2544600"/>
          </a:xfrm>
          <a:prstGeom prst="rect">
            <a:avLst/>
          </a:prstGeom>
          <a:noFill/>
          <a:ln>
            <a:noFill/>
          </a:ln>
        </p:spPr>
        <p:txBody>
          <a:bodyPr anchorCtr="0" anchor="t" bIns="0" lIns="457200" spcFirstLastPara="1" rIns="841300" wrap="square" tIns="0">
            <a:noAutofit/>
          </a:bodyPr>
          <a:lstStyle/>
          <a:p>
            <a:pPr indent="0" lvl="0" marL="0" rtl="0" algn="l">
              <a:spcBef>
                <a:spcPts val="0"/>
              </a:spcBef>
              <a:spcAft>
                <a:spcPts val="0"/>
              </a:spcAft>
              <a:buNone/>
            </a:pPr>
            <a:r>
              <a:rPr lang="en" sz="1300">
                <a:solidFill>
                  <a:srgbClr val="2E5E73"/>
                </a:solidFill>
                <a:latin typeface="Inconsolata Medium"/>
                <a:ea typeface="Inconsolata Medium"/>
                <a:cs typeface="Inconsolata Medium"/>
                <a:sym typeface="Inconsolata Medium"/>
              </a:rPr>
              <a:t>print(f"Text {variable}. More text\n"</a:t>
            </a:r>
            <a:endParaRPr sz="1300">
              <a:solidFill>
                <a:srgbClr val="2E5E73"/>
              </a:solidFill>
              <a:latin typeface="Inconsolata Medium"/>
              <a:ea typeface="Inconsolata Medium"/>
              <a:cs typeface="Inconsolata Medium"/>
              <a:sym typeface="Inconsolata Medium"/>
            </a:endParaRPr>
          </a:p>
          <a:p>
            <a:pPr indent="0" lvl="0" marL="0" rtl="0" algn="l">
              <a:spcBef>
                <a:spcPts val="0"/>
              </a:spcBef>
              <a:spcAft>
                <a:spcPts val="0"/>
              </a:spcAft>
              <a:buNone/>
            </a:pPr>
            <a:r>
              <a:rPr lang="en" sz="1300">
                <a:solidFill>
                  <a:srgbClr val="2E5E73"/>
                </a:solidFill>
                <a:latin typeface="Inconsolata Medium"/>
                <a:ea typeface="Inconsolata Medium"/>
                <a:cs typeface="Inconsolata Medium"/>
                <a:sym typeface="Inconsolata Medium"/>
              </a:rPr>
              <a:t>      + f"Text: {calculation}\n"</a:t>
            </a:r>
            <a:endParaRPr sz="1300">
              <a:solidFill>
                <a:srgbClr val="2E5E73"/>
              </a:solidFill>
              <a:latin typeface="Inconsolata Medium"/>
              <a:ea typeface="Inconsolata Medium"/>
              <a:cs typeface="Inconsolata Medium"/>
              <a:sym typeface="Inconsolata Medium"/>
            </a:endParaRPr>
          </a:p>
          <a:p>
            <a:pPr indent="0" lvl="0" marL="0" rtl="0" algn="l">
              <a:spcBef>
                <a:spcPts val="0"/>
              </a:spcBef>
              <a:spcAft>
                <a:spcPts val="0"/>
              </a:spcAft>
              <a:buNone/>
            </a:pPr>
            <a:r>
              <a:t/>
            </a:r>
            <a:endParaRPr sz="1300">
              <a:solidFill>
                <a:srgbClr val="2E5E73"/>
              </a:solidFill>
              <a:latin typeface="Courier New"/>
              <a:ea typeface="Courier New"/>
              <a:cs typeface="Courier New"/>
              <a:sym typeface="Courier New"/>
            </a:endParaRPr>
          </a:p>
          <a:p>
            <a:pPr indent="-203200" lvl="0" marL="342900" rtl="0" algn="l">
              <a:spcBef>
                <a:spcPts val="0"/>
              </a:spcBef>
              <a:spcAft>
                <a:spcPts val="0"/>
              </a:spcAft>
              <a:buClr>
                <a:srgbClr val="2E5E73"/>
              </a:buClr>
              <a:buSzPts val="1400"/>
              <a:buFont typeface="Roboto Light"/>
              <a:buChar char="●"/>
            </a:pPr>
            <a:r>
              <a:rPr lang="en">
                <a:solidFill>
                  <a:srgbClr val="2E5E73"/>
                </a:solidFill>
                <a:latin typeface="Roboto Light"/>
                <a:ea typeface="Roboto Light"/>
                <a:cs typeface="Roboto Light"/>
                <a:sym typeface="Roboto Light"/>
              </a:rPr>
              <a:t>Use the f at the beginning of </a:t>
            </a:r>
            <a:br>
              <a:rPr lang="en">
                <a:solidFill>
                  <a:srgbClr val="2E5E73"/>
                </a:solidFill>
                <a:latin typeface="Roboto Light"/>
                <a:ea typeface="Roboto Light"/>
                <a:cs typeface="Roboto Light"/>
                <a:sym typeface="Roboto Light"/>
              </a:rPr>
            </a:br>
            <a:r>
              <a:rPr lang="en">
                <a:solidFill>
                  <a:srgbClr val="2E5E73"/>
                </a:solidFill>
                <a:latin typeface="Roboto Light"/>
                <a:ea typeface="Roboto Light"/>
                <a:cs typeface="Roboto Light"/>
                <a:sym typeface="Roboto Light"/>
              </a:rPr>
              <a:t>each f-string.</a:t>
            </a:r>
            <a:endParaRPr>
              <a:solidFill>
                <a:srgbClr val="2E5E73"/>
              </a:solidFill>
              <a:latin typeface="Roboto Light"/>
              <a:ea typeface="Roboto Light"/>
              <a:cs typeface="Roboto Light"/>
              <a:sym typeface="Roboto Light"/>
            </a:endParaRPr>
          </a:p>
          <a:p>
            <a:pPr indent="-180340" lvl="0" marL="320040" rtl="0" algn="l">
              <a:spcBef>
                <a:spcPts val="1000"/>
              </a:spcBef>
              <a:spcAft>
                <a:spcPts val="0"/>
              </a:spcAft>
              <a:buClr>
                <a:srgbClr val="2E5E73"/>
              </a:buClr>
              <a:buSzPts val="1400"/>
              <a:buFont typeface="Roboto Light"/>
              <a:buChar char="●"/>
            </a:pPr>
            <a:r>
              <a:rPr lang="en">
                <a:solidFill>
                  <a:srgbClr val="2E5E73"/>
                </a:solidFill>
                <a:latin typeface="Roboto Light"/>
                <a:ea typeface="Roboto Light"/>
                <a:cs typeface="Roboto Light"/>
                <a:sym typeface="Roboto Light"/>
              </a:rPr>
              <a:t>Concatenate the string at the beginning of each line</a:t>
            </a:r>
            <a:endParaRPr>
              <a:solidFill>
                <a:srgbClr val="2E5E73"/>
              </a:solidFill>
              <a:latin typeface="Roboto Light"/>
              <a:ea typeface="Roboto Light"/>
              <a:cs typeface="Roboto Light"/>
              <a:sym typeface="Roboto Light"/>
            </a:endParaRPr>
          </a:p>
          <a:p>
            <a:pPr indent="-180340" lvl="0" marL="320040" rtl="0" algn="l">
              <a:spcBef>
                <a:spcPts val="1000"/>
              </a:spcBef>
              <a:spcAft>
                <a:spcPts val="0"/>
              </a:spcAft>
              <a:buClr>
                <a:srgbClr val="2E5E73"/>
              </a:buClr>
              <a:buSzPts val="1400"/>
              <a:buFont typeface="Roboto Light"/>
              <a:buChar char="●"/>
            </a:pPr>
            <a:r>
              <a:rPr lang="en">
                <a:solidFill>
                  <a:srgbClr val="2E5E73"/>
                </a:solidFill>
                <a:latin typeface="Roboto Light"/>
                <a:ea typeface="Roboto Light"/>
                <a:cs typeface="Roboto Light"/>
                <a:sym typeface="Roboto Light"/>
              </a:rPr>
              <a:t>End the f-string with a new line character (\n)</a:t>
            </a:r>
            <a:endParaRPr>
              <a:solidFill>
                <a:srgbClr val="2E5E73"/>
              </a:solidFill>
              <a:latin typeface="Roboto Light"/>
              <a:ea typeface="Roboto Light"/>
              <a:cs typeface="Roboto Light"/>
              <a:sym typeface="Roboto Light"/>
            </a:endParaRPr>
          </a:p>
        </p:txBody>
      </p:sp>
      <p:grpSp>
        <p:nvGrpSpPr>
          <p:cNvPr id="1252" name="Google Shape;1252;p112"/>
          <p:cNvGrpSpPr/>
          <p:nvPr/>
        </p:nvGrpSpPr>
        <p:grpSpPr>
          <a:xfrm>
            <a:off x="457150" y="1176488"/>
            <a:ext cx="3848100" cy="532825"/>
            <a:chOff x="457150" y="768450"/>
            <a:chExt cx="3848100" cy="532825"/>
          </a:xfrm>
        </p:grpSpPr>
        <p:sp>
          <p:nvSpPr>
            <p:cNvPr id="1253" name="Google Shape;1253;p112"/>
            <p:cNvSpPr/>
            <p:nvPr/>
          </p:nvSpPr>
          <p:spPr>
            <a:xfrm>
              <a:off x="457150" y="768450"/>
              <a:ext cx="3848100" cy="476700"/>
            </a:xfrm>
            <a:prstGeom prst="roundRect">
              <a:avLst>
                <a:gd fmla="val 16667" name="adj"/>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Multiline f-string</a:t>
              </a:r>
              <a:endParaRPr/>
            </a:p>
          </p:txBody>
        </p:sp>
        <p:sp>
          <p:nvSpPr>
            <p:cNvPr id="1254" name="Google Shape;1254;p112"/>
            <p:cNvSpPr/>
            <p:nvPr/>
          </p:nvSpPr>
          <p:spPr>
            <a:xfrm rot="10800000">
              <a:off x="645075" y="1212475"/>
              <a:ext cx="157800" cy="88800"/>
            </a:xfrm>
            <a:prstGeom prst="triangle">
              <a:avLst>
                <a:gd fmla="val 50000" name="adj"/>
              </a:avLst>
            </a:prstGeom>
            <a:solidFill>
              <a:srgbClr val="2E5E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5" name="Google Shape;1255;p112"/>
          <p:cNvGrpSpPr/>
          <p:nvPr/>
        </p:nvGrpSpPr>
        <p:grpSpPr>
          <a:xfrm>
            <a:off x="4876800" y="1176488"/>
            <a:ext cx="3848100" cy="532825"/>
            <a:chOff x="457150" y="768450"/>
            <a:chExt cx="3848100" cy="532825"/>
          </a:xfrm>
        </p:grpSpPr>
        <p:sp>
          <p:nvSpPr>
            <p:cNvPr id="1256" name="Google Shape;1256;p112"/>
            <p:cNvSpPr/>
            <p:nvPr/>
          </p:nvSpPr>
          <p:spPr>
            <a:xfrm>
              <a:off x="457150" y="768450"/>
              <a:ext cx="3848100" cy="476700"/>
            </a:xfrm>
            <a:prstGeom prst="roundRect">
              <a:avLst>
                <a:gd fmla="val 16667" name="adj"/>
              </a:avLst>
            </a:prstGeom>
            <a:solidFill>
              <a:srgbClr val="082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Light"/>
                  <a:ea typeface="Roboto Light"/>
                  <a:cs typeface="Roboto Light"/>
                  <a:sym typeface="Roboto Light"/>
                </a:rPr>
                <a:t>Formatting numbers</a:t>
              </a:r>
              <a:endParaRPr/>
            </a:p>
          </p:txBody>
        </p:sp>
        <p:sp>
          <p:nvSpPr>
            <p:cNvPr id="1257" name="Google Shape;1257;p112"/>
            <p:cNvSpPr/>
            <p:nvPr/>
          </p:nvSpPr>
          <p:spPr>
            <a:xfrm rot="10800000">
              <a:off x="645075" y="1212475"/>
              <a:ext cx="157800" cy="88800"/>
            </a:xfrm>
            <a:prstGeom prst="triangle">
              <a:avLst>
                <a:gd fmla="val 50000" name="adj"/>
              </a:avLst>
            </a:prstGeom>
            <a:solidFill>
              <a:srgbClr val="082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8" name="Google Shape;1258;p112"/>
          <p:cNvSpPr txBox="1"/>
          <p:nvPr/>
        </p:nvSpPr>
        <p:spPr>
          <a:xfrm>
            <a:off x="368950" y="127400"/>
            <a:ext cx="846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Multiline f-strings and formatting numbers</a:t>
            </a:r>
            <a:endParaRPr b="1" i="1" sz="2400">
              <a:solidFill>
                <a:srgbClr val="2E5E73"/>
              </a:solidFill>
              <a:latin typeface="Roboto"/>
              <a:ea typeface="Roboto"/>
              <a:cs typeface="Roboto"/>
              <a:sym typeface="Roboto"/>
            </a:endParaRPr>
          </a:p>
          <a:p>
            <a:pPr indent="0" lvl="0" marL="0" rtl="0" algn="l">
              <a:lnSpc>
                <a:spcPct val="115000"/>
              </a:lnSpc>
              <a:spcBef>
                <a:spcPts val="0"/>
              </a:spcBef>
              <a:spcAft>
                <a:spcPts val="1600"/>
              </a:spcAft>
              <a:buNone/>
            </a:pPr>
            <a:r>
              <a:t/>
            </a:r>
            <a:endParaRPr sz="2200">
              <a:solidFill>
                <a:srgbClr val="2E5E73"/>
              </a:solidFill>
              <a:latin typeface="Roboto Light"/>
              <a:ea typeface="Roboto Light"/>
              <a:cs typeface="Roboto Light"/>
              <a:sym typeface="Roboto Light"/>
            </a:endParaRPr>
          </a:p>
        </p:txBody>
      </p:sp>
      <p:pic>
        <p:nvPicPr>
          <p:cNvPr id="1259" name="Google Shape;1259;p112"/>
          <p:cNvPicPr preferRelativeResize="0"/>
          <p:nvPr/>
        </p:nvPicPr>
        <p:blipFill rotWithShape="1">
          <a:blip r:embed="rId3">
            <a:alphaModFix/>
          </a:blip>
          <a:srcRect b="0" l="0" r="0" t="0"/>
          <a:stretch/>
        </p:blipFill>
        <p:spPr>
          <a:xfrm>
            <a:off x="4305138" y="1183050"/>
            <a:ext cx="827470" cy="3662574"/>
          </a:xfrm>
          <a:prstGeom prst="rect">
            <a:avLst/>
          </a:prstGeom>
          <a:noFill/>
          <a:ln>
            <a:noFill/>
          </a:ln>
        </p:spPr>
      </p:pic>
      <p:sp>
        <p:nvSpPr>
          <p:cNvPr id="1260" name="Google Shape;1260;p112"/>
          <p:cNvSpPr txBox="1"/>
          <p:nvPr/>
        </p:nvSpPr>
        <p:spPr>
          <a:xfrm>
            <a:off x="4466800" y="1909500"/>
            <a:ext cx="4566000" cy="2544600"/>
          </a:xfrm>
          <a:prstGeom prst="rect">
            <a:avLst/>
          </a:prstGeom>
          <a:noFill/>
          <a:ln>
            <a:noFill/>
          </a:ln>
        </p:spPr>
        <p:txBody>
          <a:bodyPr anchorCtr="0" anchor="t" bIns="0" lIns="457200" spcFirstLastPara="1" rIns="457200" wrap="square" tIns="0">
            <a:noAutofit/>
          </a:bodyPr>
          <a:lstStyle/>
          <a:p>
            <a:pPr indent="0" lvl="0" marL="0" rtl="0" algn="l">
              <a:spcBef>
                <a:spcPts val="0"/>
              </a:spcBef>
              <a:spcAft>
                <a:spcPts val="0"/>
              </a:spcAft>
              <a:buNone/>
            </a:pPr>
            <a:r>
              <a:rPr lang="en" sz="1300">
                <a:solidFill>
                  <a:srgbClr val="082D49"/>
                </a:solidFill>
                <a:latin typeface="Inconsolata Medium"/>
                <a:ea typeface="Inconsolata Medium"/>
                <a:cs typeface="Inconsolata Medium"/>
                <a:sym typeface="Inconsolata Medium"/>
              </a:rPr>
              <a:t>f'{value:{width},.{precision}}</a:t>
            </a:r>
            <a:r>
              <a:rPr lang="en" sz="1300">
                <a:solidFill>
                  <a:schemeClr val="dk2"/>
                </a:solidFill>
                <a:latin typeface="Inconsolata Medium"/>
                <a:ea typeface="Inconsolata Medium"/>
                <a:cs typeface="Inconsolata Medium"/>
                <a:sym typeface="Inconsolata Medium"/>
              </a:rPr>
              <a:t>'</a:t>
            </a:r>
            <a:endParaRPr sz="1300">
              <a:solidFill>
                <a:srgbClr val="082D49"/>
              </a:solidFill>
              <a:latin typeface="Inconsolata Medium"/>
              <a:ea typeface="Inconsolata Medium"/>
              <a:cs typeface="Inconsolata Medium"/>
              <a:sym typeface="Inconsolata Medium"/>
            </a:endParaRPr>
          </a:p>
          <a:p>
            <a:pPr indent="0" lvl="0" marL="0" rtl="0" algn="l">
              <a:spcBef>
                <a:spcPts val="0"/>
              </a:spcBef>
              <a:spcAft>
                <a:spcPts val="0"/>
              </a:spcAft>
              <a:buNone/>
            </a:pPr>
            <a:r>
              <a:t/>
            </a:r>
            <a:endParaRPr sz="1300">
              <a:solidFill>
                <a:srgbClr val="082D49"/>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82D49"/>
              </a:solidFill>
              <a:latin typeface="Courier New"/>
              <a:ea typeface="Courier New"/>
              <a:cs typeface="Courier New"/>
              <a:sym typeface="Courier New"/>
            </a:endParaRPr>
          </a:p>
          <a:p>
            <a:pPr indent="-180340" lvl="0" marL="320040" marR="505763" rtl="0" algn="l">
              <a:spcBef>
                <a:spcPts val="0"/>
              </a:spcBef>
              <a:spcAft>
                <a:spcPts val="0"/>
              </a:spcAft>
              <a:buClr>
                <a:srgbClr val="082D49"/>
              </a:buClr>
              <a:buSzPts val="1400"/>
              <a:buFont typeface="Roboto Light"/>
              <a:buChar char="●"/>
            </a:pPr>
            <a:r>
              <a:rPr lang="en">
                <a:solidFill>
                  <a:srgbClr val="082D49"/>
                </a:solidFill>
                <a:latin typeface="Roboto Light"/>
                <a:ea typeface="Roboto Light"/>
                <a:cs typeface="Roboto Light"/>
                <a:sym typeface="Roboto Light"/>
              </a:rPr>
              <a:t>Width specifies the number of characters used to display the value.</a:t>
            </a:r>
            <a:endParaRPr>
              <a:solidFill>
                <a:srgbClr val="082D49"/>
              </a:solidFill>
              <a:latin typeface="Roboto Light"/>
              <a:ea typeface="Roboto Light"/>
              <a:cs typeface="Roboto Light"/>
              <a:sym typeface="Roboto Light"/>
            </a:endParaRPr>
          </a:p>
          <a:p>
            <a:pPr indent="-180340" lvl="0" marL="320040" marR="505763" rtl="0" algn="l">
              <a:spcBef>
                <a:spcPts val="1000"/>
              </a:spcBef>
              <a:spcAft>
                <a:spcPts val="0"/>
              </a:spcAft>
              <a:buClr>
                <a:srgbClr val="082D49"/>
              </a:buClr>
              <a:buSzPts val="1400"/>
              <a:buFont typeface="Roboto Light"/>
              <a:buChar char="●"/>
            </a:pPr>
            <a:r>
              <a:rPr lang="en">
                <a:solidFill>
                  <a:srgbClr val="082D49"/>
                </a:solidFill>
                <a:latin typeface="Roboto Light"/>
                <a:ea typeface="Roboto Light"/>
                <a:cs typeface="Roboto Light"/>
                <a:sym typeface="Roboto Light"/>
              </a:rPr>
              <a:t>Precision indicates the number of decimal places to format the value.</a:t>
            </a:r>
            <a:endParaRPr>
              <a:solidFill>
                <a:srgbClr val="082D49"/>
              </a:solidFill>
              <a:latin typeface="Roboto Light"/>
              <a:ea typeface="Roboto Light"/>
              <a:cs typeface="Roboto Light"/>
              <a:sym typeface="Roboto Light"/>
            </a:endParaRPr>
          </a:p>
          <a:p>
            <a:pPr indent="-180340" lvl="0" marL="320040" marR="505763" rtl="0" algn="l">
              <a:spcBef>
                <a:spcPts val="1000"/>
              </a:spcBef>
              <a:spcAft>
                <a:spcPts val="1000"/>
              </a:spcAft>
              <a:buClr>
                <a:srgbClr val="082D49"/>
              </a:buClr>
              <a:buSzPts val="1400"/>
              <a:buFont typeface="Roboto Light"/>
              <a:buChar char="●"/>
            </a:pPr>
            <a:r>
              <a:rPr lang="en">
                <a:solidFill>
                  <a:srgbClr val="082D49"/>
                </a:solidFill>
                <a:latin typeface="Roboto Light"/>
                <a:ea typeface="Roboto Light"/>
                <a:cs typeface="Roboto Light"/>
                <a:sym typeface="Roboto Light"/>
              </a:rPr>
              <a:t>The comma should only be </a:t>
            </a:r>
            <a:br>
              <a:rPr lang="en">
                <a:solidFill>
                  <a:srgbClr val="082D49"/>
                </a:solidFill>
                <a:latin typeface="Roboto Light"/>
                <a:ea typeface="Roboto Light"/>
                <a:cs typeface="Roboto Light"/>
                <a:sym typeface="Roboto Light"/>
              </a:rPr>
            </a:br>
            <a:r>
              <a:rPr lang="en">
                <a:solidFill>
                  <a:srgbClr val="082D49"/>
                </a:solidFill>
                <a:latin typeface="Roboto Light"/>
                <a:ea typeface="Roboto Light"/>
                <a:cs typeface="Roboto Light"/>
                <a:sym typeface="Roboto Light"/>
              </a:rPr>
              <a:t>included when a thousands separator is required.</a:t>
            </a:r>
            <a:endParaRPr>
              <a:solidFill>
                <a:srgbClr val="082D49"/>
              </a:solidFill>
              <a:latin typeface="Roboto Light"/>
              <a:ea typeface="Roboto Light"/>
              <a:cs typeface="Roboto Light"/>
              <a:sym typeface="Roboto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13"/>
          <p:cNvSpPr/>
          <p:nvPr/>
        </p:nvSpPr>
        <p:spPr>
          <a:xfrm>
            <a:off x="-3875" y="872975"/>
            <a:ext cx="9144000" cy="4270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3"/>
          <p:cNvSpPr txBox="1"/>
          <p:nvPr/>
        </p:nvSpPr>
        <p:spPr>
          <a:xfrm>
            <a:off x="347250" y="127400"/>
            <a:ext cx="815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Examples</a:t>
            </a:r>
            <a:endParaRPr b="1" i="1" sz="2400">
              <a:solidFill>
                <a:srgbClr val="2E5E73"/>
              </a:solidFill>
              <a:latin typeface="Roboto"/>
              <a:ea typeface="Roboto"/>
              <a:cs typeface="Roboto"/>
              <a:sym typeface="Roboto"/>
            </a:endParaRPr>
          </a:p>
          <a:p>
            <a:pPr indent="0" lvl="0" marL="0" rtl="0" algn="l">
              <a:lnSpc>
                <a:spcPct val="115000"/>
              </a:lnSpc>
              <a:spcBef>
                <a:spcPts val="0"/>
              </a:spcBef>
              <a:spcAft>
                <a:spcPts val="1600"/>
              </a:spcAft>
              <a:buNone/>
            </a:pPr>
            <a:r>
              <a:t/>
            </a:r>
            <a:endParaRPr>
              <a:solidFill>
                <a:srgbClr val="2E5E73"/>
              </a:solidFill>
              <a:latin typeface="Roboto Light"/>
              <a:ea typeface="Roboto Light"/>
              <a:cs typeface="Roboto Light"/>
              <a:sym typeface="Roboto Light"/>
            </a:endParaRPr>
          </a:p>
        </p:txBody>
      </p:sp>
      <p:sp>
        <p:nvSpPr>
          <p:cNvPr id="1267" name="Google Shape;1267;p113"/>
          <p:cNvSpPr txBox="1"/>
          <p:nvPr/>
        </p:nvSpPr>
        <p:spPr>
          <a:xfrm>
            <a:off x="175" y="700100"/>
            <a:ext cx="9144000" cy="4443300"/>
          </a:xfrm>
          <a:prstGeom prst="rect">
            <a:avLst/>
          </a:prstGeom>
          <a:noFill/>
          <a:ln>
            <a:noFill/>
          </a:ln>
        </p:spPr>
        <p:txBody>
          <a:bodyPr anchorCtr="0" anchor="t" bIns="914400" lIns="457200" spcFirstLastPara="1" rIns="457200" wrap="square" tIns="0">
            <a:noAutofit/>
          </a:bodyPr>
          <a:lstStyle/>
          <a:p>
            <a:pPr indent="0" lvl="0" marL="914400" rtl="0" algn="l">
              <a:lnSpc>
                <a:spcPct val="115000"/>
              </a:lnSpc>
              <a:spcBef>
                <a:spcPts val="0"/>
              </a:spcBef>
              <a:spcAft>
                <a:spcPts val="0"/>
              </a:spcAft>
              <a:buNone/>
            </a:pPr>
            <a:r>
              <a:t/>
            </a:r>
            <a:endParaRPr>
              <a:solidFill>
                <a:srgbClr val="2E5E73"/>
              </a:solidFill>
              <a:latin typeface="Roboto Light"/>
              <a:ea typeface="Roboto Light"/>
              <a:cs typeface="Roboto Light"/>
              <a:sym typeface="Roboto Light"/>
            </a:endParaRPr>
          </a:p>
          <a:p>
            <a:pPr indent="0" lvl="0" marL="0" rtl="0" algn="l">
              <a:lnSpc>
                <a:spcPct val="115000"/>
              </a:lnSpc>
              <a:spcBef>
                <a:spcPts val="1200"/>
              </a:spcBef>
              <a:spcAft>
                <a:spcPts val="0"/>
              </a:spcAft>
              <a:buNone/>
            </a:pPr>
            <a:r>
              <a:rPr b="1" lang="en">
                <a:solidFill>
                  <a:schemeClr val="lt1"/>
                </a:solidFill>
                <a:latin typeface="Roboto"/>
                <a:ea typeface="Roboto"/>
                <a:cs typeface="Roboto"/>
                <a:sym typeface="Roboto"/>
              </a:rPr>
              <a:t>\n:</a:t>
            </a:r>
            <a:r>
              <a:rPr lang="en">
                <a:solidFill>
                  <a:schemeClr val="lt1"/>
                </a:solidFill>
                <a:latin typeface="Roboto Light"/>
                <a:ea typeface="Roboto Light"/>
                <a:cs typeface="Roboto Light"/>
                <a:sym typeface="Roboto Light"/>
              </a:rPr>
              <a:t> </a:t>
            </a:r>
            <a:r>
              <a:rPr lang="en">
                <a:solidFill>
                  <a:schemeClr val="lt1"/>
                </a:solidFill>
                <a:latin typeface="Inconsolata Medium"/>
                <a:ea typeface="Inconsolata Medium"/>
                <a:cs typeface="Inconsolata Medium"/>
                <a:sym typeface="Inconsolata Medium"/>
              </a:rPr>
              <a:t>print("Name: Michelle Yeoh\nDate of birth: August 6, 1962\nBirth place: Ipoh, Malaysia")</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a:solidFill>
                  <a:schemeClr val="lt1"/>
                </a:solidFill>
                <a:latin typeface="Roboto"/>
                <a:ea typeface="Roboto"/>
                <a:cs typeface="Roboto"/>
                <a:sym typeface="Roboto"/>
              </a:rPr>
              <a:t>Triple</a:t>
            </a:r>
            <a:r>
              <a:rPr b="1" lang="en">
                <a:solidFill>
                  <a:schemeClr val="lt1"/>
                </a:solidFill>
                <a:latin typeface="Roboto"/>
                <a:ea typeface="Roboto"/>
                <a:cs typeface="Roboto"/>
                <a:sym typeface="Roboto"/>
              </a:rPr>
              <a:t> quote:</a:t>
            </a:r>
            <a:r>
              <a:rPr lang="en">
                <a:solidFill>
                  <a:schemeClr val="lt1"/>
                </a:solidFill>
                <a:latin typeface="Roboto Light"/>
                <a:ea typeface="Roboto Light"/>
                <a:cs typeface="Roboto Light"/>
                <a:sym typeface="Roboto Light"/>
              </a:rPr>
              <a:t>	</a:t>
            </a:r>
            <a:r>
              <a:rPr lang="en" sz="1200">
                <a:solidFill>
                  <a:schemeClr val="lt1"/>
                </a:solidFill>
                <a:latin typeface="Inconsolata Medium"/>
                <a:ea typeface="Inconsolata Medium"/>
                <a:cs typeface="Inconsolata Medium"/>
                <a:sym typeface="Inconsolata Medium"/>
              </a:rPr>
              <a:t>text = """</a:t>
            </a:r>
            <a:r>
              <a:rPr lang="en" sz="1200">
                <a:solidFill>
                  <a:schemeClr val="lt1"/>
                </a:solidFill>
                <a:latin typeface="Inconsolata"/>
                <a:ea typeface="Inconsolata"/>
                <a:cs typeface="Inconsolata"/>
                <a:sym typeface="Inconsolata"/>
              </a:rPr>
              <a:t>	</a:t>
            </a:r>
            <a:r>
              <a:rPr lang="en" sz="1000">
                <a:solidFill>
                  <a:schemeClr val="lt1"/>
                </a:solidFill>
                <a:latin typeface="Inconsolata"/>
                <a:ea typeface="Inconsolata"/>
                <a:cs typeface="Inconsolata"/>
                <a:sym typeface="Inconsolata"/>
              </a:rPr>
              <a:t>	</a:t>
            </a:r>
            <a:r>
              <a:rPr lang="en" sz="900">
                <a:solidFill>
                  <a:schemeClr val="lt1"/>
                </a:solidFill>
                <a:latin typeface="Inconsolata"/>
                <a:ea typeface="Inconsolata"/>
                <a:cs typeface="Inconsolata"/>
                <a:sym typeface="Inconsolata"/>
              </a:rPr>
              <a:t>			</a:t>
            </a:r>
            <a:r>
              <a:rPr b="1" lang="en">
                <a:solidFill>
                  <a:schemeClr val="lt1"/>
                </a:solidFill>
                <a:latin typeface="Roboto"/>
                <a:ea typeface="Roboto"/>
                <a:cs typeface="Roboto"/>
                <a:sym typeface="Roboto"/>
              </a:rPr>
              <a:t>Triple quote f-string:</a:t>
            </a:r>
            <a:r>
              <a:rPr lang="en" sz="1000">
                <a:solidFill>
                  <a:schemeClr val="lt1"/>
                </a:solidFill>
                <a:latin typeface="Inconsolata"/>
                <a:ea typeface="Inconsolata"/>
                <a:cs typeface="Inconsolata"/>
                <a:sym typeface="Inconsolata"/>
              </a:rPr>
              <a:t> </a:t>
            </a:r>
            <a:r>
              <a:rPr lang="en" sz="1000">
                <a:solidFill>
                  <a:schemeClr val="lt1"/>
                </a:solidFill>
                <a:latin typeface="Inconsolata Medium"/>
                <a:ea typeface="Inconsolata Medium"/>
                <a:cs typeface="Inconsolata Medium"/>
                <a:sym typeface="Inconsolata Medium"/>
              </a:rPr>
              <a:t> </a:t>
            </a:r>
            <a:r>
              <a:rPr lang="en" sz="1200">
                <a:solidFill>
                  <a:schemeClr val="lt1"/>
                </a:solidFill>
                <a:latin typeface="Inconsolata Medium"/>
                <a:ea typeface="Inconsolata Medium"/>
                <a:cs typeface="Inconsolata Medium"/>
                <a:sym typeface="Inconsolata Medium"/>
              </a:rPr>
              <a:t>f"""Some text {a_variable}"""</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sz="900">
                <a:solidFill>
                  <a:schemeClr val="lt1"/>
                </a:solidFill>
                <a:latin typeface="Inconsolata"/>
                <a:ea typeface="Inconsolata"/>
                <a:cs typeface="Inconsolata"/>
                <a:sym typeface="Inconsolata"/>
              </a:rPr>
              <a:t>			</a:t>
            </a:r>
            <a:r>
              <a:rPr lang="en" sz="1200">
                <a:solidFill>
                  <a:schemeClr val="lt1"/>
                </a:solidFill>
                <a:latin typeface="Inconsolata Medium"/>
                <a:ea typeface="Inconsolata Medium"/>
                <a:cs typeface="Inconsolata Medium"/>
                <a:sym typeface="Inconsolata Medium"/>
              </a:rPr>
              <a:t>Name: Michelle Yeoh</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sz="1200">
                <a:solidFill>
                  <a:schemeClr val="lt1"/>
                </a:solidFill>
                <a:latin typeface="Inconsolata Medium"/>
                <a:ea typeface="Inconsolata Medium"/>
                <a:cs typeface="Inconsolata Medium"/>
                <a:sym typeface="Inconsolata Medium"/>
              </a:rPr>
              <a:t>			Date of birth: August 6, 1962</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sz="1200">
                <a:solidFill>
                  <a:schemeClr val="lt1"/>
                </a:solidFill>
                <a:latin typeface="Inconsolata Medium"/>
                <a:ea typeface="Inconsolata Medium"/>
                <a:cs typeface="Inconsolata Medium"/>
                <a:sym typeface="Inconsolata Medium"/>
              </a:rPr>
              <a:t>			Birth place: Ipoh, Malaysia</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sz="1200">
                <a:solidFill>
                  <a:schemeClr val="lt1"/>
                </a:solidFill>
                <a:latin typeface="Inconsolata Medium"/>
                <a:ea typeface="Inconsolata Medium"/>
                <a:cs typeface="Inconsolata Medium"/>
                <a:sym typeface="Inconsolata Medium"/>
              </a:rPr>
              <a:t>			"""</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sz="1200">
                <a:solidFill>
                  <a:schemeClr val="lt1"/>
                </a:solidFill>
                <a:latin typeface="Inconsolata Medium"/>
                <a:ea typeface="Inconsolata Medium"/>
                <a:cs typeface="Inconsolata Medium"/>
                <a:sym typeface="Inconsolata Medium"/>
              </a:rPr>
              <a:t>			print(text)</a:t>
            </a:r>
            <a:br>
              <a:rPr lang="en" sz="1000">
                <a:solidFill>
                  <a:schemeClr val="lt1"/>
                </a:solidFill>
                <a:latin typeface="Inconsolata Medium"/>
                <a:ea typeface="Inconsolata Medium"/>
                <a:cs typeface="Inconsolata Medium"/>
                <a:sym typeface="Inconsolata Medium"/>
              </a:rPr>
            </a:br>
            <a:endParaRPr sz="10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b="1" lang="en">
                <a:solidFill>
                  <a:schemeClr val="lt1"/>
                </a:solidFill>
                <a:latin typeface="Roboto"/>
                <a:ea typeface="Roboto"/>
                <a:cs typeface="Roboto"/>
                <a:sym typeface="Roboto"/>
              </a:rPr>
              <a:t>String multiplication:</a:t>
            </a:r>
            <a:r>
              <a:rPr lang="en">
                <a:solidFill>
                  <a:schemeClr val="lt1"/>
                </a:solidFill>
                <a:latin typeface="Roboto Light"/>
                <a:ea typeface="Roboto Light"/>
                <a:cs typeface="Roboto Light"/>
                <a:sym typeface="Roboto Light"/>
              </a:rPr>
              <a:t> 	</a:t>
            </a:r>
            <a:r>
              <a:rPr lang="en" sz="1200">
                <a:solidFill>
                  <a:schemeClr val="lt1"/>
                </a:solidFill>
                <a:latin typeface="Inconsolata Medium"/>
                <a:ea typeface="Inconsolata Medium"/>
                <a:cs typeface="Inconsolata Medium"/>
                <a:sym typeface="Inconsolata Medium"/>
              </a:rPr>
              <a:t>print(string_variable * 5)</a:t>
            </a:r>
            <a:endParaRPr sz="1200">
              <a:solidFill>
                <a:schemeClr val="lt1"/>
              </a:solidFill>
              <a:latin typeface="Inconsolata Medium"/>
              <a:ea typeface="Inconsolata Medium"/>
              <a:cs typeface="Inconsolata Medium"/>
              <a:sym typeface="Inconsolata Medium"/>
            </a:endParaRPr>
          </a:p>
          <a:p>
            <a:pPr indent="0" lvl="0" marL="0" rtl="0" algn="l">
              <a:lnSpc>
                <a:spcPct val="115000"/>
              </a:lnSpc>
              <a:spcBef>
                <a:spcPts val="1200"/>
              </a:spcBef>
              <a:spcAft>
                <a:spcPts val="0"/>
              </a:spcAft>
              <a:buNone/>
            </a:pPr>
            <a:r>
              <a:rPr lang="en">
                <a:solidFill>
                  <a:schemeClr val="lt1"/>
                </a:solidFill>
                <a:latin typeface="Roboto Light"/>
                <a:ea typeface="Roboto Light"/>
                <a:cs typeface="Roboto Light"/>
                <a:sym typeface="Roboto Light"/>
              </a:rPr>
              <a:t>	</a:t>
            </a:r>
            <a:endParaRPr>
              <a:solidFill>
                <a:schemeClr val="lt1"/>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a:solidFill>
                <a:srgbClr val="2E5E7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14"/>
          <p:cNvSpPr txBox="1"/>
          <p:nvPr/>
        </p:nvSpPr>
        <p:spPr>
          <a:xfrm>
            <a:off x="818575" y="1726975"/>
            <a:ext cx="6518700" cy="2116200"/>
          </a:xfrm>
          <a:prstGeom prst="rect">
            <a:avLst/>
          </a:prstGeom>
          <a:noFill/>
          <a:ln>
            <a:noFill/>
          </a:ln>
        </p:spPr>
        <p:txBody>
          <a:bodyPr anchorCtr="0" anchor="t" bIns="0" lIns="274300" spcFirstLastPara="1" rIns="0" wrap="square" tIns="45700">
            <a:no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Practice printing more complex strings, along with reinforcing other Python skills from this class.</a:t>
            </a:r>
            <a:endParaRPr>
              <a:solidFill>
                <a:srgbClr val="2E5E73"/>
              </a:solidFill>
              <a:latin typeface="Roboto Light"/>
              <a:ea typeface="Roboto Light"/>
              <a:cs typeface="Roboto Light"/>
              <a:sym typeface="Roboto Light"/>
            </a:endParaRPr>
          </a:p>
        </p:txBody>
      </p:sp>
      <p:sp>
        <p:nvSpPr>
          <p:cNvPr id="1273" name="Google Shape;1273;p114"/>
          <p:cNvSpPr txBox="1"/>
          <p:nvPr/>
        </p:nvSpPr>
        <p:spPr>
          <a:xfrm>
            <a:off x="2184800" y="4246400"/>
            <a:ext cx="6518700" cy="323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None/>
            </a:pPr>
            <a:r>
              <a:rPr lang="en">
                <a:solidFill>
                  <a:srgbClr val="2E5E73"/>
                </a:solidFill>
                <a:latin typeface="Roboto Light"/>
                <a:ea typeface="Roboto Light"/>
                <a:cs typeface="Roboto Light"/>
                <a:sym typeface="Roboto Light"/>
              </a:rPr>
              <a:t>15 Minutes</a:t>
            </a:r>
            <a:endParaRPr>
              <a:solidFill>
                <a:srgbClr val="2E5E73"/>
              </a:solidFill>
              <a:latin typeface="Roboto Light"/>
              <a:ea typeface="Roboto Light"/>
              <a:cs typeface="Roboto Light"/>
              <a:sym typeface="Roboto Light"/>
            </a:endParaRPr>
          </a:p>
        </p:txBody>
      </p:sp>
      <p:sp>
        <p:nvSpPr>
          <p:cNvPr id="1274" name="Google Shape;1274;p114"/>
          <p:cNvSpPr txBox="1"/>
          <p:nvPr/>
        </p:nvSpPr>
        <p:spPr>
          <a:xfrm>
            <a:off x="731520" y="478650"/>
            <a:ext cx="7979400" cy="3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2E5E73"/>
                </a:solidFill>
                <a:latin typeface="Roboto Light"/>
                <a:ea typeface="Roboto Light"/>
                <a:cs typeface="Roboto Light"/>
                <a:sym typeface="Roboto Light"/>
              </a:rPr>
              <a:t>Print Presentation</a:t>
            </a:r>
            <a:endParaRPr b="1">
              <a:solidFill>
                <a:srgbClr val="2E5E73"/>
              </a:solidFill>
              <a:highlight>
                <a:srgbClr val="FCB912"/>
              </a:highlight>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8" name="Shape 1278"/>
        <p:cNvGrpSpPr/>
        <p:nvPr/>
      </p:nvGrpSpPr>
      <p:grpSpPr>
        <a:xfrm>
          <a:off x="0" y="0"/>
          <a:ext cx="0" cy="0"/>
          <a:chOff x="0" y="0"/>
          <a:chExt cx="0" cy="0"/>
        </a:xfrm>
      </p:grpSpPr>
      <p:sp>
        <p:nvSpPr>
          <p:cNvPr id="1279" name="Google Shape;1279;p115"/>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Time’s up!</a:t>
            </a:r>
            <a:endParaRPr b="1" sz="4000">
              <a:solidFill>
                <a:srgbClr val="2E5E73"/>
              </a:solidFill>
              <a:latin typeface="Roboto"/>
              <a:ea typeface="Roboto"/>
              <a:cs typeface="Roboto"/>
              <a:sym typeface="Roboto"/>
            </a:endParaRPr>
          </a:p>
          <a:p>
            <a:pPr indent="0" lvl="0" marL="0" rtl="0" algn="ctr">
              <a:spcBef>
                <a:spcPts val="0"/>
              </a:spcBef>
              <a:spcAft>
                <a:spcPts val="0"/>
              </a:spcAft>
              <a:buSzPts val="990"/>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1280" name="Google Shape;1280;p115"/>
          <p:cNvPicPr preferRelativeResize="0"/>
          <p:nvPr/>
        </p:nvPicPr>
        <p:blipFill>
          <a:blip r:embed="rId3">
            <a:alphaModFix/>
          </a:blip>
          <a:stretch>
            <a:fillRect/>
          </a:stretch>
        </p:blipFill>
        <p:spPr>
          <a:xfrm>
            <a:off x="3975000" y="1536950"/>
            <a:ext cx="1194000" cy="11490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8" name="Shape 888"/>
        <p:cNvGrpSpPr/>
        <p:nvPr/>
      </p:nvGrpSpPr>
      <p:grpSpPr>
        <a:xfrm>
          <a:off x="0" y="0"/>
          <a:ext cx="0" cy="0"/>
          <a:chOff x="0" y="0"/>
          <a:chExt cx="0" cy="0"/>
        </a:xfrm>
      </p:grpSpPr>
      <p:sp>
        <p:nvSpPr>
          <p:cNvPr id="889" name="Google Shape;889;p71"/>
          <p:cNvSpPr/>
          <p:nvPr/>
        </p:nvSpPr>
        <p:spPr>
          <a:xfrm flipH="1" rot="10800000">
            <a:off x="688800" y="342725"/>
            <a:ext cx="7766400" cy="1932300"/>
          </a:xfrm>
          <a:prstGeom prst="bracePair">
            <a:avLst/>
          </a:prstGeom>
          <a:noFill/>
          <a:ln cap="flat" cmpd="sng" w="76200">
            <a:solidFill>
              <a:srgbClr val="FCB91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1"/>
          <p:cNvSpPr txBox="1"/>
          <p:nvPr/>
        </p:nvSpPr>
        <p:spPr>
          <a:xfrm>
            <a:off x="0" y="521288"/>
            <a:ext cx="9187800" cy="1609800"/>
          </a:xfrm>
          <a:prstGeom prst="rect">
            <a:avLst/>
          </a:prstGeom>
          <a:noFill/>
          <a:ln>
            <a:noFill/>
          </a:ln>
        </p:spPr>
        <p:txBody>
          <a:bodyPr anchorCtr="0" anchor="t" bIns="182875" lIns="1828800" spcFirstLastPara="1" rIns="1828800" wrap="square" tIns="182875">
            <a:noAutofit/>
          </a:bodyPr>
          <a:lstStyle/>
          <a:p>
            <a:pPr indent="0" lvl="0" marL="0" rtl="0" algn="l">
              <a:spcBef>
                <a:spcPts val="0"/>
              </a:spcBef>
              <a:spcAft>
                <a:spcPts val="0"/>
              </a:spcAft>
              <a:buNone/>
            </a:pPr>
            <a:r>
              <a:t/>
            </a:r>
            <a:endParaRPr sz="2200">
              <a:latin typeface="Roboto"/>
              <a:ea typeface="Roboto"/>
              <a:cs typeface="Roboto"/>
              <a:sym typeface="Roboto"/>
            </a:endParaRPr>
          </a:p>
        </p:txBody>
      </p:sp>
      <p:sp>
        <p:nvSpPr>
          <p:cNvPr id="891" name="Google Shape;891;p71"/>
          <p:cNvSpPr/>
          <p:nvPr/>
        </p:nvSpPr>
        <p:spPr>
          <a:xfrm>
            <a:off x="1104268" y="521282"/>
            <a:ext cx="6935464" cy="160988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1"/>
          <p:cNvSpPr txBox="1"/>
          <p:nvPr/>
        </p:nvSpPr>
        <p:spPr>
          <a:xfrm>
            <a:off x="1570250" y="670265"/>
            <a:ext cx="5982600" cy="131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605"/>
              <a:buNone/>
            </a:pPr>
            <a:r>
              <a:rPr b="1" lang="en" sz="2840">
                <a:solidFill>
                  <a:srgbClr val="2E5E73"/>
                </a:solidFill>
                <a:latin typeface="Roboto"/>
                <a:ea typeface="Roboto"/>
                <a:cs typeface="Roboto"/>
                <a:sym typeface="Roboto"/>
              </a:rPr>
              <a:t>Pseudocode</a:t>
            </a:r>
            <a:r>
              <a:rPr b="1" lang="en" sz="2840">
                <a:solidFill>
                  <a:srgbClr val="2E5E73"/>
                </a:solidFill>
                <a:latin typeface="Roboto Light"/>
                <a:ea typeface="Roboto Light"/>
                <a:cs typeface="Roboto Light"/>
                <a:sym typeface="Roboto Light"/>
              </a:rPr>
              <a:t>: </a:t>
            </a:r>
            <a:r>
              <a:rPr lang="en" sz="2840">
                <a:solidFill>
                  <a:srgbClr val="2E5E73"/>
                </a:solidFill>
                <a:latin typeface="Roboto Light"/>
                <a:ea typeface="Roboto Light"/>
                <a:cs typeface="Roboto Light"/>
                <a:sym typeface="Roboto Light"/>
              </a:rPr>
              <a:t>A plain language </a:t>
            </a:r>
            <a:r>
              <a:rPr lang="en" sz="2840">
                <a:solidFill>
                  <a:srgbClr val="2E5E73"/>
                </a:solidFill>
                <a:latin typeface="Roboto Light"/>
                <a:ea typeface="Roboto Light"/>
                <a:cs typeface="Roboto Light"/>
                <a:sym typeface="Roboto Light"/>
              </a:rPr>
              <a:t>description</a:t>
            </a:r>
            <a:r>
              <a:rPr lang="en" sz="2840">
                <a:solidFill>
                  <a:srgbClr val="2E5E73"/>
                </a:solidFill>
                <a:latin typeface="Roboto Light"/>
                <a:ea typeface="Roboto Light"/>
                <a:cs typeface="Roboto Light"/>
                <a:sym typeface="Roboto Light"/>
              </a:rPr>
              <a:t> of what our code will do.</a:t>
            </a:r>
            <a:endParaRPr sz="2840">
              <a:solidFill>
                <a:srgbClr val="2E5E73"/>
              </a:solidFill>
              <a:latin typeface="Roboto Light"/>
              <a:ea typeface="Roboto Light"/>
              <a:cs typeface="Roboto Light"/>
              <a:sym typeface="Roboto Light"/>
            </a:endParaRPr>
          </a:p>
        </p:txBody>
      </p:sp>
      <p:sp>
        <p:nvSpPr>
          <p:cNvPr id="893" name="Google Shape;893;p71"/>
          <p:cNvSpPr txBox="1"/>
          <p:nvPr/>
        </p:nvSpPr>
        <p:spPr>
          <a:xfrm>
            <a:off x="1570250" y="2604725"/>
            <a:ext cx="60330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E5E73"/>
                </a:solidFill>
                <a:latin typeface="Roboto Light"/>
                <a:ea typeface="Roboto Light"/>
                <a:cs typeface="Roboto Light"/>
                <a:sym typeface="Roboto Light"/>
              </a:rPr>
              <a:t>Let’s explore this by writing an algorithm for putting away dishes.</a:t>
            </a:r>
            <a:endParaRPr sz="1600">
              <a:solidFill>
                <a:srgbClr val="2E5E73"/>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600">
              <a:solidFill>
                <a:srgbClr val="2E5E73"/>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600">
                <a:solidFill>
                  <a:srgbClr val="2E5E73"/>
                </a:solidFill>
                <a:latin typeface="Roboto Light"/>
                <a:ea typeface="Roboto Light"/>
                <a:cs typeface="Roboto Light"/>
                <a:sym typeface="Roboto Light"/>
              </a:rPr>
              <a:t>We will demonstrate computational thinking with pseudocode in code snippets. A code snippet is a portion of code. We will use Python syntax to pseudocode our process, just like we would if we were working in a Python file.</a:t>
            </a:r>
            <a:endParaRPr sz="1600">
              <a:solidFill>
                <a:srgbClr val="2E5E73"/>
              </a:solidFill>
              <a:latin typeface="Roboto Light"/>
              <a:ea typeface="Roboto Light"/>
              <a:cs typeface="Roboto Light"/>
              <a:sym typeface="Roboto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84" name="Shape 1284"/>
        <p:cNvGrpSpPr/>
        <p:nvPr/>
      </p:nvGrpSpPr>
      <p:grpSpPr>
        <a:xfrm>
          <a:off x="0" y="0"/>
          <a:ext cx="0" cy="0"/>
          <a:chOff x="0" y="0"/>
          <a:chExt cx="0" cy="0"/>
        </a:xfrm>
      </p:grpSpPr>
      <p:sp>
        <p:nvSpPr>
          <p:cNvPr id="1285" name="Google Shape;1285;p116"/>
          <p:cNvSpPr txBox="1"/>
          <p:nvPr/>
        </p:nvSpPr>
        <p:spPr>
          <a:xfrm>
            <a:off x="311700" y="2938100"/>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E5E73"/>
                </a:solidFill>
                <a:latin typeface="Roboto Light"/>
                <a:ea typeface="Roboto Light"/>
                <a:cs typeface="Roboto Light"/>
                <a:sym typeface="Roboto Light"/>
              </a:rPr>
              <a:t>Let’s</a:t>
            </a:r>
            <a:r>
              <a:rPr lang="en" sz="4000">
                <a:solidFill>
                  <a:srgbClr val="2E5E73"/>
                </a:solidFill>
                <a:latin typeface="Roboto"/>
                <a:ea typeface="Roboto"/>
                <a:cs typeface="Roboto"/>
                <a:sym typeface="Roboto"/>
              </a:rPr>
              <a:t> </a:t>
            </a:r>
            <a:r>
              <a:rPr b="1" lang="en" sz="4000">
                <a:solidFill>
                  <a:srgbClr val="2E5E73"/>
                </a:solidFill>
                <a:latin typeface="Roboto"/>
                <a:ea typeface="Roboto"/>
                <a:cs typeface="Roboto"/>
                <a:sym typeface="Roboto"/>
              </a:rPr>
              <a:t>recap</a:t>
            </a:r>
            <a:endParaRPr b="1" sz="4000">
              <a:solidFill>
                <a:srgbClr val="2E5E73"/>
              </a:solidFill>
              <a:latin typeface="Roboto"/>
              <a:ea typeface="Roboto"/>
              <a:cs typeface="Roboto"/>
              <a:sym typeface="Roboto"/>
            </a:endParaRPr>
          </a:p>
        </p:txBody>
      </p:sp>
      <p:pic>
        <p:nvPicPr>
          <p:cNvPr id="1286" name="Google Shape;1286;p116"/>
          <p:cNvPicPr preferRelativeResize="0"/>
          <p:nvPr/>
        </p:nvPicPr>
        <p:blipFill>
          <a:blip r:embed="rId3">
            <a:alphaModFix/>
          </a:blip>
          <a:stretch>
            <a:fillRect/>
          </a:stretch>
        </p:blipFill>
        <p:spPr>
          <a:xfrm>
            <a:off x="3926225" y="1435359"/>
            <a:ext cx="1291550" cy="132683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17"/>
          <p:cNvSpPr txBox="1"/>
          <p:nvPr/>
        </p:nvSpPr>
        <p:spPr>
          <a:xfrm>
            <a:off x="710300" y="127400"/>
            <a:ext cx="812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2E5E73"/>
                </a:solidFill>
                <a:latin typeface="Roboto"/>
                <a:ea typeface="Roboto"/>
                <a:cs typeface="Roboto"/>
                <a:sym typeface="Roboto"/>
              </a:rPr>
              <a:t>Recap</a:t>
            </a:r>
            <a:endParaRPr b="1" i="1" sz="2400">
              <a:solidFill>
                <a:srgbClr val="2E5E73"/>
              </a:solidFill>
              <a:latin typeface="Roboto"/>
              <a:ea typeface="Roboto"/>
              <a:cs typeface="Roboto"/>
              <a:sym typeface="Roboto"/>
            </a:endParaRPr>
          </a:p>
          <a:p>
            <a:pPr indent="0" lvl="0" marL="0" rtl="0" algn="l">
              <a:spcBef>
                <a:spcPts val="0"/>
              </a:spcBef>
              <a:spcAft>
                <a:spcPts val="0"/>
              </a:spcAft>
              <a:buNone/>
            </a:pPr>
            <a:r>
              <a:rPr lang="en">
                <a:solidFill>
                  <a:srgbClr val="2E5E73"/>
                </a:solidFill>
                <a:latin typeface="Roboto Light"/>
                <a:ea typeface="Roboto Light"/>
                <a:cs typeface="Roboto Light"/>
                <a:sym typeface="Roboto Light"/>
              </a:rPr>
              <a:t>Today you learned about:</a:t>
            </a:r>
            <a:endParaRPr sz="2200">
              <a:solidFill>
                <a:srgbClr val="2E5E73"/>
              </a:solidFill>
              <a:latin typeface="Roboto Light"/>
              <a:ea typeface="Roboto Light"/>
              <a:cs typeface="Roboto Light"/>
              <a:sym typeface="Roboto Light"/>
            </a:endParaRPr>
          </a:p>
        </p:txBody>
      </p:sp>
      <p:sp>
        <p:nvSpPr>
          <p:cNvPr id="1292" name="Google Shape;1292;p117"/>
          <p:cNvSpPr/>
          <p:nvPr/>
        </p:nvSpPr>
        <p:spPr>
          <a:xfrm>
            <a:off x="953325" y="177866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17"/>
          <p:cNvSpPr/>
          <p:nvPr/>
        </p:nvSpPr>
        <p:spPr>
          <a:xfrm>
            <a:off x="953325" y="242108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17"/>
          <p:cNvSpPr/>
          <p:nvPr/>
        </p:nvSpPr>
        <p:spPr>
          <a:xfrm>
            <a:off x="953325" y="306352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17"/>
          <p:cNvSpPr/>
          <p:nvPr/>
        </p:nvSpPr>
        <p:spPr>
          <a:xfrm>
            <a:off x="953325" y="3705313"/>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17"/>
          <p:cNvSpPr/>
          <p:nvPr/>
        </p:nvSpPr>
        <p:spPr>
          <a:xfrm>
            <a:off x="953325" y="1136875"/>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17"/>
          <p:cNvSpPr txBox="1"/>
          <p:nvPr/>
        </p:nvSpPr>
        <p:spPr>
          <a:xfrm>
            <a:off x="1354400" y="113687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Using pseudocode to map out a problem.</a:t>
            </a:r>
            <a:endParaRPr>
              <a:solidFill>
                <a:schemeClr val="dk1"/>
              </a:solidFill>
              <a:latin typeface="Roboto Light"/>
              <a:ea typeface="Roboto Light"/>
              <a:cs typeface="Roboto Light"/>
              <a:sym typeface="Roboto Light"/>
            </a:endParaRPr>
          </a:p>
        </p:txBody>
      </p:sp>
      <p:sp>
        <p:nvSpPr>
          <p:cNvPr id="1298" name="Google Shape;1298;p117"/>
          <p:cNvSpPr txBox="1"/>
          <p:nvPr/>
        </p:nvSpPr>
        <p:spPr>
          <a:xfrm>
            <a:off x="1354410" y="1771650"/>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Creating variables in Python.</a:t>
            </a:r>
            <a:endParaRPr>
              <a:solidFill>
                <a:schemeClr val="dk1"/>
              </a:solidFill>
              <a:latin typeface="Courier New"/>
              <a:ea typeface="Courier New"/>
              <a:cs typeface="Courier New"/>
              <a:sym typeface="Courier New"/>
            </a:endParaRPr>
          </a:p>
        </p:txBody>
      </p:sp>
      <p:sp>
        <p:nvSpPr>
          <p:cNvPr id="1299" name="Google Shape;1299;p117"/>
          <p:cNvSpPr txBox="1"/>
          <p:nvPr/>
        </p:nvSpPr>
        <p:spPr>
          <a:xfrm>
            <a:off x="1354399" y="2406400"/>
            <a:ext cx="68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Basic data types and how to convert them with type casting.</a:t>
            </a:r>
            <a:endParaRPr>
              <a:solidFill>
                <a:schemeClr val="dk1"/>
              </a:solidFill>
              <a:latin typeface="Roboto Light"/>
              <a:ea typeface="Roboto Light"/>
              <a:cs typeface="Roboto Light"/>
              <a:sym typeface="Roboto Light"/>
            </a:endParaRPr>
          </a:p>
        </p:txBody>
      </p:sp>
      <p:sp>
        <p:nvSpPr>
          <p:cNvPr id="1300" name="Google Shape;1300;p117"/>
          <p:cNvSpPr txBox="1"/>
          <p:nvPr/>
        </p:nvSpPr>
        <p:spPr>
          <a:xfrm>
            <a:off x="1354410" y="306322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User inputs and printing to the screen.</a:t>
            </a:r>
            <a:endParaRPr>
              <a:solidFill>
                <a:schemeClr val="dk1"/>
              </a:solidFill>
              <a:latin typeface="Courier New"/>
              <a:ea typeface="Courier New"/>
              <a:cs typeface="Courier New"/>
              <a:sym typeface="Courier New"/>
            </a:endParaRPr>
          </a:p>
        </p:txBody>
      </p:sp>
      <p:sp>
        <p:nvSpPr>
          <p:cNvPr id="1301" name="Google Shape;1301;p117"/>
          <p:cNvSpPr txBox="1"/>
          <p:nvPr/>
        </p:nvSpPr>
        <p:spPr>
          <a:xfrm>
            <a:off x="1354410" y="3695950"/>
            <a:ext cx="689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Performing calculations with operators.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1302" name="Google Shape;1302;p117"/>
          <p:cNvSpPr/>
          <p:nvPr/>
        </p:nvSpPr>
        <p:spPr>
          <a:xfrm>
            <a:off x="802850" y="1107479"/>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1</a:t>
            </a:r>
            <a:endParaRPr>
              <a:solidFill>
                <a:srgbClr val="082D49"/>
              </a:solidFill>
            </a:endParaRPr>
          </a:p>
        </p:txBody>
      </p:sp>
      <p:sp>
        <p:nvSpPr>
          <p:cNvPr id="1303" name="Google Shape;1303;p117"/>
          <p:cNvSpPr/>
          <p:nvPr/>
        </p:nvSpPr>
        <p:spPr>
          <a:xfrm>
            <a:off x="802850" y="17492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2</a:t>
            </a:r>
            <a:endParaRPr>
              <a:solidFill>
                <a:srgbClr val="082D49"/>
              </a:solidFill>
            </a:endParaRPr>
          </a:p>
        </p:txBody>
      </p:sp>
      <p:sp>
        <p:nvSpPr>
          <p:cNvPr id="1304" name="Google Shape;1304;p117"/>
          <p:cNvSpPr/>
          <p:nvPr/>
        </p:nvSpPr>
        <p:spPr>
          <a:xfrm>
            <a:off x="802850" y="239169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3</a:t>
            </a:r>
            <a:endParaRPr>
              <a:solidFill>
                <a:srgbClr val="082D49"/>
              </a:solidFill>
            </a:endParaRPr>
          </a:p>
        </p:txBody>
      </p:sp>
      <p:sp>
        <p:nvSpPr>
          <p:cNvPr id="1305" name="Google Shape;1305;p117"/>
          <p:cNvSpPr/>
          <p:nvPr/>
        </p:nvSpPr>
        <p:spPr>
          <a:xfrm>
            <a:off x="802850" y="30268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4</a:t>
            </a:r>
            <a:endParaRPr>
              <a:solidFill>
                <a:srgbClr val="082D49"/>
              </a:solidFill>
            </a:endParaRPr>
          </a:p>
        </p:txBody>
      </p:sp>
      <p:sp>
        <p:nvSpPr>
          <p:cNvPr id="1306" name="Google Shape;1306;p117"/>
          <p:cNvSpPr/>
          <p:nvPr/>
        </p:nvSpPr>
        <p:spPr>
          <a:xfrm>
            <a:off x="802850" y="3662042"/>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5</a:t>
            </a:r>
            <a:endParaRPr>
              <a:solidFill>
                <a:srgbClr val="082D49"/>
              </a:solidFill>
            </a:endParaRPr>
          </a:p>
        </p:txBody>
      </p:sp>
      <p:cxnSp>
        <p:nvCxnSpPr>
          <p:cNvPr id="1307" name="Google Shape;1307;p117"/>
          <p:cNvCxnSpPr/>
          <p:nvPr/>
        </p:nvCxnSpPr>
        <p:spPr>
          <a:xfrm>
            <a:off x="-9375" y="929900"/>
            <a:ext cx="7346700" cy="0"/>
          </a:xfrm>
          <a:prstGeom prst="straightConnector1">
            <a:avLst/>
          </a:prstGeom>
          <a:noFill/>
          <a:ln cap="flat" cmpd="sng" w="19050">
            <a:solidFill>
              <a:srgbClr val="2E5E73"/>
            </a:solidFill>
            <a:prstDash val="solid"/>
            <a:round/>
            <a:headEnd len="med" w="med" type="none"/>
            <a:tailEnd len="med" w="med" type="oval"/>
          </a:ln>
        </p:spPr>
      </p:cxnSp>
      <p:sp>
        <p:nvSpPr>
          <p:cNvPr id="1308" name="Google Shape;1308;p117"/>
          <p:cNvSpPr/>
          <p:nvPr/>
        </p:nvSpPr>
        <p:spPr>
          <a:xfrm>
            <a:off x="136025" y="233625"/>
            <a:ext cx="572700" cy="5727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9" name="Google Shape;1309;p117"/>
          <p:cNvPicPr preferRelativeResize="0"/>
          <p:nvPr/>
        </p:nvPicPr>
        <p:blipFill>
          <a:blip r:embed="rId3">
            <a:alphaModFix/>
          </a:blip>
          <a:stretch>
            <a:fillRect/>
          </a:stretch>
        </p:blipFill>
        <p:spPr>
          <a:xfrm>
            <a:off x="192875" y="284200"/>
            <a:ext cx="459000" cy="471541"/>
          </a:xfrm>
          <a:prstGeom prst="rect">
            <a:avLst/>
          </a:prstGeom>
          <a:noFill/>
          <a:ln>
            <a:noFill/>
          </a:ln>
        </p:spPr>
      </p:pic>
      <p:sp>
        <p:nvSpPr>
          <p:cNvPr id="1310" name="Google Shape;1310;p117"/>
          <p:cNvSpPr/>
          <p:nvPr/>
        </p:nvSpPr>
        <p:spPr>
          <a:xfrm>
            <a:off x="953325" y="4347738"/>
            <a:ext cx="7517100" cy="400200"/>
          </a:xfrm>
          <a:prstGeom prst="roundRect">
            <a:avLst>
              <a:gd fmla="val 16667"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7"/>
          <p:cNvSpPr txBox="1"/>
          <p:nvPr/>
        </p:nvSpPr>
        <p:spPr>
          <a:xfrm>
            <a:off x="1354410" y="4338375"/>
            <a:ext cx="68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Light"/>
                <a:ea typeface="Roboto Light"/>
                <a:cs typeface="Roboto Light"/>
                <a:sym typeface="Roboto Light"/>
              </a:rPr>
              <a:t>Creating, using, and manipulating strings and f-strings.</a:t>
            </a:r>
            <a:endParaRPr>
              <a:solidFill>
                <a:schemeClr val="dk1"/>
              </a:solidFill>
              <a:latin typeface="Roboto Light"/>
              <a:ea typeface="Roboto Light"/>
              <a:cs typeface="Roboto Light"/>
              <a:sym typeface="Roboto Light"/>
            </a:endParaRPr>
          </a:p>
        </p:txBody>
      </p:sp>
      <p:sp>
        <p:nvSpPr>
          <p:cNvPr id="1312" name="Google Shape;1312;p117"/>
          <p:cNvSpPr/>
          <p:nvPr/>
        </p:nvSpPr>
        <p:spPr>
          <a:xfrm>
            <a:off x="802850" y="4304467"/>
            <a:ext cx="459000" cy="4590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2D49"/>
                </a:solidFill>
              </a:rPr>
              <a:t>6</a:t>
            </a:r>
            <a:endParaRPr>
              <a:solidFill>
                <a:srgbClr val="082D4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6" name="Shape 1316"/>
        <p:cNvGrpSpPr/>
        <p:nvPr/>
      </p:nvGrpSpPr>
      <p:grpSpPr>
        <a:xfrm>
          <a:off x="0" y="0"/>
          <a:ext cx="0" cy="0"/>
          <a:chOff x="0" y="0"/>
          <a:chExt cx="0" cy="0"/>
        </a:xfrm>
      </p:grpSpPr>
      <p:sp>
        <p:nvSpPr>
          <p:cNvPr id="1317" name="Google Shape;1317;p118"/>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18"/>
          <p:cNvSpPr txBox="1"/>
          <p:nvPr/>
        </p:nvSpPr>
        <p:spPr>
          <a:xfrm>
            <a:off x="311650" y="2947138"/>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Next</a:t>
            </a:r>
            <a:endParaRPr b="1" sz="4000">
              <a:solidFill>
                <a:srgbClr val="2E5E73"/>
              </a:solidFill>
              <a:latin typeface="Roboto"/>
              <a:ea typeface="Roboto"/>
              <a:cs typeface="Roboto"/>
              <a:sym typeface="Roboto"/>
            </a:endParaRPr>
          </a:p>
        </p:txBody>
      </p:sp>
      <p:sp>
        <p:nvSpPr>
          <p:cNvPr id="1319" name="Google Shape;1319;p118"/>
          <p:cNvSpPr txBox="1"/>
          <p:nvPr/>
        </p:nvSpPr>
        <p:spPr>
          <a:xfrm>
            <a:off x="1231450" y="3543625"/>
            <a:ext cx="6681000" cy="10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2E5E73"/>
                </a:solidFill>
                <a:latin typeface="Roboto Light"/>
                <a:ea typeface="Roboto Light"/>
                <a:cs typeface="Roboto Light"/>
                <a:sym typeface="Roboto Light"/>
              </a:rPr>
              <a:t> This week’s challenge will involve creating an interactive menu for a food truck for customers to order from, which will print the customer’s order and total cost once the order is complete.</a:t>
            </a:r>
            <a:endParaRPr sz="2600">
              <a:solidFill>
                <a:srgbClr val="2E5E73"/>
              </a:solidFill>
              <a:latin typeface="Roboto Light"/>
              <a:ea typeface="Roboto Light"/>
              <a:cs typeface="Roboto Light"/>
              <a:sym typeface="Roboto Light"/>
            </a:endParaRPr>
          </a:p>
        </p:txBody>
      </p:sp>
      <p:sp>
        <p:nvSpPr>
          <p:cNvPr id="1320" name="Google Shape;1320;p118"/>
          <p:cNvSpPr/>
          <p:nvPr/>
        </p:nvSpPr>
        <p:spPr>
          <a:xfrm>
            <a:off x="4440617" y="1696107"/>
            <a:ext cx="262751" cy="527693"/>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363B"/>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4" name="Shape 1324"/>
        <p:cNvGrpSpPr/>
        <p:nvPr/>
      </p:nvGrpSpPr>
      <p:grpSpPr>
        <a:xfrm>
          <a:off x="0" y="0"/>
          <a:ext cx="0" cy="0"/>
          <a:chOff x="0" y="0"/>
          <a:chExt cx="0" cy="0"/>
        </a:xfrm>
      </p:grpSpPr>
      <p:sp>
        <p:nvSpPr>
          <p:cNvPr id="1325" name="Google Shape;1325;p119"/>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1" lang="en" sz="4000">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1326" name="Google Shape;1326;p119"/>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1327" name="Google Shape;1327;p119"/>
          <p:cNvPicPr preferRelativeResize="0"/>
          <p:nvPr/>
        </p:nvPicPr>
        <p:blipFill rotWithShape="1">
          <a:blip r:embed="rId4">
            <a:alphaModFix/>
          </a:blip>
          <a:srcRect b="9853" l="0" r="0" t="0"/>
          <a:stretch/>
        </p:blipFill>
        <p:spPr>
          <a:xfrm>
            <a:off x="653025" y="3974475"/>
            <a:ext cx="870750" cy="1194250"/>
          </a:xfrm>
          <a:prstGeom prst="rect">
            <a:avLst/>
          </a:prstGeom>
          <a:noFill/>
          <a:ln>
            <a:noFill/>
          </a:ln>
        </p:spPr>
      </p:pic>
      <p:pic>
        <p:nvPicPr>
          <p:cNvPr id="1328" name="Google Shape;1328;p119"/>
          <p:cNvPicPr preferRelativeResize="0"/>
          <p:nvPr/>
        </p:nvPicPr>
        <p:blipFill rotWithShape="1">
          <a:blip r:embed="rId4">
            <a:alphaModFix/>
          </a:blip>
          <a:srcRect b="19665" l="0" r="0" t="0"/>
          <a:stretch/>
        </p:blipFill>
        <p:spPr>
          <a:xfrm flipH="1">
            <a:off x="1651350" y="4211600"/>
            <a:ext cx="783075" cy="957125"/>
          </a:xfrm>
          <a:prstGeom prst="rect">
            <a:avLst/>
          </a:prstGeom>
          <a:noFill/>
          <a:ln>
            <a:noFill/>
          </a:ln>
        </p:spPr>
      </p:pic>
      <p:pic>
        <p:nvPicPr>
          <p:cNvPr id="1329" name="Google Shape;1329;p119"/>
          <p:cNvPicPr preferRelativeResize="0"/>
          <p:nvPr/>
        </p:nvPicPr>
        <p:blipFill rotWithShape="1">
          <a:blip r:embed="rId4">
            <a:alphaModFix/>
          </a:blip>
          <a:srcRect b="30598" l="0" r="0" t="0"/>
          <a:stretch/>
        </p:blipFill>
        <p:spPr>
          <a:xfrm flipH="1">
            <a:off x="3638200" y="4387525"/>
            <a:ext cx="712575" cy="752400"/>
          </a:xfrm>
          <a:prstGeom prst="rect">
            <a:avLst/>
          </a:prstGeom>
          <a:noFill/>
          <a:ln>
            <a:noFill/>
          </a:ln>
        </p:spPr>
      </p:pic>
      <p:pic>
        <p:nvPicPr>
          <p:cNvPr id="1330" name="Google Shape;1330;p119"/>
          <p:cNvPicPr preferRelativeResize="0"/>
          <p:nvPr/>
        </p:nvPicPr>
        <p:blipFill rotWithShape="1">
          <a:blip r:embed="rId4">
            <a:alphaModFix/>
          </a:blip>
          <a:srcRect b="9853" l="0" r="0" t="0"/>
          <a:stretch/>
        </p:blipFill>
        <p:spPr>
          <a:xfrm>
            <a:off x="2655487" y="3820875"/>
            <a:ext cx="982713" cy="1347850"/>
          </a:xfrm>
          <a:prstGeom prst="rect">
            <a:avLst/>
          </a:prstGeom>
          <a:noFill/>
          <a:ln>
            <a:noFill/>
          </a:ln>
        </p:spPr>
      </p:pic>
      <p:pic>
        <p:nvPicPr>
          <p:cNvPr id="1331" name="Google Shape;1331;p119"/>
          <p:cNvPicPr preferRelativeResize="0"/>
          <p:nvPr/>
        </p:nvPicPr>
        <p:blipFill rotWithShape="1">
          <a:blip r:embed="rId4">
            <a:alphaModFix/>
          </a:blip>
          <a:srcRect b="9853" l="0" r="0" t="0"/>
          <a:stretch/>
        </p:blipFill>
        <p:spPr>
          <a:xfrm>
            <a:off x="4517888" y="3982537"/>
            <a:ext cx="870750" cy="1194250"/>
          </a:xfrm>
          <a:prstGeom prst="rect">
            <a:avLst/>
          </a:prstGeom>
          <a:noFill/>
          <a:ln>
            <a:noFill/>
          </a:ln>
        </p:spPr>
      </p:pic>
      <p:pic>
        <p:nvPicPr>
          <p:cNvPr id="1332" name="Google Shape;1332;p119"/>
          <p:cNvPicPr preferRelativeResize="0"/>
          <p:nvPr/>
        </p:nvPicPr>
        <p:blipFill rotWithShape="1">
          <a:blip r:embed="rId4">
            <a:alphaModFix/>
          </a:blip>
          <a:srcRect b="5687" l="0" r="0" t="0"/>
          <a:stretch/>
        </p:blipFill>
        <p:spPr>
          <a:xfrm flipH="1">
            <a:off x="5979175" y="4016252"/>
            <a:ext cx="783075" cy="1123675"/>
          </a:xfrm>
          <a:prstGeom prst="rect">
            <a:avLst/>
          </a:prstGeom>
          <a:noFill/>
          <a:ln>
            <a:noFill/>
          </a:ln>
        </p:spPr>
      </p:pic>
      <p:pic>
        <p:nvPicPr>
          <p:cNvPr id="1333" name="Google Shape;1333;p119"/>
          <p:cNvPicPr preferRelativeResize="0"/>
          <p:nvPr/>
        </p:nvPicPr>
        <p:blipFill rotWithShape="1">
          <a:blip r:embed="rId4">
            <a:alphaModFix/>
          </a:blip>
          <a:srcRect b="0" l="0" r="0" t="0"/>
          <a:stretch/>
        </p:blipFill>
        <p:spPr>
          <a:xfrm>
            <a:off x="7223650" y="3820875"/>
            <a:ext cx="870750" cy="1324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7" name="Shape 1337"/>
        <p:cNvGrpSpPr/>
        <p:nvPr/>
      </p:nvGrpSpPr>
      <p:grpSpPr>
        <a:xfrm>
          <a:off x="0" y="0"/>
          <a:ext cx="0" cy="0"/>
          <a:chOff x="0" y="0"/>
          <a:chExt cx="0" cy="0"/>
        </a:xfrm>
      </p:grpSpPr>
      <p:sp>
        <p:nvSpPr>
          <p:cNvPr id="1338" name="Google Shape;1338;p120"/>
          <p:cNvSpPr/>
          <p:nvPr/>
        </p:nvSpPr>
        <p:spPr>
          <a:xfrm>
            <a:off x="3731050" y="1119050"/>
            <a:ext cx="1681800" cy="1681800"/>
          </a:xfrm>
          <a:prstGeom prst="ellipse">
            <a:avLst/>
          </a:prstGeom>
          <a:solidFill>
            <a:srgbClr val="FCB9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20"/>
          <p:cNvSpPr txBox="1"/>
          <p:nvPr/>
        </p:nvSpPr>
        <p:spPr>
          <a:xfrm>
            <a:off x="311700" y="2924819"/>
            <a:ext cx="8520600" cy="7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2E5E73"/>
                </a:solidFill>
                <a:latin typeface="Roboto"/>
                <a:ea typeface="Roboto"/>
                <a:cs typeface="Roboto"/>
                <a:sym typeface="Roboto"/>
              </a:rPr>
              <a:t>The </a:t>
            </a:r>
            <a:r>
              <a:rPr b="1" lang="en" sz="4000">
                <a:solidFill>
                  <a:srgbClr val="2E5E73"/>
                </a:solidFill>
                <a:latin typeface="Roboto"/>
                <a:ea typeface="Roboto"/>
                <a:cs typeface="Roboto"/>
                <a:sym typeface="Roboto"/>
              </a:rPr>
              <a:t>E</a:t>
            </a:r>
            <a:r>
              <a:rPr b="1" lang="en" sz="4000">
                <a:solidFill>
                  <a:srgbClr val="2E5E73"/>
                </a:solidFill>
                <a:latin typeface="Roboto"/>
                <a:ea typeface="Roboto"/>
                <a:cs typeface="Roboto"/>
                <a:sym typeface="Roboto"/>
              </a:rPr>
              <a:t>nd</a:t>
            </a:r>
            <a:endParaRPr b="1" sz="4000">
              <a:solidFill>
                <a:srgbClr val="2E5E73"/>
              </a:solidFill>
              <a:latin typeface="Roboto"/>
              <a:ea typeface="Roboto"/>
              <a:cs typeface="Roboto"/>
              <a:sym typeface="Roboto"/>
            </a:endParaRPr>
          </a:p>
        </p:txBody>
      </p:sp>
      <p:pic>
        <p:nvPicPr>
          <p:cNvPr id="1340" name="Google Shape;1340;p120"/>
          <p:cNvPicPr preferRelativeResize="0"/>
          <p:nvPr/>
        </p:nvPicPr>
        <p:blipFill>
          <a:blip r:embed="rId3">
            <a:alphaModFix/>
          </a:blip>
          <a:stretch>
            <a:fillRect/>
          </a:stretch>
        </p:blipFill>
        <p:spPr>
          <a:xfrm>
            <a:off x="4099875" y="1496700"/>
            <a:ext cx="1051550" cy="105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7" name="Shape 897"/>
        <p:cNvGrpSpPr/>
        <p:nvPr/>
      </p:nvGrpSpPr>
      <p:grpSpPr>
        <a:xfrm>
          <a:off x="0" y="0"/>
          <a:ext cx="0" cy="0"/>
          <a:chOff x="0" y="0"/>
          <a:chExt cx="0" cy="0"/>
        </a:xfrm>
      </p:grpSpPr>
      <p:sp>
        <p:nvSpPr>
          <p:cNvPr id="898" name="Google Shape;898;p72"/>
          <p:cNvSpPr txBox="1"/>
          <p:nvPr>
            <p:ph type="title"/>
          </p:nvPr>
        </p:nvSpPr>
        <p:spPr>
          <a:xfrm>
            <a:off x="311700" y="2688450"/>
            <a:ext cx="8520600" cy="752400"/>
          </a:xfrm>
          <a:prstGeom prst="rect">
            <a:avLst/>
          </a:prstGeom>
        </p:spPr>
        <p:txBody>
          <a:bodyPr anchorCtr="0" anchor="t" bIns="91425" lIns="365750" spcFirstLastPara="1" rIns="91425" wrap="square" tIns="91425">
            <a:noAutofit/>
          </a:bodyPr>
          <a:lstStyle/>
          <a:p>
            <a:pPr indent="0" lvl="0" marL="0" rtl="0" algn="ctr">
              <a:spcBef>
                <a:spcPts val="0"/>
              </a:spcBef>
              <a:spcAft>
                <a:spcPts val="0"/>
              </a:spcAft>
              <a:buSzPts val="990"/>
              <a:buNone/>
            </a:pPr>
            <a:r>
              <a:rPr b="0" lang="en" sz="4000">
                <a:latin typeface="Roboto Light"/>
                <a:ea typeface="Roboto Light"/>
                <a:cs typeface="Roboto Light"/>
                <a:sym typeface="Roboto Light"/>
              </a:rPr>
              <a:t>Computational Thinking </a:t>
            </a:r>
            <a:br>
              <a:rPr b="0" lang="en" sz="4000">
                <a:latin typeface="Roboto Light"/>
                <a:ea typeface="Roboto Light"/>
                <a:cs typeface="Roboto Light"/>
                <a:sym typeface="Roboto Light"/>
              </a:rPr>
            </a:br>
            <a:r>
              <a:rPr b="0" lang="en" sz="4000">
                <a:latin typeface="Roboto Light"/>
                <a:ea typeface="Roboto Light"/>
                <a:cs typeface="Roboto Light"/>
                <a:sym typeface="Roboto Light"/>
              </a:rPr>
              <a:t>and Pseudocoding</a:t>
            </a:r>
            <a:endParaRPr sz="4000">
              <a:solidFill>
                <a:srgbClr val="2E5E73"/>
              </a:solidFill>
              <a:latin typeface="Roboto Light"/>
              <a:ea typeface="Roboto Light"/>
              <a:cs typeface="Roboto Light"/>
              <a:sym typeface="Roboto Light"/>
            </a:endParaRPr>
          </a:p>
        </p:txBody>
      </p:sp>
      <p:pic>
        <p:nvPicPr>
          <p:cNvPr id="899" name="Google Shape;899;p72">
            <a:hlinkClick r:id="rId3"/>
          </p:cNvPr>
          <p:cNvPicPr preferRelativeResize="0"/>
          <p:nvPr/>
        </p:nvPicPr>
        <p:blipFill>
          <a:blip r:embed="rId4">
            <a:alphaModFix/>
          </a:blip>
          <a:stretch>
            <a:fillRect/>
          </a:stretch>
        </p:blipFill>
        <p:spPr>
          <a:xfrm>
            <a:off x="3915850" y="1659175"/>
            <a:ext cx="1312300" cy="94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3"/>
          <p:cNvSpPr txBox="1"/>
          <p:nvPr/>
        </p:nvSpPr>
        <p:spPr>
          <a:xfrm>
            <a:off x="368950" y="127400"/>
            <a:ext cx="4846800" cy="49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Putting away the dishes </a:t>
            </a:r>
            <a:br>
              <a:rPr b="1" lang="en" sz="2400">
                <a:solidFill>
                  <a:schemeClr val="accent6"/>
                </a:solidFill>
                <a:latin typeface="Roboto"/>
                <a:ea typeface="Roboto"/>
                <a:cs typeface="Roboto"/>
                <a:sym typeface="Roboto"/>
              </a:rPr>
            </a:br>
            <a:r>
              <a:rPr b="1" lang="en" sz="2400">
                <a:solidFill>
                  <a:schemeClr val="accent6"/>
                </a:solidFill>
                <a:latin typeface="Roboto"/>
                <a:ea typeface="Roboto"/>
                <a:cs typeface="Roboto"/>
                <a:sym typeface="Roboto"/>
              </a:rPr>
              <a:t>the computational way</a:t>
            </a:r>
            <a:endParaRPr b="1" sz="2400">
              <a:solidFill>
                <a:schemeClr val="accent6"/>
              </a:solidFill>
              <a:latin typeface="Roboto"/>
              <a:ea typeface="Roboto"/>
              <a:cs typeface="Roboto"/>
              <a:sym typeface="Roboto"/>
            </a:endParaRPr>
          </a:p>
          <a:p>
            <a:pPr indent="0" lvl="0" marL="0" rtl="0" algn="l">
              <a:spcBef>
                <a:spcPts val="0"/>
              </a:spcBef>
              <a:spcAft>
                <a:spcPts val="0"/>
              </a:spcAft>
              <a:buNone/>
            </a:pPr>
            <a:r>
              <a:t/>
            </a:r>
            <a:endParaRPr>
              <a:solidFill>
                <a:schemeClr val="accent6"/>
              </a:solidFill>
              <a:latin typeface="Roboto Light"/>
              <a:ea typeface="Roboto Light"/>
              <a:cs typeface="Roboto Light"/>
              <a:sym typeface="Roboto Light"/>
            </a:endParaRPr>
          </a:p>
          <a:p>
            <a:pPr indent="0" lvl="0" marL="0" rtl="0" algn="l">
              <a:spcBef>
                <a:spcPts val="0"/>
              </a:spcBef>
              <a:spcAft>
                <a:spcPts val="0"/>
              </a:spcAft>
              <a:buNone/>
            </a:pPr>
            <a:r>
              <a:rPr lang="en" sz="1600">
                <a:solidFill>
                  <a:schemeClr val="accent6"/>
                </a:solidFill>
                <a:latin typeface="Roboto Light"/>
                <a:ea typeface="Roboto Light"/>
                <a:cs typeface="Roboto Light"/>
                <a:sym typeface="Roboto Light"/>
              </a:rPr>
              <a:t>User story:</a:t>
            </a:r>
            <a:endParaRPr sz="1600">
              <a:solidFill>
                <a:schemeClr val="accent6"/>
              </a:solidFill>
              <a:latin typeface="Roboto Light"/>
              <a:ea typeface="Roboto Light"/>
              <a:cs typeface="Roboto Light"/>
              <a:sym typeface="Roboto Light"/>
            </a:endParaRPr>
          </a:p>
          <a:p>
            <a:pPr indent="-167640" lvl="0" marL="320040" rtl="0" algn="l">
              <a:lnSpc>
                <a:spcPct val="115000"/>
              </a:lnSpc>
              <a:spcBef>
                <a:spcPts val="0"/>
              </a:spcBef>
              <a:spcAft>
                <a:spcPts val="0"/>
              </a:spcAft>
              <a:buClr>
                <a:srgbClr val="2E5E73"/>
              </a:buClr>
              <a:buSzPts val="1200"/>
              <a:buFont typeface="Roboto Light"/>
              <a:buChar char="●"/>
            </a:pPr>
            <a:r>
              <a:rPr lang="en" sz="1200">
                <a:solidFill>
                  <a:srgbClr val="2E5E73"/>
                </a:solidFill>
                <a:latin typeface="Roboto Light"/>
                <a:ea typeface="Roboto Light"/>
                <a:cs typeface="Roboto Light"/>
                <a:sym typeface="Roboto Light"/>
              </a:rPr>
              <a:t>As a member of a household, I want to use computational thinking to develop an algorithm for putting away the dishes.</a:t>
            </a:r>
            <a:endParaRPr sz="1200">
              <a:solidFill>
                <a:srgbClr val="2E5E73"/>
              </a:solidFill>
              <a:latin typeface="Roboto Light"/>
              <a:ea typeface="Roboto Light"/>
              <a:cs typeface="Roboto Light"/>
              <a:sym typeface="Roboto Light"/>
            </a:endParaRPr>
          </a:p>
          <a:p>
            <a:pPr indent="0" lvl="0" marL="320040" rtl="0" algn="l">
              <a:lnSpc>
                <a:spcPct val="115000"/>
              </a:lnSpc>
              <a:spcBef>
                <a:spcPts val="1000"/>
              </a:spcBef>
              <a:spcAft>
                <a:spcPts val="0"/>
              </a:spcAft>
              <a:buNone/>
            </a:pPr>
            <a:r>
              <a:t/>
            </a:r>
            <a:endParaRPr sz="1200">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sz="1600">
                <a:solidFill>
                  <a:srgbClr val="2E5E73"/>
                </a:solidFill>
                <a:latin typeface="Roboto Light"/>
                <a:ea typeface="Roboto Light"/>
                <a:cs typeface="Roboto Light"/>
                <a:sym typeface="Roboto Light"/>
              </a:rPr>
              <a:t>Acceptance criteria:</a:t>
            </a:r>
            <a:endParaRPr sz="1600">
              <a:solidFill>
                <a:srgbClr val="2E5E73"/>
              </a:solidFill>
              <a:latin typeface="Roboto Light"/>
              <a:ea typeface="Roboto Light"/>
              <a:cs typeface="Roboto Light"/>
              <a:sym typeface="Roboto Light"/>
            </a:endParaRPr>
          </a:p>
          <a:p>
            <a:pPr indent="-167640" lvl="0" marL="320040" marR="110517" rtl="0" algn="l">
              <a:lnSpc>
                <a:spcPct val="115000"/>
              </a:lnSpc>
              <a:spcBef>
                <a:spcPts val="0"/>
              </a:spcBef>
              <a:spcAft>
                <a:spcPts val="0"/>
              </a:spcAft>
              <a:buClr>
                <a:srgbClr val="2E5E73"/>
              </a:buClr>
              <a:buSzPts val="1200"/>
              <a:buFont typeface="Roboto Light"/>
              <a:buChar char="●"/>
            </a:pPr>
            <a:r>
              <a:rPr lang="en" sz="1200">
                <a:solidFill>
                  <a:srgbClr val="2E5E73"/>
                </a:solidFill>
                <a:latin typeface="Roboto Light"/>
                <a:ea typeface="Roboto Light"/>
                <a:cs typeface="Roboto Light"/>
                <a:sym typeface="Roboto Light"/>
              </a:rPr>
              <a:t>It is done when I have read through the Code Demo and can apply the four cornerstones of computational thinking (decomposition, pattern recognition, abstraction, and algorithms) to a regularly repeated task.</a:t>
            </a:r>
            <a:endParaRPr sz="1200">
              <a:solidFill>
                <a:srgbClr val="2E5E73"/>
              </a:solidFill>
              <a:latin typeface="Roboto Light"/>
              <a:ea typeface="Roboto Light"/>
              <a:cs typeface="Roboto Light"/>
              <a:sym typeface="Roboto Light"/>
            </a:endParaRPr>
          </a:p>
          <a:p>
            <a:pPr indent="-167640" lvl="0" marL="320040" rtl="0" algn="l">
              <a:lnSpc>
                <a:spcPct val="115000"/>
              </a:lnSpc>
              <a:spcBef>
                <a:spcPts val="500"/>
              </a:spcBef>
              <a:spcAft>
                <a:spcPts val="0"/>
              </a:spcAft>
              <a:buClr>
                <a:srgbClr val="2E5E73"/>
              </a:buClr>
              <a:buSzPts val="1200"/>
              <a:buFont typeface="Roboto Light"/>
              <a:buChar char="●"/>
            </a:pPr>
            <a:r>
              <a:rPr lang="en" sz="1200">
                <a:solidFill>
                  <a:srgbClr val="2E5E73"/>
                </a:solidFill>
                <a:latin typeface="Roboto Light"/>
                <a:ea typeface="Roboto Light"/>
                <a:cs typeface="Roboto Light"/>
                <a:sym typeface="Roboto Light"/>
              </a:rPr>
              <a:t>It is done when I have identified a task that I complete regularly.</a:t>
            </a:r>
            <a:endParaRPr sz="1200">
              <a:solidFill>
                <a:srgbClr val="2E5E73"/>
              </a:solidFill>
              <a:latin typeface="Roboto Light"/>
              <a:ea typeface="Roboto Light"/>
              <a:cs typeface="Roboto Light"/>
              <a:sym typeface="Roboto Light"/>
            </a:endParaRPr>
          </a:p>
          <a:p>
            <a:pPr indent="-167640" lvl="0" marL="320040" rtl="0" algn="l">
              <a:lnSpc>
                <a:spcPct val="115000"/>
              </a:lnSpc>
              <a:spcBef>
                <a:spcPts val="500"/>
              </a:spcBef>
              <a:spcAft>
                <a:spcPts val="0"/>
              </a:spcAft>
              <a:buClr>
                <a:srgbClr val="2E5E73"/>
              </a:buClr>
              <a:buSzPts val="1200"/>
              <a:buFont typeface="Roboto Light"/>
              <a:buChar char="●"/>
            </a:pPr>
            <a:r>
              <a:rPr lang="en" sz="1200">
                <a:solidFill>
                  <a:srgbClr val="2E5E73"/>
                </a:solidFill>
                <a:latin typeface="Roboto Light"/>
                <a:ea typeface="Roboto Light"/>
                <a:cs typeface="Roboto Light"/>
                <a:sym typeface="Roboto Light"/>
              </a:rPr>
              <a:t>It is done when I have used pseudocoding to apply the four cornerstones of computational thinking to the daily task.</a:t>
            </a:r>
            <a:endParaRPr sz="1200">
              <a:solidFill>
                <a:srgbClr val="2E5E73"/>
              </a:solidFill>
              <a:latin typeface="Roboto Light"/>
              <a:ea typeface="Roboto Light"/>
              <a:cs typeface="Roboto Light"/>
              <a:sym typeface="Roboto Light"/>
            </a:endParaRPr>
          </a:p>
          <a:p>
            <a:pPr indent="0" lvl="0" marL="0" rtl="0" algn="l">
              <a:lnSpc>
                <a:spcPct val="115000"/>
              </a:lnSpc>
              <a:spcBef>
                <a:spcPts val="500"/>
              </a:spcBef>
              <a:spcAft>
                <a:spcPts val="0"/>
              </a:spcAft>
              <a:buNone/>
            </a:pPr>
            <a:r>
              <a:t/>
            </a:r>
            <a:endParaRPr sz="1200">
              <a:solidFill>
                <a:srgbClr val="2E5E73"/>
              </a:solidFill>
              <a:latin typeface="Roboto Light"/>
              <a:ea typeface="Roboto Light"/>
              <a:cs typeface="Roboto Light"/>
              <a:sym typeface="Roboto Light"/>
            </a:endParaRPr>
          </a:p>
          <a:p>
            <a:pPr indent="0" lvl="0" marL="0" rtl="0" algn="l">
              <a:spcBef>
                <a:spcPts val="1200"/>
              </a:spcBef>
              <a:spcAft>
                <a:spcPts val="0"/>
              </a:spcAft>
              <a:buNone/>
            </a:pPr>
            <a:r>
              <a:t/>
            </a:r>
            <a:endParaRPr>
              <a:solidFill>
                <a:schemeClr val="accent6"/>
              </a:solidFill>
              <a:latin typeface="Roboto Light"/>
              <a:ea typeface="Roboto Light"/>
              <a:cs typeface="Roboto Light"/>
              <a:sym typeface="Roboto Light"/>
            </a:endParaRPr>
          </a:p>
        </p:txBody>
      </p:sp>
      <p:pic>
        <p:nvPicPr>
          <p:cNvPr id="905" name="Google Shape;905;p73"/>
          <p:cNvPicPr preferRelativeResize="0"/>
          <p:nvPr/>
        </p:nvPicPr>
        <p:blipFill rotWithShape="1">
          <a:blip r:embed="rId3">
            <a:alphaModFix/>
          </a:blip>
          <a:srcRect b="6480" l="12329" r="15821" t="19368"/>
          <a:stretch/>
        </p:blipFill>
        <p:spPr>
          <a:xfrm>
            <a:off x="5280950" y="1315525"/>
            <a:ext cx="3344252" cy="258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74"/>
          <p:cNvSpPr txBox="1"/>
          <p:nvPr/>
        </p:nvSpPr>
        <p:spPr>
          <a:xfrm>
            <a:off x="368950" y="127400"/>
            <a:ext cx="4151400" cy="30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Decomposition</a:t>
            </a:r>
            <a:endParaRPr b="1" sz="24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2E5E73"/>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a:solidFill>
                  <a:srgbClr val="2E5E73"/>
                </a:solidFill>
                <a:latin typeface="Roboto Medium"/>
                <a:ea typeface="Roboto Medium"/>
                <a:cs typeface="Roboto Medium"/>
                <a:sym typeface="Roboto Medium"/>
              </a:rPr>
              <a:t>Decomposition</a:t>
            </a:r>
            <a:r>
              <a:rPr lang="en">
                <a:solidFill>
                  <a:srgbClr val="2E5E73"/>
                </a:solidFill>
                <a:latin typeface="Roboto Light"/>
                <a:ea typeface="Roboto Light"/>
                <a:cs typeface="Roboto Light"/>
                <a:sym typeface="Roboto Light"/>
              </a:rPr>
              <a:t> means breaking down a problem into smaller tasks.</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a:solidFill>
                  <a:srgbClr val="2E5E73"/>
                </a:solidFill>
                <a:latin typeface="Roboto Light"/>
                <a:ea typeface="Roboto Light"/>
                <a:cs typeface="Roboto Light"/>
                <a:sym typeface="Roboto Light"/>
              </a:rPr>
              <a:t>Since the problem that we are working on is putting away the dishes, let’s take a look at the following image to get an idea of what kind of dishes we are putting away.</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a:solidFill>
                  <a:srgbClr val="2E5E73"/>
                </a:solidFill>
                <a:latin typeface="Roboto Light"/>
                <a:ea typeface="Roboto Light"/>
                <a:cs typeface="Roboto Light"/>
                <a:sym typeface="Roboto Light"/>
              </a:rPr>
              <a:t>Here we see that there are three types of dishes that we need to put away: plain plates, fancy plates, and bowls. </a:t>
            </a:r>
            <a:endParaRPr>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a:solidFill>
                  <a:srgbClr val="2E5E73"/>
                </a:solidFill>
                <a:latin typeface="Roboto Light"/>
                <a:ea typeface="Roboto Light"/>
                <a:cs typeface="Roboto Light"/>
                <a:sym typeface="Roboto Light"/>
              </a:rPr>
              <a:t>When we pseudocode these subtasks, it might look like the following:</a:t>
            </a:r>
            <a:endParaRPr>
              <a:solidFill>
                <a:schemeClr val="accent6"/>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accent6"/>
              </a:solidFill>
              <a:latin typeface="Roboto Light"/>
              <a:ea typeface="Roboto Light"/>
              <a:cs typeface="Roboto Light"/>
              <a:sym typeface="Roboto Light"/>
            </a:endParaRPr>
          </a:p>
        </p:txBody>
      </p:sp>
      <p:sp>
        <p:nvSpPr>
          <p:cNvPr id="911" name="Google Shape;911;p74"/>
          <p:cNvSpPr txBox="1"/>
          <p:nvPr>
            <p:ph idx="1" type="body"/>
          </p:nvPr>
        </p:nvSpPr>
        <p:spPr>
          <a:xfrm>
            <a:off x="0" y="3862000"/>
            <a:ext cx="2887500" cy="11019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None/>
            </a:pPr>
            <a:r>
              <a:rPr lang="en" sz="1200">
                <a:solidFill>
                  <a:srgbClr val="2E5E73"/>
                </a:solidFill>
                <a:latin typeface="Inconsolata Medium"/>
                <a:ea typeface="Inconsolata Medium"/>
                <a:cs typeface="Inconsolata Medium"/>
                <a:sym typeface="Inconsolata Medium"/>
              </a:rPr>
              <a:t># Tas</a:t>
            </a:r>
            <a:r>
              <a:rPr lang="en" sz="1200">
                <a:solidFill>
                  <a:srgbClr val="2E5E73"/>
                </a:solidFill>
                <a:latin typeface="Inconsolata Medium"/>
                <a:ea typeface="Inconsolata Medium"/>
                <a:cs typeface="Inconsolata Medium"/>
                <a:sym typeface="Inconsolata Medium"/>
              </a:rPr>
              <a:t>ks:</a:t>
            </a:r>
            <a:endParaRPr sz="1200">
              <a:solidFill>
                <a:srgbClr val="2E5E73"/>
              </a:solidFill>
              <a:latin typeface="Inconsolata Medium"/>
              <a:ea typeface="Inconsolata Medium"/>
              <a:cs typeface="Inconsolata Medium"/>
              <a:sym typeface="Inconsolata Medium"/>
            </a:endParaRPr>
          </a:p>
          <a:p>
            <a:pPr indent="457200" lvl="0" marL="0" rtl="0" algn="l">
              <a:lnSpc>
                <a:spcPct val="105000"/>
              </a:lnSpc>
              <a:spcBef>
                <a:spcPts val="0"/>
              </a:spcBef>
              <a:spcAft>
                <a:spcPts val="0"/>
              </a:spcAft>
              <a:buNone/>
            </a:pPr>
            <a:r>
              <a:rPr lang="en" sz="1200">
                <a:solidFill>
                  <a:srgbClr val="2E5E73"/>
                </a:solidFill>
                <a:latin typeface="Inconsolata Medium"/>
                <a:ea typeface="Inconsolata Medium"/>
                <a:cs typeface="Inconsolata Medium"/>
                <a:sym typeface="Inconsolata Medium"/>
              </a:rPr>
              <a:t># Stack plain plates</a:t>
            </a:r>
            <a:endParaRPr sz="1200">
              <a:solidFill>
                <a:srgbClr val="2E5E73"/>
              </a:solidFill>
              <a:latin typeface="Inconsolata Medium"/>
              <a:ea typeface="Inconsolata Medium"/>
              <a:cs typeface="Inconsolata Medium"/>
              <a:sym typeface="Inconsolata Medium"/>
            </a:endParaRPr>
          </a:p>
          <a:p>
            <a:pPr indent="457200" lvl="0" marL="0" rtl="0" algn="l">
              <a:lnSpc>
                <a:spcPct val="105000"/>
              </a:lnSpc>
              <a:spcBef>
                <a:spcPts val="0"/>
              </a:spcBef>
              <a:spcAft>
                <a:spcPts val="0"/>
              </a:spcAft>
              <a:buNone/>
            </a:pPr>
            <a:r>
              <a:rPr lang="en" sz="1200">
                <a:solidFill>
                  <a:srgbClr val="2E5E73"/>
                </a:solidFill>
                <a:latin typeface="Inconsolata Medium"/>
                <a:ea typeface="Inconsolata Medium"/>
                <a:cs typeface="Inconsolata Medium"/>
                <a:sym typeface="Inconsolata Medium"/>
              </a:rPr>
              <a:t># Stack fancy plates</a:t>
            </a:r>
            <a:endParaRPr sz="1200">
              <a:solidFill>
                <a:srgbClr val="2E5E73"/>
              </a:solidFill>
              <a:latin typeface="Inconsolata Medium"/>
              <a:ea typeface="Inconsolata Medium"/>
              <a:cs typeface="Inconsolata Medium"/>
              <a:sym typeface="Inconsolata Medium"/>
            </a:endParaRPr>
          </a:p>
          <a:p>
            <a:pPr indent="457200" lvl="0" marL="0" rtl="0" algn="l">
              <a:lnSpc>
                <a:spcPct val="105000"/>
              </a:lnSpc>
              <a:spcBef>
                <a:spcPts val="0"/>
              </a:spcBef>
              <a:spcAft>
                <a:spcPts val="0"/>
              </a:spcAft>
              <a:buNone/>
            </a:pPr>
            <a:r>
              <a:rPr lang="en" sz="1200">
                <a:solidFill>
                  <a:srgbClr val="2E5E73"/>
                </a:solidFill>
                <a:latin typeface="Inconsolata Medium"/>
                <a:ea typeface="Inconsolata Medium"/>
                <a:cs typeface="Inconsolata Medium"/>
                <a:sym typeface="Inconsolata Medium"/>
              </a:rPr>
              <a:t># Stack plain bowls</a:t>
            </a:r>
            <a:endParaRPr sz="1200">
              <a:solidFill>
                <a:srgbClr val="2E5E73"/>
              </a:solidFill>
              <a:latin typeface="Inconsolata Medium"/>
              <a:ea typeface="Inconsolata Medium"/>
              <a:cs typeface="Inconsolata Medium"/>
              <a:sym typeface="Inconsolata Medium"/>
            </a:endParaRPr>
          </a:p>
          <a:p>
            <a:pPr indent="0" lvl="0" marL="0" rtl="0" algn="l">
              <a:lnSpc>
                <a:spcPct val="105000"/>
              </a:lnSpc>
              <a:spcBef>
                <a:spcPts val="0"/>
              </a:spcBef>
              <a:spcAft>
                <a:spcPts val="0"/>
              </a:spcAft>
              <a:buNone/>
            </a:pPr>
            <a:r>
              <a:t/>
            </a:r>
            <a:endParaRPr sz="1200">
              <a:solidFill>
                <a:srgbClr val="2E5E73"/>
              </a:solidFill>
              <a:latin typeface="Inconsolata Medium"/>
              <a:ea typeface="Inconsolata Medium"/>
              <a:cs typeface="Inconsolata Medium"/>
              <a:sym typeface="Inconsolata Medium"/>
            </a:endParaRPr>
          </a:p>
        </p:txBody>
      </p:sp>
      <p:pic>
        <p:nvPicPr>
          <p:cNvPr id="912" name="Google Shape;912;p74"/>
          <p:cNvPicPr preferRelativeResize="0"/>
          <p:nvPr/>
        </p:nvPicPr>
        <p:blipFill rotWithShape="1">
          <a:blip r:embed="rId3">
            <a:alphaModFix/>
          </a:blip>
          <a:srcRect b="13987" l="9072" r="8677" t="25380"/>
          <a:stretch/>
        </p:blipFill>
        <p:spPr>
          <a:xfrm flipH="1">
            <a:off x="4422676" y="911925"/>
            <a:ext cx="4662724" cy="257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5"/>
          <p:cNvSpPr txBox="1"/>
          <p:nvPr/>
        </p:nvSpPr>
        <p:spPr>
          <a:xfrm>
            <a:off x="368950" y="127400"/>
            <a:ext cx="4259400" cy="3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6"/>
                </a:solidFill>
                <a:latin typeface="Roboto"/>
                <a:ea typeface="Roboto"/>
                <a:cs typeface="Roboto"/>
                <a:sym typeface="Roboto"/>
              </a:rPr>
              <a:t>Pattern Recognition</a:t>
            </a:r>
            <a:endParaRPr b="1" sz="24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2E5E73"/>
              </a:solidFill>
              <a:latin typeface="Roboto Medium"/>
              <a:ea typeface="Roboto Medium"/>
              <a:cs typeface="Roboto Medium"/>
              <a:sym typeface="Roboto Medium"/>
            </a:endParaRPr>
          </a:p>
          <a:p>
            <a:pPr indent="0" lvl="0" marL="0" marR="106315" rtl="0" algn="l">
              <a:lnSpc>
                <a:spcPct val="115000"/>
              </a:lnSpc>
              <a:spcBef>
                <a:spcPts val="0"/>
              </a:spcBef>
              <a:spcAft>
                <a:spcPts val="0"/>
              </a:spcAft>
              <a:buNone/>
            </a:pPr>
            <a:r>
              <a:rPr lang="en" sz="1200">
                <a:solidFill>
                  <a:srgbClr val="2E5E73"/>
                </a:solidFill>
                <a:latin typeface="Roboto Light"/>
                <a:ea typeface="Roboto Light"/>
                <a:cs typeface="Roboto Light"/>
                <a:sym typeface="Roboto Light"/>
              </a:rPr>
              <a:t>Think about how we’ve solved these subtasks previously and try finding any patterns that might help us to solve this particular problem. </a:t>
            </a:r>
            <a:endParaRPr sz="1200">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0"/>
              </a:spcAft>
              <a:buNone/>
            </a:pPr>
            <a:r>
              <a:rPr lang="en" sz="1200">
                <a:solidFill>
                  <a:srgbClr val="2E5E73"/>
                </a:solidFill>
                <a:latin typeface="Roboto Light"/>
                <a:ea typeface="Roboto Light"/>
                <a:cs typeface="Roboto Light"/>
                <a:sym typeface="Roboto Light"/>
              </a:rPr>
              <a:t>The following image shows that our cupboard space is limited and we only have two shelves to work with:</a:t>
            </a:r>
            <a:endParaRPr sz="1200">
              <a:solidFill>
                <a:srgbClr val="2E5E73"/>
              </a:solidFill>
              <a:latin typeface="Roboto Light"/>
              <a:ea typeface="Roboto Light"/>
              <a:cs typeface="Roboto Light"/>
              <a:sym typeface="Roboto Light"/>
            </a:endParaRPr>
          </a:p>
          <a:p>
            <a:pPr indent="-167640" lvl="0" marL="320040" rtl="0" algn="l">
              <a:lnSpc>
                <a:spcPct val="115000"/>
              </a:lnSpc>
              <a:spcBef>
                <a:spcPts val="500"/>
              </a:spcBef>
              <a:spcAft>
                <a:spcPts val="0"/>
              </a:spcAft>
              <a:buClr>
                <a:srgbClr val="2E5E73"/>
              </a:buClr>
              <a:buSzPts val="1200"/>
              <a:buFont typeface="Roboto"/>
              <a:buAutoNum type="arabicPeriod"/>
            </a:pPr>
            <a:r>
              <a:rPr lang="en" sz="1200">
                <a:solidFill>
                  <a:srgbClr val="2E5E73"/>
                </a:solidFill>
                <a:latin typeface="Roboto Light"/>
                <a:ea typeface="Roboto Light"/>
                <a:cs typeface="Roboto Light"/>
                <a:sym typeface="Roboto Light"/>
              </a:rPr>
              <a:t>In the past, we see that we have first stacked the fancy plates on the top shelf where they are protected. </a:t>
            </a:r>
            <a:endParaRPr sz="1200">
              <a:solidFill>
                <a:srgbClr val="2E5E73"/>
              </a:solidFill>
              <a:latin typeface="Roboto Light"/>
              <a:ea typeface="Roboto Light"/>
              <a:cs typeface="Roboto Light"/>
              <a:sym typeface="Roboto Light"/>
            </a:endParaRPr>
          </a:p>
          <a:p>
            <a:pPr indent="-167640" lvl="0" marL="320040" rtl="0" algn="l">
              <a:lnSpc>
                <a:spcPct val="115000"/>
              </a:lnSpc>
              <a:spcBef>
                <a:spcPts val="500"/>
              </a:spcBef>
              <a:spcAft>
                <a:spcPts val="0"/>
              </a:spcAft>
              <a:buClr>
                <a:srgbClr val="2E5E73"/>
              </a:buClr>
              <a:buSzPts val="1200"/>
              <a:buFont typeface="Roboto"/>
              <a:buAutoNum type="arabicPeriod"/>
            </a:pPr>
            <a:r>
              <a:rPr lang="en" sz="1200">
                <a:solidFill>
                  <a:srgbClr val="2E5E73"/>
                </a:solidFill>
                <a:latin typeface="Roboto Light"/>
                <a:ea typeface="Roboto Light"/>
                <a:cs typeface="Roboto Light"/>
                <a:sym typeface="Roboto Light"/>
              </a:rPr>
              <a:t>Then we stacked the plain plates on the bottom shelf; and</a:t>
            </a:r>
            <a:endParaRPr sz="1200">
              <a:solidFill>
                <a:srgbClr val="2E5E73"/>
              </a:solidFill>
              <a:latin typeface="Roboto Light"/>
              <a:ea typeface="Roboto Light"/>
              <a:cs typeface="Roboto Light"/>
              <a:sym typeface="Roboto Light"/>
            </a:endParaRPr>
          </a:p>
          <a:p>
            <a:pPr indent="-167640" lvl="0" marL="320040" rtl="0" algn="l">
              <a:lnSpc>
                <a:spcPct val="115000"/>
              </a:lnSpc>
              <a:spcBef>
                <a:spcPts val="500"/>
              </a:spcBef>
              <a:spcAft>
                <a:spcPts val="0"/>
              </a:spcAft>
              <a:buClr>
                <a:srgbClr val="2E5E73"/>
              </a:buClr>
              <a:buSzPts val="1200"/>
              <a:buFont typeface="Roboto"/>
              <a:buAutoNum type="arabicPeriod"/>
            </a:pPr>
            <a:r>
              <a:rPr lang="en" sz="1200">
                <a:solidFill>
                  <a:srgbClr val="2E5E73"/>
                </a:solidFill>
                <a:latin typeface="Roboto Light"/>
                <a:ea typeface="Roboto Light"/>
                <a:cs typeface="Roboto Light"/>
                <a:sym typeface="Roboto Light"/>
              </a:rPr>
              <a:t>Stacked the plain bowls on top of the plain plates. </a:t>
            </a:r>
            <a:endParaRPr sz="1200">
              <a:solidFill>
                <a:srgbClr val="2E5E73"/>
              </a:solidFill>
              <a:latin typeface="Roboto Light"/>
              <a:ea typeface="Roboto Light"/>
              <a:cs typeface="Roboto Light"/>
              <a:sym typeface="Roboto Light"/>
            </a:endParaRPr>
          </a:p>
          <a:p>
            <a:pPr indent="0" lvl="0" marL="0" rtl="0" algn="l">
              <a:lnSpc>
                <a:spcPct val="115000"/>
              </a:lnSpc>
              <a:spcBef>
                <a:spcPts val="1000"/>
              </a:spcBef>
              <a:spcAft>
                <a:spcPts val="1000"/>
              </a:spcAft>
              <a:buNone/>
            </a:pPr>
            <a:r>
              <a:rPr lang="en" sz="1200">
                <a:solidFill>
                  <a:srgbClr val="2E5E73"/>
                </a:solidFill>
                <a:latin typeface="Roboto Light"/>
                <a:ea typeface="Roboto Light"/>
                <a:cs typeface="Roboto Light"/>
                <a:sym typeface="Roboto Light"/>
              </a:rPr>
              <a:t>Now that we’ve revisited patterns that we've used to solve this problem in the past, let's pseudocode it:</a:t>
            </a:r>
            <a:endParaRPr>
              <a:solidFill>
                <a:srgbClr val="2E5E73"/>
              </a:solidFill>
              <a:latin typeface="Roboto Medium"/>
              <a:ea typeface="Roboto Medium"/>
              <a:cs typeface="Roboto Medium"/>
              <a:sym typeface="Roboto Medium"/>
            </a:endParaRPr>
          </a:p>
        </p:txBody>
      </p:sp>
      <p:sp>
        <p:nvSpPr>
          <p:cNvPr id="918" name="Google Shape;918;p75"/>
          <p:cNvSpPr txBox="1"/>
          <p:nvPr>
            <p:ph idx="1" type="body"/>
          </p:nvPr>
        </p:nvSpPr>
        <p:spPr>
          <a:xfrm>
            <a:off x="-44925" y="3756000"/>
            <a:ext cx="4312800" cy="1387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Pattern recognition:</a:t>
            </a:r>
            <a:endParaRPr sz="1200">
              <a:solidFill>
                <a:srgbClr val="2E5E73"/>
              </a:solidFill>
              <a:latin typeface="Inconsolata Medium"/>
              <a:ea typeface="Inconsolata Medium"/>
              <a:cs typeface="Inconsolata Medium"/>
              <a:sym typeface="Inconsolata Medium"/>
            </a:endParaRPr>
          </a:p>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Plain plates go on the bottom shelf</a:t>
            </a:r>
            <a:endParaRPr sz="1200">
              <a:solidFill>
                <a:srgbClr val="2E5E73"/>
              </a:solidFill>
              <a:latin typeface="Inconsolata Medium"/>
              <a:ea typeface="Inconsolata Medium"/>
              <a:cs typeface="Inconsolata Medium"/>
              <a:sym typeface="Inconsolata Medium"/>
            </a:endParaRPr>
          </a:p>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Fancy plates go on the top shelf</a:t>
            </a:r>
            <a:endParaRPr sz="1200">
              <a:solidFill>
                <a:srgbClr val="2E5E73"/>
              </a:solidFill>
              <a:latin typeface="Inconsolata Medium"/>
              <a:ea typeface="Inconsolata Medium"/>
              <a:cs typeface="Inconsolata Medium"/>
              <a:sym typeface="Inconsolata Medium"/>
            </a:endParaRPr>
          </a:p>
          <a:p>
            <a:pPr indent="457200" lvl="0" marL="0" rtl="0" algn="l">
              <a:spcBef>
                <a:spcPts val="0"/>
              </a:spcBef>
              <a:spcAft>
                <a:spcPts val="0"/>
              </a:spcAft>
              <a:buNone/>
            </a:pPr>
            <a:r>
              <a:rPr lang="en" sz="1200">
                <a:solidFill>
                  <a:srgbClr val="2E5E73"/>
                </a:solidFill>
                <a:latin typeface="Inconsolata Medium"/>
                <a:ea typeface="Inconsolata Medium"/>
                <a:cs typeface="Inconsolata Medium"/>
                <a:sym typeface="Inconsolata Medium"/>
              </a:rPr>
              <a:t># Bowls go on the top of plain plates</a:t>
            </a:r>
            <a:endParaRPr sz="1900">
              <a:solidFill>
                <a:srgbClr val="2E5E73"/>
              </a:solidFill>
              <a:latin typeface="Inconsolata Medium"/>
              <a:ea typeface="Inconsolata Medium"/>
              <a:cs typeface="Inconsolata Medium"/>
              <a:sym typeface="Inconsolata Medium"/>
            </a:endParaRPr>
          </a:p>
        </p:txBody>
      </p:sp>
      <p:pic>
        <p:nvPicPr>
          <p:cNvPr id="919" name="Google Shape;919;p75"/>
          <p:cNvPicPr preferRelativeResize="0"/>
          <p:nvPr/>
        </p:nvPicPr>
        <p:blipFill>
          <a:blip r:embed="rId3">
            <a:alphaModFix/>
          </a:blip>
          <a:stretch>
            <a:fillRect/>
          </a:stretch>
        </p:blipFill>
        <p:spPr>
          <a:xfrm>
            <a:off x="4768175" y="938175"/>
            <a:ext cx="4193676" cy="314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