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61" r:id="rId2"/>
    <p:sldMasterId id="2147483769" r:id="rId3"/>
  </p:sldMasterIdLst>
  <p:notesMasterIdLst>
    <p:notesMasterId r:id="rId24"/>
  </p:notesMasterIdLst>
  <p:sldIdLst>
    <p:sldId id="346" r:id="rId4"/>
    <p:sldId id="347" r:id="rId5"/>
    <p:sldId id="348" r:id="rId6"/>
    <p:sldId id="323" r:id="rId7"/>
    <p:sldId id="353" r:id="rId8"/>
    <p:sldId id="369" r:id="rId9"/>
    <p:sldId id="370" r:id="rId10"/>
    <p:sldId id="357" r:id="rId11"/>
    <p:sldId id="340" r:id="rId12"/>
    <p:sldId id="363" r:id="rId13"/>
    <p:sldId id="364" r:id="rId14"/>
    <p:sldId id="371" r:id="rId15"/>
    <p:sldId id="372" r:id="rId16"/>
    <p:sldId id="373" r:id="rId17"/>
    <p:sldId id="358" r:id="rId18"/>
    <p:sldId id="362" r:id="rId19"/>
    <p:sldId id="359" r:id="rId20"/>
    <p:sldId id="324" r:id="rId21"/>
    <p:sldId id="360" r:id="rId22"/>
    <p:sldId id="35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1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这里需要先简单说明一下我们这个项目是什么，面向谁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1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88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05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8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5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1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9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53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4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8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D1777-F3A6-4ABD-BC6D-003384D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89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F645F-812D-47F2-8FA6-82873A33A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43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4614514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090258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138770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8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03574-638C-4098-B29D-C999B578E19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4599">
            <a:off x="8673142" y="-2230600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8" r:id="rId2"/>
    <p:sldLayoutId id="2147483779" r:id="rId3"/>
    <p:sldLayoutId id="2147483770" r:id="rId4"/>
    <p:sldLayoutId id="2147483771" r:id="rId5"/>
    <p:sldLayoutId id="2147483774" r:id="rId6"/>
    <p:sldLayoutId id="214748378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4312" y="2645864"/>
            <a:ext cx="35702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照片分类系统</a:t>
            </a:r>
            <a:endParaRPr lang="en-US" altLang="zh-CN" sz="4400" dirty="0"/>
          </a:p>
          <a:p>
            <a:pPr algn="r"/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10342876" y="4091904"/>
            <a:ext cx="1129458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</p:spTree>
    <p:extLst>
      <p:ext uri="{BB962C8B-B14F-4D97-AF65-F5344CB8AC3E}">
        <p14:creationId xmlns:p14="http://schemas.microsoft.com/office/powerpoint/2010/main" val="15884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59888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项目管理工具</a:t>
            </a:r>
            <a:r>
              <a:rPr lang="en-US" altLang="zh-CN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—</a:t>
            </a: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华为</a:t>
            </a:r>
            <a:r>
              <a:rPr lang="en-US" altLang="zh-CN" sz="2800" spc="300" dirty="0" err="1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CodeArts</a:t>
            </a: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平台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E8106B-C7C2-080F-C9D7-8576213C49AC}"/>
              </a:ext>
            </a:extLst>
          </p:cNvPr>
          <p:cNvSpPr txBox="1"/>
          <p:nvPr/>
        </p:nvSpPr>
        <p:spPr>
          <a:xfrm>
            <a:off x="1664633" y="1392920"/>
            <a:ext cx="91458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项目管理模块配置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任务管理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迭代计划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看板管理</a:t>
            </a: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代码托管与版本控制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代码仓库创建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分支管理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代码审查</a:t>
            </a: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持续集成与交付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构建流水线配置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测试与部署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CI/CD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监控与报告</a:t>
            </a: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测试管理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测试计划与用例管理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测试执行与缺陷管理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文档管理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Wiki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版本控制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F00952-9975-307F-52C1-02E14BD6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07" y="2032551"/>
            <a:ext cx="6547673" cy="31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2782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开发环境及配置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BE9D3F-42C6-49E1-CE94-92F2A59FE38A}"/>
              </a:ext>
            </a:extLst>
          </p:cNvPr>
          <p:cNvSpPr txBox="1"/>
          <p:nvPr/>
        </p:nvSpPr>
        <p:spPr>
          <a:xfrm>
            <a:off x="2085827" y="1495548"/>
            <a:ext cx="69669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操作系统：建议使用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Linux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Ubuntu 20.04 LTS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Windows    10/11</a:t>
            </a:r>
          </a:p>
          <a:p>
            <a:pPr marL="285750" indent="-285750" algn="just">
              <a:buFontTx/>
              <a:buChar char="-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编程语言：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JavaScript (ES6+)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</a:p>
          <a:p>
            <a:pPr marL="285750" indent="-285750" algn="just">
              <a:buFontTx/>
              <a:buChar char="-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前端框架：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Vue.js (Vue 3)</a:t>
            </a:r>
          </a:p>
          <a:p>
            <a:pPr marL="285750" indent="-285750" algn="just">
              <a:buFontTx/>
              <a:buChar char="-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后端框架：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Node.js (Express.js)</a:t>
            </a:r>
          </a:p>
          <a:p>
            <a:pPr marL="285750" indent="-285750" algn="just">
              <a:buFontTx/>
              <a:buChar char="-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openGauss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版本控制：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包管理器：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包管理器）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769184" y="429057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成本分配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893F04-2F78-5F32-0E3A-11ED74C98930}"/>
              </a:ext>
            </a:extLst>
          </p:cNvPr>
          <p:cNvSpPr txBox="1"/>
          <p:nvPr/>
        </p:nvSpPr>
        <p:spPr>
          <a:xfrm>
            <a:off x="1323037" y="1189193"/>
            <a:ext cx="87495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人力成本：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成本分配： 预算中至少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60-70%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应分配给人力成本（约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3-3.5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万）。每个人的报酬可以根据其角色的重要性和工作量来调整。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软件和工具：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开发工具与软件许可： 可能需要购买开发工具、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、版本控制系统、数据分析工具等软件的许可费。预算约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云服务与存储： 如果项目需要云服务或数据存储（如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AWS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Azure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等），预留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5-10%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的预算（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2500-5000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硬件与基础设施：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设备采购与维护： 确保团队有足够的设备（如电脑、测试设备等），预算约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网络与通信费用： 支付因远程工作或团队间沟通所产生的费用（如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VPN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、视频会议软件等），预算约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测试与调试费用：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测试环境的搭建与维护： 包括购买测试工具、设置虚拟机或其他测试环境，预算约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模型训练费用： 如果需要使用额外的算力或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实例进行模型训练，预留约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的预算（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项目管理与其他费用：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文档制作与培训： 包括用户手册、项目文档、团队培训等，预算约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元）。</a:t>
            </a: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不可预见费用： 预留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的预算作为不可预见的费用（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1500-2500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元），以应对突发状况。</a:t>
            </a:r>
          </a:p>
        </p:txBody>
      </p:sp>
    </p:spTree>
    <p:extLst>
      <p:ext uri="{BB962C8B-B14F-4D97-AF65-F5344CB8AC3E}">
        <p14:creationId xmlns:p14="http://schemas.microsoft.com/office/powerpoint/2010/main" val="38395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769184" y="429057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决策流程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0D7D0-C9C7-CD72-EFDA-440417F56137}"/>
              </a:ext>
            </a:extLst>
          </p:cNvPr>
          <p:cNvSpPr txBox="1"/>
          <p:nvPr/>
        </p:nvSpPr>
        <p:spPr>
          <a:xfrm>
            <a:off x="1398842" y="1630740"/>
            <a:ext cx="69669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制定决策框架：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确定决策的标准和依据，包括成本效益分析结果、风险评估、项目优先级等。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定期审核与调整：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每周召开项目会议，审核项目进展和预算执行情况，及时调整经济决策。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决策反馈机制：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建立快速反馈机制，以应对突发的经济问题，如费用超支或资源短缺。</a:t>
            </a:r>
          </a:p>
        </p:txBody>
      </p:sp>
    </p:spTree>
    <p:extLst>
      <p:ext uri="{BB962C8B-B14F-4D97-AF65-F5344CB8AC3E}">
        <p14:creationId xmlns:p14="http://schemas.microsoft.com/office/powerpoint/2010/main" val="32193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769184" y="429057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决策工具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EAB96-1B7E-CB5E-75D4-B6893EAAD7EC}"/>
              </a:ext>
            </a:extLst>
          </p:cNvPr>
          <p:cNvSpPr txBox="1"/>
          <p:nvPr/>
        </p:nvSpPr>
        <p:spPr>
          <a:xfrm>
            <a:off x="1696933" y="1557140"/>
            <a:ext cx="69669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预算管理表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使用电子表格工具（如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Excel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）创建详细的预算管理表，实时跟踪和更新项目支出情况。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项目管理软件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使用华为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CodeArts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或其他项目管理软件进行任务和资源的管理，确保经济决策与项目进展紧密结合。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财务报表与分析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定期生成财务报表，分析项目的资金流动，确保每一笔支出的合理性和有效性。</a:t>
            </a:r>
          </a:p>
        </p:txBody>
      </p:sp>
    </p:spTree>
    <p:extLst>
      <p:ext uri="{BB962C8B-B14F-4D97-AF65-F5344CB8AC3E}">
        <p14:creationId xmlns:p14="http://schemas.microsoft.com/office/powerpoint/2010/main" val="352027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64704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需求</a:t>
            </a: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分析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9C579E97-0AB7-4972-A56E-1389EFE0FAD3}"/>
              </a:ext>
            </a:extLst>
          </p:cNvPr>
          <p:cNvSpPr/>
          <p:nvPr/>
        </p:nvSpPr>
        <p:spPr>
          <a:xfrm>
            <a:off x="854465" y="1082326"/>
            <a:ext cx="531827" cy="284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5659D1-C977-8794-989F-BF6E96C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0" y="1590637"/>
            <a:ext cx="9707801" cy="45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团队实践记录</a:t>
            </a: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65109" y="3796130"/>
            <a:ext cx="478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/>
              </a:rPr>
              <a:t>group division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795867" y="3769727"/>
            <a:ext cx="2962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1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EC26EB9-533D-43CF-BEDA-7C063EC107BF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会议记录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45F73-F40D-6EB5-1B65-061AEACC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26" y="1389319"/>
            <a:ext cx="7601509" cy="51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EC26EB9-533D-43CF-BEDA-7C063EC107BF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实践照片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2C505-57E8-2D5C-ACA0-B79DB559B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0" y="1601404"/>
            <a:ext cx="5263723" cy="3540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1EA9A5-5105-86C0-3B4E-4B528D73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1404"/>
            <a:ext cx="5519581" cy="35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9676" y="964599"/>
            <a:ext cx="2484376" cy="79434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1333018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98857" y="294284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小组成员分工和计划进度</a:t>
            </a:r>
          </a:p>
        </p:txBody>
      </p:sp>
      <p:sp>
        <p:nvSpPr>
          <p:cNvPr id="22" name="矩形 21"/>
          <p:cNvSpPr/>
          <p:nvPr/>
        </p:nvSpPr>
        <p:spPr>
          <a:xfrm>
            <a:off x="1333018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98857" y="44222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需求分析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6759261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2648" y="294043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项目管理和预算说明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6759261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2648" y="44611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团队实践记录</a:t>
            </a:r>
          </a:p>
        </p:txBody>
      </p:sp>
    </p:spTree>
    <p:extLst>
      <p:ext uri="{BB962C8B-B14F-4D97-AF65-F5344CB8AC3E}">
        <p14:creationId xmlns:p14="http://schemas.microsoft.com/office/powerpoint/2010/main" val="253470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3538" y="163995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照片分类系统</a:t>
            </a:r>
          </a:p>
        </p:txBody>
      </p:sp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826493" y="2820945"/>
            <a:ext cx="2539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谢谢大家！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05737" y="5706799"/>
            <a:ext cx="1753279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68137" y="2689988"/>
            <a:ext cx="859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小组成员分工和计划进度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4372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小组成员分工和计划进度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489A7F-D933-1692-0168-41C306A53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5" y="1433758"/>
            <a:ext cx="1692612" cy="1692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9E8C62-43F9-1259-BF0C-EDB348038F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97" y="1308389"/>
            <a:ext cx="1816047" cy="18179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578AAF-2970-DA63-CD02-ED27105BD8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94" y="1486799"/>
            <a:ext cx="1586529" cy="1586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9FF297-6D8D-C868-6D69-DB03F4C40E87}"/>
              </a:ext>
            </a:extLst>
          </p:cNvPr>
          <p:cNvSpPr txBox="1"/>
          <p:nvPr/>
        </p:nvSpPr>
        <p:spPr>
          <a:xfrm>
            <a:off x="819462" y="3189786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周扬</a:t>
            </a:r>
            <a:r>
              <a:rPr lang="en-US" altLang="zh-CN" sz="1600" dirty="0"/>
              <a:t>——</a:t>
            </a:r>
            <a:r>
              <a:rPr lang="zh-CN" altLang="en-US" sz="1600" dirty="0"/>
              <a:t>项目经理、项目管理员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70A6AC-9290-6B57-65BA-4B85503C4CE4}"/>
              </a:ext>
            </a:extLst>
          </p:cNvPr>
          <p:cNvSpPr txBox="1"/>
          <p:nvPr/>
        </p:nvSpPr>
        <p:spPr>
          <a:xfrm>
            <a:off x="539885" y="3899533"/>
            <a:ext cx="2889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负责项目的整体计划和执行。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确保项目按时按预算完成，协调团队成员的工作。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监督项目进度，解决项目中出现的问题和风险。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CF429D-CC03-518C-B689-B78F8738C2F2}"/>
              </a:ext>
            </a:extLst>
          </p:cNvPr>
          <p:cNvSpPr txBox="1"/>
          <p:nvPr/>
        </p:nvSpPr>
        <p:spPr>
          <a:xfrm>
            <a:off x="4790872" y="3253202"/>
            <a:ext cx="251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蔡泽铭</a:t>
            </a:r>
            <a:r>
              <a:rPr lang="en-US" altLang="zh-CN" sz="1600" dirty="0"/>
              <a:t>——</a:t>
            </a:r>
            <a:r>
              <a:rPr lang="zh-CN" altLang="en-US" sz="1600" dirty="0"/>
              <a:t>系统架构指导、后端开发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0A5055-BA7E-549F-1C04-F8E43CADC879}"/>
              </a:ext>
            </a:extLst>
          </p:cNvPr>
          <p:cNvSpPr txBox="1"/>
          <p:nvPr/>
        </p:nvSpPr>
        <p:spPr>
          <a:xfrm>
            <a:off x="4603793" y="3899735"/>
            <a:ext cx="288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E86E1D37-F761-0F69-0161-0222EB7D3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719" y="3618136"/>
            <a:ext cx="331184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设计和定义系统的整体架构，确保系统的可扩展性和高效性。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评估并管理系统架构中的风险与挑战。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选择合适的技术栈和工具，指导开发团队的技术实现。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8D497F-FC9F-9580-A390-D29A6F65EBC2}"/>
              </a:ext>
            </a:extLst>
          </p:cNvPr>
          <p:cNvSpPr txBox="1"/>
          <p:nvPr/>
        </p:nvSpPr>
        <p:spPr>
          <a:xfrm>
            <a:off x="8857580" y="3165347"/>
            <a:ext cx="251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朱镕彬</a:t>
            </a:r>
            <a:r>
              <a:rPr lang="en-US" altLang="zh-CN" sz="1600" dirty="0"/>
              <a:t>——</a:t>
            </a:r>
            <a:r>
              <a:rPr lang="zh-CN" altLang="en-US" sz="1600" dirty="0"/>
              <a:t>数据管理经理、质量保证工程师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21D0049-C820-93A9-6329-E5D2D844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355" y="3963907"/>
            <a:ext cx="28891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统筹团队的数据管理工作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管理项目的数据，包括数据存储、备份、恢复和安全管理。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设计数据库架构，优化查询和存储性能。</a:t>
            </a:r>
          </a:p>
        </p:txBody>
      </p:sp>
    </p:spTree>
    <p:extLst>
      <p:ext uri="{BB962C8B-B14F-4D97-AF65-F5344CB8AC3E}">
        <p14:creationId xmlns:p14="http://schemas.microsoft.com/office/powerpoint/2010/main" val="37017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4372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小组成员分工和计划进度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131569-4C56-2988-3D55-6DF0F9ECE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57" y="1436250"/>
            <a:ext cx="1427763" cy="1427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C7D48A-448E-0B02-9C4C-8A469AE14A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16" y="1224332"/>
            <a:ext cx="1639681" cy="1639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AA490-51DA-A317-0DC1-C5D8EA0B9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84" y="1334851"/>
            <a:ext cx="1529162" cy="1529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EE1785-B1E7-28CA-E7B3-1C285305811A}"/>
              </a:ext>
            </a:extLst>
          </p:cNvPr>
          <p:cNvSpPr txBox="1"/>
          <p:nvPr/>
        </p:nvSpPr>
        <p:spPr>
          <a:xfrm>
            <a:off x="819462" y="3189786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史云帆</a:t>
            </a:r>
            <a:r>
              <a:rPr lang="en-US" altLang="zh-CN" sz="1600" dirty="0"/>
              <a:t>——UI</a:t>
            </a:r>
            <a:r>
              <a:rPr lang="zh-CN" altLang="en-US" sz="1600" dirty="0"/>
              <a:t>设计经理、</a:t>
            </a:r>
            <a:r>
              <a:rPr lang="en-US" altLang="zh-CN" sz="1600" dirty="0"/>
              <a:t>UI</a:t>
            </a:r>
            <a:r>
              <a:rPr lang="zh-CN" altLang="en-US" sz="1600" dirty="0"/>
              <a:t>设计师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8C1F82-FF3B-E5E1-804E-41470EB16380}"/>
              </a:ext>
            </a:extLst>
          </p:cNvPr>
          <p:cNvSpPr txBox="1"/>
          <p:nvPr/>
        </p:nvSpPr>
        <p:spPr>
          <a:xfrm>
            <a:off x="4776335" y="3136612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李威</a:t>
            </a:r>
            <a:r>
              <a:rPr lang="en-US" altLang="zh-CN" sz="1600" dirty="0"/>
              <a:t>——</a:t>
            </a:r>
            <a:r>
              <a:rPr lang="zh-CN" altLang="en-US" sz="1600" dirty="0"/>
              <a:t>开发经理、前端开发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AB3C0-F7BE-B549-6F0A-1AF3D99608AD}"/>
              </a:ext>
            </a:extLst>
          </p:cNvPr>
          <p:cNvSpPr txBox="1"/>
          <p:nvPr/>
        </p:nvSpPr>
        <p:spPr>
          <a:xfrm>
            <a:off x="8543694" y="3096609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尹向哲</a:t>
            </a:r>
            <a:r>
              <a:rPr lang="en-US" altLang="zh-CN" sz="1600" dirty="0"/>
              <a:t>——</a:t>
            </a:r>
            <a:r>
              <a:rPr lang="zh-CN" altLang="en-US" sz="1600" dirty="0"/>
              <a:t>版本管理经理、前端开发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9EE72F-FA25-6FF5-F771-535B9AAF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36" y="3804494"/>
            <a:ext cx="313662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统筹团队的设计工作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与前端开发人员合作，确保设计的可实现性。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创建项目的视觉设计，包括界面布局、图标、颜色和字体等。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AA59AC2-B925-AEB6-BED7-51D52B60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883" y="3804494"/>
            <a:ext cx="350598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统筹团队的开发工作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实现UI设计师提供的设计稿，开发和维护前端页面。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确保前端页面的性能、响应速度以及与后端的无缝连接。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A1CAD8A-830B-127C-5C23-1AE753A7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16" y="4081493"/>
            <a:ext cx="36386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统筹团队的版本的管理工作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确保不同版本的可追溯性，处理版本冲突和回滚。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维护项目的版本历史，确保项目进展记录的完整性。 </a:t>
            </a:r>
          </a:p>
        </p:txBody>
      </p:sp>
    </p:spTree>
    <p:extLst>
      <p:ext uri="{BB962C8B-B14F-4D97-AF65-F5344CB8AC3E}">
        <p14:creationId xmlns:p14="http://schemas.microsoft.com/office/powerpoint/2010/main" val="33224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4372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小组成员分工和计划进度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EE1785-B1E7-28CA-E7B3-1C285305811A}"/>
              </a:ext>
            </a:extLst>
          </p:cNvPr>
          <p:cNvSpPr txBox="1"/>
          <p:nvPr/>
        </p:nvSpPr>
        <p:spPr>
          <a:xfrm>
            <a:off x="1681746" y="3208174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许沣鲡</a:t>
            </a:r>
            <a:r>
              <a:rPr lang="en-US" altLang="zh-CN" sz="1600" dirty="0"/>
              <a:t>——</a:t>
            </a:r>
            <a:r>
              <a:rPr lang="zh-CN" altLang="en-US" sz="1600" dirty="0"/>
              <a:t>测试经理、数据分析师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AB3C0-F7BE-B549-6F0A-1AF3D99608AD}"/>
              </a:ext>
            </a:extLst>
          </p:cNvPr>
          <p:cNvSpPr txBox="1"/>
          <p:nvPr/>
        </p:nvSpPr>
        <p:spPr>
          <a:xfrm>
            <a:off x="7096138" y="3157947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周志龙</a:t>
            </a:r>
            <a:r>
              <a:rPr lang="en-US" altLang="zh-CN" sz="1600" dirty="0"/>
              <a:t>——</a:t>
            </a:r>
            <a:r>
              <a:rPr lang="zh-CN" altLang="en-US" sz="1600" dirty="0"/>
              <a:t>配置管理经理、后端开发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B166C-F84D-E68D-1605-2E8070958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49" y="1475110"/>
            <a:ext cx="1542945" cy="1542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7D5DD-8502-9821-5557-E48C2C4243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3" y="1361594"/>
            <a:ext cx="1769975" cy="1769975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2CFB66D5-DC93-1DBB-433A-6A4E40CF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54" y="3792948"/>
            <a:ext cx="367655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统筹团队的测试工作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制定测试计划和用例，执行功能、集成、回归和性能测试。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生成测试报告，评估软件质量，确保按时交付高质量的软件。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4D6D2C1-1496-9FE0-93A7-A4F1A4F2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910" y="3792948"/>
            <a:ext cx="463049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统筹团队的配置管理工作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管理和维护项目的配置项，包括代码版本、环境设置等。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制定和实施配置管理策略，确保团队所有成员使用一致的开发环境。 </a:t>
            </a:r>
          </a:p>
        </p:txBody>
      </p:sp>
    </p:spTree>
    <p:extLst>
      <p:ext uri="{BB962C8B-B14F-4D97-AF65-F5344CB8AC3E}">
        <p14:creationId xmlns:p14="http://schemas.microsoft.com/office/powerpoint/2010/main" val="154568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4372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小组成员分工和计划进度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6DC386-CC85-ABF4-37DA-CF333C1862BB}"/>
              </a:ext>
            </a:extLst>
          </p:cNvPr>
          <p:cNvSpPr txBox="1"/>
          <p:nvPr/>
        </p:nvSpPr>
        <p:spPr>
          <a:xfrm>
            <a:off x="980730" y="1487677"/>
            <a:ext cx="93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计划进度说明</a:t>
            </a:r>
            <a:r>
              <a:rPr lang="en-US" altLang="zh-CN" dirty="0"/>
              <a:t>——</a:t>
            </a:r>
            <a:r>
              <a:rPr lang="zh-CN" altLang="en-US" dirty="0"/>
              <a:t>见文档</a:t>
            </a:r>
          </a:p>
        </p:txBody>
      </p:sp>
    </p:spTree>
    <p:extLst>
      <p:ext uri="{BB962C8B-B14F-4D97-AF65-F5344CB8AC3E}">
        <p14:creationId xmlns:p14="http://schemas.microsoft.com/office/powerpoint/2010/main" val="221565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项目管理和预算说明</a:t>
            </a:r>
          </a:p>
        </p:txBody>
      </p:sp>
    </p:spTree>
    <p:extLst>
      <p:ext uri="{BB962C8B-B14F-4D97-AF65-F5344CB8AC3E}">
        <p14:creationId xmlns:p14="http://schemas.microsoft.com/office/powerpoint/2010/main" val="55784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项目管理方法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9C579E97-0AB7-4972-A56E-1389EFE0FAD3}"/>
              </a:ext>
            </a:extLst>
          </p:cNvPr>
          <p:cNvSpPr/>
          <p:nvPr/>
        </p:nvSpPr>
        <p:spPr>
          <a:xfrm>
            <a:off x="854465" y="1082326"/>
            <a:ext cx="531827" cy="284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41EF24-58F4-11AB-9B3A-872E14FF162E}"/>
              </a:ext>
            </a:extLst>
          </p:cNvPr>
          <p:cNvSpPr txBox="1"/>
          <p:nvPr/>
        </p:nvSpPr>
        <p:spPr>
          <a:xfrm>
            <a:off x="1377719" y="2136338"/>
            <a:ext cx="9436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管理方法：敏捷开发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(Agile Development)</a:t>
            </a: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迭代周期：项目周期较短，为期三周，每周作为一个迭代周期。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每日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：每个工作日进行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分钟的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短时间会议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，讨论进展、障碍和下一步计划。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回顾会议：每周结束时进行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回顾，评估团队表现，识别改进点。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任务看板：任务可视化，实时跟踪进度。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9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1B3492-68F1-43FE-AE2E-D0002E8157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HqXgk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epeC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epeC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6l4J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HqXg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HqXg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HqXg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qXg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epeC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epeCSzeoczFKAAAAawAAABsAAAB1bml2ZXJzYWwvdW5pdmVyc2FsLnBuZy54bWyzsa/IzVEoSy0qzszPs1Uy1DNQsrfj5bIpKEoty0wtV6gAigEFIUBJoRLINUJwyzNTSjJAKizNEIIZqZnpGSW2ShaW5nBBfaCZAFBLAQIAABQAAgAIAHqXgku27fNMcQQAAAQRAAAdAAAAAAAAAAEAAAAAAAAAAAB1bml2ZXJzYWwvY29tbW9uX21lc3NhZ2VzLmxuZ1BLAQIAABQAAgAIAHqXgktN8AC3sQMAADkPAAAnAAAAAAAAAAEAAAAAAKwEAAB1bml2ZXJzYWwvZmxhc2hfcHVibGlzaGluZ19zZXR0aW5ncy54bWxQSwECAAAUAAIACAB6l4JLOAFxQrQCAABUCgAAIQAAAAAAAAABAAAAAACiCAAAdW5pdmVyc2FsL2ZsYXNoX3NraW5fc2V0dGluZ3MueG1sUEsBAgAAFAACAAgAepeCSzg/xxyEAwAASg4AACYAAAAAAAAAAQAAAAAAlQsAAHVuaXZlcnNhbC9odG1sX3B1Ymxpc2hpbmdfc2V0dGluZ3MueG1sUEsBAgAAFAACAAgAepeCS9Ca6ouXAQAAHgYAAB8AAAAAAAAAAQAAAAAAXQ8AAHVuaXZlcnNhbC9odG1sX3NraW5fc2V0dGluZ3MuanNQSwECAAAUAAIACAB6l4JLPTwv0cEAAADlAQAAGgAAAAAAAAABAAAAAAAxEQAAdW5pdmVyc2FsL2kxOG5fcHJlc2V0cy54bWxQSwECAAAUAAIACAB6l4JL2ZyjN3QAAAB0AAAAHAAAAAAAAAABAAAAAAAqEgAAdW5pdmVyc2FsL2xvY2FsX3NldHRpbmdzLnhtbFBLAQIAABQAAgAIAESUV0cjtE77+wIAALAIAAAUAAAAAAAAAAEAAAAAANgSAAB1bml2ZXJzYWwvcGxheWVyLnhtbFBLAQIAABQAAgAIAHqXgktfiFvqaggAAJEgAAApAAAAAAAAAAEAAAAAAAUWAAB1bml2ZXJzYWwvc2tpbl9jdXN0b21pemF0aW9uX3NldHRpbmdzLnhtbFBLAQIAABQAAgAIAHqXgkvvX7aBDxYAAEh1AAAXAAAAAAAAAAAAAAAAALYeAAB1bml2ZXJzYWwvdW5pdmVyc2FsLnBuZ1BLAQIAABQAAgAIAHqXgks3qHMxSgAAAGsAAAAbAAAAAAAAAAEAAAAAAPo0AAB1bml2ZXJzYWwvdW5pdmVyc2FsLnBuZy54bWxQSwUGAAAAAAsACwBJAwAAfTUAAAAA"/>
  <p:tag name="ISPRING_PRESENTATION_TITLE" val="蓝色大气简约通用商务总结报告模板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Theme">
  <a:themeElements>
    <a:clrScheme name="自定义 420">
      <a:dk1>
        <a:srgbClr val="1F2731"/>
      </a:dk1>
      <a:lt1>
        <a:sysClr val="window" lastClr="FFFFFF"/>
      </a:lt1>
      <a:dk2>
        <a:srgbClr val="1F2731"/>
      </a:dk2>
      <a:lt2>
        <a:srgbClr val="FFFFFF"/>
      </a:lt2>
      <a:accent1>
        <a:srgbClr val="206099"/>
      </a:accent1>
      <a:accent2>
        <a:srgbClr val="00ABE5"/>
      </a:accent2>
      <a:accent3>
        <a:srgbClr val="206099"/>
      </a:accent3>
      <a:accent4>
        <a:srgbClr val="00ABE5"/>
      </a:accent4>
      <a:accent5>
        <a:srgbClr val="206099"/>
      </a:accent5>
      <a:accent6>
        <a:srgbClr val="00ABE5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1188</Words>
  <Application>Microsoft Office PowerPoint</Application>
  <PresentationFormat>宽屏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Lato Regular</vt:lpstr>
      <vt:lpstr>PingFang SC</vt:lpstr>
      <vt:lpstr>等线</vt:lpstr>
      <vt:lpstr>Arial</vt:lpstr>
      <vt:lpstr>Calibri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蓝色大气简约通用商务总结报告模板</dc:title>
  <dc:creator>Eric羊</dc:creator>
  <cp:lastModifiedBy>扬 周</cp:lastModifiedBy>
  <cp:revision>101</cp:revision>
  <dcterms:created xsi:type="dcterms:W3CDTF">2017-05-02T06:39:58Z</dcterms:created>
  <dcterms:modified xsi:type="dcterms:W3CDTF">2024-08-22T13:38:19Z</dcterms:modified>
</cp:coreProperties>
</file>