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  <p:sldMasterId id="2147483761" r:id="rId2"/>
    <p:sldMasterId id="2147483769" r:id="rId3"/>
  </p:sldMasterIdLst>
  <p:notesMasterIdLst>
    <p:notesMasterId r:id="rId26"/>
  </p:notesMasterIdLst>
  <p:sldIdLst>
    <p:sldId id="346" r:id="rId4"/>
    <p:sldId id="347" r:id="rId5"/>
    <p:sldId id="348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57" r:id="rId15"/>
    <p:sldId id="340" r:id="rId16"/>
    <p:sldId id="396" r:id="rId17"/>
    <p:sldId id="397" r:id="rId18"/>
    <p:sldId id="385" r:id="rId19"/>
    <p:sldId id="386" r:id="rId20"/>
    <p:sldId id="387" r:id="rId21"/>
    <p:sldId id="358" r:id="rId22"/>
    <p:sldId id="359" r:id="rId23"/>
    <p:sldId id="360" r:id="rId24"/>
    <p:sldId id="35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这里需要先简单说明一下我们这个项目是什么，面向谁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2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0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8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96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086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97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5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91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38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2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3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9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5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1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6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6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4D1777-F3A6-4ABD-BC6D-003384D6B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389" y="-38844"/>
            <a:ext cx="6739457" cy="6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5B3CC-500F-438A-8F5E-34DC7785F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596472" y="-1421152"/>
            <a:ext cx="4461200" cy="446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9EE8E-AEF4-4651-80CF-D43C8C4F9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461652" y="3836012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2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8F645F-812D-47F2-8FA6-82873A33A3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43" y="-38844"/>
            <a:ext cx="6739457" cy="6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306030" y="1792938"/>
            <a:ext cx="4971570" cy="3263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82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E5B3CC-500F-438A-8F5E-34DC7785F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-1596472" y="-1421152"/>
            <a:ext cx="4461200" cy="446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9EE8E-AEF4-4651-80CF-D43C8C4F9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461652" y="3836012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23812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003574-638C-4098-B29D-C999B578E19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4599">
            <a:off x="8673142" y="-2230600"/>
            <a:ext cx="4461200" cy="4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8" r:id="rId2"/>
    <p:sldLayoutId id="2147483779" r:id="rId3"/>
    <p:sldLayoutId id="2147483770" r:id="rId4"/>
    <p:sldLayoutId id="2147483774" r:id="rId5"/>
    <p:sldLayoutId id="2147483781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18570" y="2645864"/>
            <a:ext cx="30060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dirty="0"/>
              <a:t>第三次汇报</a:t>
            </a:r>
            <a:endParaRPr lang="en-US" altLang="zh-CN" sz="4400" dirty="0"/>
          </a:p>
          <a:p>
            <a:pPr algn="r"/>
            <a:endParaRPr lang="zh-CN" altLang="en-US" sz="4400" dirty="0"/>
          </a:p>
        </p:txBody>
      </p:sp>
      <p:sp>
        <p:nvSpPr>
          <p:cNvPr id="6" name="圆角矩形 5"/>
          <p:cNvSpPr/>
          <p:nvPr/>
        </p:nvSpPr>
        <p:spPr>
          <a:xfrm>
            <a:off x="10342876" y="4091904"/>
            <a:ext cx="1129458" cy="48915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b="1" dirty="0"/>
              <a:t>照片分类组</a:t>
            </a:r>
          </a:p>
        </p:txBody>
      </p:sp>
    </p:spTree>
    <p:extLst>
      <p:ext uri="{BB962C8B-B14F-4D97-AF65-F5344CB8AC3E}">
        <p14:creationId xmlns:p14="http://schemas.microsoft.com/office/powerpoint/2010/main" val="158848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40442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朱镕彬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数据管理经理、质量保证工程师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数据库表结构设计完毕，云端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openGauss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数据库配置完成，可以与后端连接</a:t>
                      </a:r>
                      <a:endParaRPr lang="zh-CN" altLang="en-US" dirty="0">
                        <a:effectLst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云服务器上数据库的配置问题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通过查阅指导手册和网络搜索解决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0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74780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许沣鲡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测试经理、数据分析师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测试方案设计完毕，试用</a:t>
                      </a:r>
                      <a:r>
                        <a:rPr lang="en-US" altLang="zh-CN" dirty="0"/>
                        <a:t>jest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cypress</a:t>
                      </a:r>
                      <a:r>
                        <a:rPr lang="zh-CN" altLang="en-US" dirty="0"/>
                        <a:t>进行测试。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测试工具的使用和测试方案的执行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组织测试人员熟悉测试工具，尽快推进测试的执行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41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项目管理情况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78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项目规划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307A20-5907-4450-A162-9DD270F8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31" y="1165557"/>
            <a:ext cx="8365787" cy="54996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EBAE3F-67C5-B162-F561-61D05C8E514A}"/>
              </a:ext>
            </a:extLst>
          </p:cNvPr>
          <p:cNvSpPr txBox="1"/>
          <p:nvPr/>
        </p:nvSpPr>
        <p:spPr>
          <a:xfrm>
            <a:off x="854464" y="2013626"/>
            <a:ext cx="15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项目思维导图</a:t>
            </a:r>
          </a:p>
        </p:txBody>
      </p:sp>
    </p:spTree>
    <p:extLst>
      <p:ext uri="{BB962C8B-B14F-4D97-AF65-F5344CB8AC3E}">
        <p14:creationId xmlns:p14="http://schemas.microsoft.com/office/powerpoint/2010/main" val="2825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项目规划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AE3F-67C5-B162-F561-61D05C8E514A}"/>
              </a:ext>
            </a:extLst>
          </p:cNvPr>
          <p:cNvSpPr txBox="1"/>
          <p:nvPr/>
        </p:nvSpPr>
        <p:spPr>
          <a:xfrm>
            <a:off x="854464" y="2013626"/>
            <a:ext cx="15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F2731"/>
                </a:solidFill>
                <a:latin typeface="Calibri"/>
                <a:ea typeface="微软雅黑"/>
              </a:rPr>
              <a:t>工作项管理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2731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1C6DAA-95F0-B7D4-D4E8-1F6127B9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76" y="1640708"/>
            <a:ext cx="8545068" cy="44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项目规划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AE3F-67C5-B162-F561-61D05C8E514A}"/>
              </a:ext>
            </a:extLst>
          </p:cNvPr>
          <p:cNvSpPr txBox="1"/>
          <p:nvPr/>
        </p:nvSpPr>
        <p:spPr>
          <a:xfrm>
            <a:off x="854464" y="2013626"/>
            <a:ext cx="159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F2731"/>
                </a:solidFill>
                <a:latin typeface="Calibri"/>
                <a:ea typeface="微软雅黑"/>
              </a:rPr>
              <a:t>工作项管理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2731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C0F5CC-0F3F-55A6-2B17-C67896EC1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56" y="1568674"/>
            <a:ext cx="7013448" cy="49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9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工作迭代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88136A-9804-5CE7-4C14-B5C201F161DB}"/>
              </a:ext>
            </a:extLst>
          </p:cNvPr>
          <p:cNvSpPr txBox="1"/>
          <p:nvPr/>
        </p:nvSpPr>
        <p:spPr>
          <a:xfrm>
            <a:off x="745028" y="1822380"/>
            <a:ext cx="13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迭代统计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99D83D-C77C-6413-79F4-5B0D71B9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65" y="2742831"/>
            <a:ext cx="4065007" cy="25877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F0B665-578A-5417-DFCE-A871AC4C7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842" y="2742831"/>
            <a:ext cx="510869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7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代码托管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FD09C0-98E0-CC23-6F12-ED412624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92" y="992602"/>
            <a:ext cx="6470758" cy="43383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5CB6A-DC09-1AA8-52BE-9681DCBF1739}"/>
              </a:ext>
            </a:extLst>
          </p:cNvPr>
          <p:cNvSpPr txBox="1"/>
          <p:nvPr/>
        </p:nvSpPr>
        <p:spPr>
          <a:xfrm>
            <a:off x="1088136" y="2212848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提交记录</a:t>
            </a:r>
          </a:p>
        </p:txBody>
      </p:sp>
    </p:spTree>
    <p:extLst>
      <p:ext uri="{BB962C8B-B14F-4D97-AF65-F5344CB8AC3E}">
        <p14:creationId xmlns:p14="http://schemas.microsoft.com/office/powerpoint/2010/main" val="344831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763BD8D0-050F-4B7F-9A06-ADB1BCB9B6FC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mc="http://schemas.openxmlformats.org/markup-compatibility/2006" xmlns:p14="http://schemas.microsoft.com/office/powerpoint/2010/main" xmlns:a16="http://schemas.microsoft.com/office/drawing/2014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代码托管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D5CB6A-DC09-1AA8-52BE-9681DCBF1739}"/>
              </a:ext>
            </a:extLst>
          </p:cNvPr>
          <p:cNvSpPr txBox="1"/>
          <p:nvPr/>
        </p:nvSpPr>
        <p:spPr>
          <a:xfrm>
            <a:off x="1088136" y="2212848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仓库统计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9BDB35-BCD6-5986-9105-B4E0A1D9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879672"/>
            <a:ext cx="6071616" cy="45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1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系统功能演示</a:t>
            </a:r>
          </a:p>
        </p:txBody>
      </p:sp>
    </p:spTree>
    <p:extLst>
      <p:ext uri="{BB962C8B-B14F-4D97-AF65-F5344CB8AC3E}">
        <p14:creationId xmlns:p14="http://schemas.microsoft.com/office/powerpoint/2010/main" val="2647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859676" y="964599"/>
            <a:ext cx="2484376" cy="794343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目录</a:t>
            </a:r>
          </a:p>
        </p:txBody>
      </p:sp>
      <p:sp>
        <p:nvSpPr>
          <p:cNvPr id="5" name="矩形 4"/>
          <p:cNvSpPr/>
          <p:nvPr/>
        </p:nvSpPr>
        <p:spPr>
          <a:xfrm>
            <a:off x="1333018" y="2776505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298857" y="29428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i="0" dirty="0">
                <a:solidFill>
                  <a:srgbClr val="545251"/>
                </a:solidFill>
                <a:effectLst/>
                <a:latin typeface="Arial" panose="020B0604020202020204" pitchFamily="34" charset="0"/>
              </a:rPr>
              <a:t>负责人计划执行情况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333018" y="4332703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298857" y="44222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系统功能演示</a:t>
            </a:r>
          </a:p>
        </p:txBody>
      </p:sp>
      <p:sp>
        <p:nvSpPr>
          <p:cNvPr id="34" name="矩形 33"/>
          <p:cNvSpPr/>
          <p:nvPr/>
        </p:nvSpPr>
        <p:spPr>
          <a:xfrm>
            <a:off x="6759261" y="2776505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812648" y="29404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项目管理情况</a:t>
            </a:r>
          </a:p>
        </p:txBody>
      </p:sp>
      <p:sp>
        <p:nvSpPr>
          <p:cNvPr id="36" name="矩形 35"/>
          <p:cNvSpPr/>
          <p:nvPr/>
        </p:nvSpPr>
        <p:spPr>
          <a:xfrm>
            <a:off x="6759261" y="4332703"/>
            <a:ext cx="794343" cy="79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812648" y="4461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实践材料</a:t>
            </a:r>
          </a:p>
        </p:txBody>
      </p:sp>
    </p:spTree>
    <p:extLst>
      <p:ext uri="{BB962C8B-B14F-4D97-AF65-F5344CB8AC3E}">
        <p14:creationId xmlns:p14="http://schemas.microsoft.com/office/powerpoint/2010/main" val="253470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实践材料</a:t>
            </a:r>
          </a:p>
        </p:txBody>
      </p:sp>
    </p:spTree>
    <p:extLst>
      <p:ext uri="{BB962C8B-B14F-4D97-AF65-F5344CB8AC3E}">
        <p14:creationId xmlns:p14="http://schemas.microsoft.com/office/powerpoint/2010/main" val="424481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>
            <a:extLst>
              <a:ext uri="{FF2B5EF4-FFF2-40B4-BE49-F238E27FC236}">
                <a16:creationId xmlns:a16="http://schemas.microsoft.com/office/drawing/2014/main" id="{BEC26EB9-533D-43CF-BEDA-7C063EC107BF}"/>
              </a:ext>
            </a:extLst>
          </p:cNvPr>
          <p:cNvSpPr>
            <a:spLocks/>
          </p:cNvSpPr>
          <p:nvPr/>
        </p:nvSpPr>
        <p:spPr bwMode="auto">
          <a:xfrm>
            <a:off x="854465" y="561716"/>
            <a:ext cx="1590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44546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实践照片</a:t>
            </a:r>
            <a:endParaRPr kumimoji="0" lang="en-US" sz="2800" b="0" i="0" u="none" strike="noStrike" kern="1200" cap="none" spc="30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BB3C8-31A9-B0DE-4359-D6033ABD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4" y="1874520"/>
            <a:ext cx="4869679" cy="3895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42E014-3AA1-4FC1-E8D8-09533CAA87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8" y="1874520"/>
            <a:ext cx="486968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63538" y="163995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dirty="0"/>
              <a:t>照片分类系统</a:t>
            </a:r>
          </a:p>
        </p:txBody>
      </p:sp>
      <p:sp>
        <p:nvSpPr>
          <p:cNvPr id="5" name="矩形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826493" y="2820945"/>
            <a:ext cx="2539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谢谢大家！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905737" y="5706799"/>
            <a:ext cx="1753279" cy="48915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1" b="1" dirty="0"/>
              <a:t>照片分类组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0568137" y="2689988"/>
            <a:ext cx="859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1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7"/>
          <p:cNvSpPr/>
          <p:nvPr/>
        </p:nvSpPr>
        <p:spPr>
          <a:xfrm>
            <a:off x="767291" y="2462256"/>
            <a:ext cx="1219200" cy="545021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24417" y="3130749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i="0" dirty="0">
                <a:solidFill>
                  <a:srgbClr val="545251"/>
                </a:solidFill>
                <a:effectLst/>
                <a:latin typeface="Arial" panose="020B0604020202020204" pitchFamily="34" charset="0"/>
              </a:rPr>
              <a:t>负责人计划执行情况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1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96513"/>
              </p:ext>
            </p:extLst>
          </p:nvPr>
        </p:nvGraphicFramePr>
        <p:xfrm>
          <a:off x="1044448" y="812461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周扬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项目经理、项目管理员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完善项目管理工作，推进第二次工作迭代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推进了前后端功能对接，实现分类系统的初步运行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推进测试计划制定，完成部分单元测试内容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管理工具的学习需要时间，使用不够熟练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开发人员进度对接不够紧凑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项目进度统计存在延时，格式不统一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加快熟悉管理工具使用，统一进度统计格式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加强组内成员交流，通过短会议等形式使对接更加紧凑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49434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蔡泽铭</a:t>
                      </a:r>
                      <a:endParaRPr lang="zh-CN" altLang="en-US" b="1" dirty="0">
                        <a:effectLst/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系统架构指导、后端开发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实现优化单文件上传，多文件上传，删除操作。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effectLst/>
                        </a:rPr>
                        <a:t>完善项目架构设计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effectLst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dirty="0"/>
                        <a:t>对文件读取时的时间格式处理，对不同格式文件的处理。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编写相关工具类函数，调用相关的函数进行处理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24066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尹向哲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版本管理经理、前端开发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实现使用</a:t>
                      </a:r>
                      <a:r>
                        <a:rPr lang="en-US" altLang="zh-CN" dirty="0"/>
                        <a:t>ai</a:t>
                      </a:r>
                      <a:r>
                        <a:rPr lang="zh-CN" altLang="en-US" dirty="0"/>
                        <a:t>模型对照片进行分类，并协助将模型接入项目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按计划完成了对项目版本的管理，保证项目稳定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br>
                        <a:rPr lang="zh-CN" altLang="en-US" dirty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Ai</a:t>
                      </a:r>
                      <a:r>
                        <a:rPr lang="zh-CN" altLang="en-US" dirty="0"/>
                        <a:t>模型与后端的连接问题</a:t>
                      </a:r>
                      <a:endParaRPr lang="en-US" altLang="zh-CN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br>
                        <a:rPr lang="zh-CN" altLang="en-US" dirty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通过组内讨论和网络搜索得到解决措施，如使用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 err="1"/>
                        <a:t>ProcessBuilder</a:t>
                      </a:r>
                      <a:r>
                        <a:rPr lang="zh-CN" altLang="en-US" dirty="0"/>
                        <a:t>启动</a:t>
                      </a:r>
                      <a:r>
                        <a:rPr lang="en-US" altLang="zh-CN" dirty="0" err="1"/>
                        <a:t>py</a:t>
                      </a:r>
                      <a:r>
                        <a:rPr lang="zh-CN" altLang="en-US" dirty="0"/>
                        <a:t>脚本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8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12252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史云帆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设计经理、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设计师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完善预算报表，实现预算可视化，分析第一周预算与实际差值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开发周期较短，样本较少，难以生成精细化报表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纵向挖掘数据，借用工具完善相关文档。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79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77690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周志龙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配置管理经理、后端开发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实现文件删除操作和本地归档功能，完成前后端大部分对接。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数据格式的处理，前后端的统一，浏览器的权限限制（出于安全考虑无法访问本地文件）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设置</a:t>
                      </a:r>
                      <a:r>
                        <a:rPr lang="en-US" altLang="zh-CN" dirty="0" err="1"/>
                        <a:t>springboot</a:t>
                      </a:r>
                      <a:r>
                        <a:rPr lang="zh-CN" altLang="en-US" dirty="0"/>
                        <a:t>静态资源目录，在前端使用代理。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6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28DB5B-7003-E174-2369-FC2B85FC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74747"/>
              </p:ext>
            </p:extLst>
          </p:nvPr>
        </p:nvGraphicFramePr>
        <p:xfrm>
          <a:off x="1145032" y="638725"/>
          <a:ext cx="9498584" cy="558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095">
                  <a:extLst>
                    <a:ext uri="{9D8B030D-6E8A-4147-A177-3AD203B41FA5}">
                      <a16:colId xmlns:a16="http://schemas.microsoft.com/office/drawing/2014/main" val="3888516437"/>
                    </a:ext>
                  </a:extLst>
                </a:gridCol>
                <a:gridCol w="2454197">
                  <a:extLst>
                    <a:ext uri="{9D8B030D-6E8A-4147-A177-3AD203B41FA5}">
                      <a16:colId xmlns:a16="http://schemas.microsoft.com/office/drawing/2014/main" val="444309835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340858528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642443181"/>
                    </a:ext>
                  </a:extLst>
                </a:gridCol>
              </a:tblGrid>
              <a:tr h="136226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李威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计划执行情况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遇到的难点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解决措施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54382"/>
                  </a:ext>
                </a:extLst>
              </a:tr>
              <a:tr h="42182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开发经理、前端开发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完成前端部分功能补全，继续对接前后端接口，协助实现</a:t>
                      </a:r>
                      <a:r>
                        <a:rPr lang="en-US" altLang="zh-CN" dirty="0"/>
                        <a:t>ai</a:t>
                      </a:r>
                      <a:r>
                        <a:rPr lang="zh-CN" altLang="en-US" dirty="0"/>
                        <a:t>图片分类功能并将其接入前端。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明确项目开发进度，确定后续工作分工，跟进项目进度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图片信息提取库</a:t>
                      </a:r>
                      <a:r>
                        <a:rPr lang="en-US" altLang="zh-CN" dirty="0" err="1"/>
                        <a:t>exif</a:t>
                      </a:r>
                      <a:r>
                        <a:rPr lang="zh-CN" altLang="en-US" dirty="0"/>
                        <a:t>有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未定义的</a:t>
                      </a:r>
                      <a:r>
                        <a:rPr lang="en-US" altLang="zh-CN" dirty="0"/>
                        <a:t>bug</a:t>
                      </a:r>
                      <a:r>
                        <a:rPr lang="zh-CN" altLang="en-US" dirty="0"/>
                        <a:t>导致无法读取图片详细信息</a:t>
                      </a:r>
                      <a:br>
                        <a:rPr lang="zh-CN" altLang="en-US" dirty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/>
                    </a:p>
                    <a:p>
                      <a:pPr algn="l"/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与后端开发人员进行沟通，将其在后端中解决</a:t>
                      </a: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814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81B3492-68F1-43FE-AE2E-D0002E8157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HqXgk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epeC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epeC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6l4J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HqXg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HqXg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HqXg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qXg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epeC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epeCSzeoczFKAAAAawAAABsAAAB1bml2ZXJzYWwvdW5pdmVyc2FsLnBuZy54bWyzsa/IzVEoSy0qzszPs1Uy1DNQsrfj5bIpKEoty0wtV6gAigEFIUBJoRLINUJwyzNTSjJAKizNEIIZqZnpGSW2ShaW5nBBfaCZAFBLAQIAABQAAgAIAHqXgku27fNMcQQAAAQRAAAdAAAAAAAAAAEAAAAAAAAAAAB1bml2ZXJzYWwvY29tbW9uX21lc3NhZ2VzLmxuZ1BLAQIAABQAAgAIAHqXgktN8AC3sQMAADkPAAAnAAAAAAAAAAEAAAAAAKwEAAB1bml2ZXJzYWwvZmxhc2hfcHVibGlzaGluZ19zZXR0aW5ncy54bWxQSwECAAAUAAIACAB6l4JLOAFxQrQCAABUCgAAIQAAAAAAAAABAAAAAACiCAAAdW5pdmVyc2FsL2ZsYXNoX3NraW5fc2V0dGluZ3MueG1sUEsBAgAAFAACAAgAepeCSzg/xxyEAwAASg4AACYAAAAAAAAAAQAAAAAAlQsAAHVuaXZlcnNhbC9odG1sX3B1Ymxpc2hpbmdfc2V0dGluZ3MueG1sUEsBAgAAFAACAAgAepeCS9Ca6ouXAQAAHgYAAB8AAAAAAAAAAQAAAAAAXQ8AAHVuaXZlcnNhbC9odG1sX3NraW5fc2V0dGluZ3MuanNQSwECAAAUAAIACAB6l4JLPTwv0cEAAADlAQAAGgAAAAAAAAABAAAAAAAxEQAAdW5pdmVyc2FsL2kxOG5fcHJlc2V0cy54bWxQSwECAAAUAAIACAB6l4JL2ZyjN3QAAAB0AAAAHAAAAAAAAAABAAAAAAAqEgAAdW5pdmVyc2FsL2xvY2FsX3NldHRpbmdzLnhtbFBLAQIAABQAAgAIAESUV0cjtE77+wIAALAIAAAUAAAAAAAAAAEAAAAAANgSAAB1bml2ZXJzYWwvcGxheWVyLnhtbFBLAQIAABQAAgAIAHqXgktfiFvqaggAAJEgAAApAAAAAAAAAAEAAAAAAAUWAAB1bml2ZXJzYWwvc2tpbl9jdXN0b21pemF0aW9uX3NldHRpbmdzLnhtbFBLAQIAABQAAgAIAHqXgkvvX7aBDxYAAEh1AAAXAAAAAAAAAAAAAAAAALYeAAB1bml2ZXJzYWwvdW5pdmVyc2FsLnBuZ1BLAQIAABQAAgAIAHqXgks3qHMxSgAAAGsAAAAbAAAAAAAAAAEAAAAAAPo0AAB1bml2ZXJzYWwvdW5pdmVyc2FsLnBuZy54bWxQSwUGAAAAAAsACwBJAwAAfTUAAAAA"/>
  <p:tag name="ISPRING_PRESENTATION_TITLE" val="蓝色大气简约通用商务总结报告模板"/>
</p:tagLst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 Theme">
  <a:themeElements>
    <a:clrScheme name="自定义 420">
      <a:dk1>
        <a:srgbClr val="1F2731"/>
      </a:dk1>
      <a:lt1>
        <a:sysClr val="window" lastClr="FFFFFF"/>
      </a:lt1>
      <a:dk2>
        <a:srgbClr val="1F2731"/>
      </a:dk2>
      <a:lt2>
        <a:srgbClr val="FFFFFF"/>
      </a:lt2>
      <a:accent1>
        <a:srgbClr val="206099"/>
      </a:accent1>
      <a:accent2>
        <a:srgbClr val="00ABE5"/>
      </a:accent2>
      <a:accent3>
        <a:srgbClr val="206099"/>
      </a:accent3>
      <a:accent4>
        <a:srgbClr val="00ABE5"/>
      </a:accent4>
      <a:accent5>
        <a:srgbClr val="206099"/>
      </a:accent5>
      <a:accent6>
        <a:srgbClr val="00ABE5"/>
      </a:accent6>
      <a:hlink>
        <a:srgbClr val="F33B48"/>
      </a:hlink>
      <a:folHlink>
        <a:srgbClr val="FFC0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627</Words>
  <Application>Microsoft Office PowerPoint</Application>
  <PresentationFormat>宽屏</PresentationFormat>
  <Paragraphs>339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Arial</vt:lpstr>
      <vt:lpstr>Calibri</vt:lpstr>
      <vt:lpstr>Lato Regular</vt:lpstr>
      <vt:lpstr>2_Office 主题​​</vt:lpstr>
      <vt:lpstr>Custom Design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蓝色大气简约通用商务总结报告模板</dc:title>
  <dc:creator>Eric羊</dc:creator>
  <cp:lastModifiedBy>扬 周</cp:lastModifiedBy>
  <cp:revision>108</cp:revision>
  <dcterms:created xsi:type="dcterms:W3CDTF">2017-05-02T06:39:58Z</dcterms:created>
  <dcterms:modified xsi:type="dcterms:W3CDTF">2024-08-29T16:43:35Z</dcterms:modified>
</cp:coreProperties>
</file>