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61" r:id="rId2"/>
    <p:sldMasterId id="2147483769" r:id="rId3"/>
  </p:sldMasterIdLst>
  <p:notesMasterIdLst>
    <p:notesMasterId r:id="rId26"/>
  </p:notesMasterIdLst>
  <p:sldIdLst>
    <p:sldId id="346" r:id="rId4"/>
    <p:sldId id="347" r:id="rId5"/>
    <p:sldId id="348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57" r:id="rId15"/>
    <p:sldId id="340" r:id="rId16"/>
    <p:sldId id="398" r:id="rId17"/>
    <p:sldId id="396" r:id="rId18"/>
    <p:sldId id="399" r:id="rId19"/>
    <p:sldId id="397" r:id="rId20"/>
    <p:sldId id="385" r:id="rId21"/>
    <p:sldId id="358" r:id="rId22"/>
    <p:sldId id="359" r:id="rId23"/>
    <p:sldId id="360" r:id="rId24"/>
    <p:sldId id="35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这里需要先简单说明一下我们这个项目是什么，面向谁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0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7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96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594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08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97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91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38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9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5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1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6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6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D1777-F3A6-4ABD-BC6D-003384D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389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8F645F-812D-47F2-8FA6-82873A33A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43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30603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82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03574-638C-4098-B29D-C999B578E19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4599">
            <a:off x="8673142" y="-2230600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8" r:id="rId2"/>
    <p:sldLayoutId id="2147483779" r:id="rId3"/>
    <p:sldLayoutId id="2147483770" r:id="rId4"/>
    <p:sldLayoutId id="2147483774" r:id="rId5"/>
    <p:sldLayoutId id="2147483781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18569" y="2645864"/>
            <a:ext cx="30060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第四次汇报</a:t>
            </a:r>
            <a:endParaRPr lang="en-US" altLang="zh-CN" sz="4400" dirty="0"/>
          </a:p>
          <a:p>
            <a:pPr algn="r"/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10342876" y="4091904"/>
            <a:ext cx="1129458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</p:spTree>
    <p:extLst>
      <p:ext uri="{BB962C8B-B14F-4D97-AF65-F5344CB8AC3E}">
        <p14:creationId xmlns:p14="http://schemas.microsoft.com/office/powerpoint/2010/main" val="158848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78277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朱镕彬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数据管理经理、质量保证工程师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pPr algn="l"/>
                      <a:r>
                        <a:rPr lang="en-US" altLang="zh-CN" dirty="0"/>
                        <a:t>•  </a:t>
                      </a:r>
                      <a:r>
                        <a:rPr lang="zh-CN" altLang="en-US" dirty="0"/>
                        <a:t>配置云服务器，确保系统运行环境稳定。</a:t>
                      </a:r>
                    </a:p>
                    <a:p>
                      <a:pPr algn="l"/>
                      <a:r>
                        <a:rPr lang="en-US" altLang="zh-CN" dirty="0"/>
                        <a:t>•  </a:t>
                      </a:r>
                      <a:r>
                        <a:rPr lang="zh-CN" altLang="en-US" dirty="0"/>
                        <a:t>将数据库与后端系统成功连接，完成基础架构的搭建。</a:t>
                      </a:r>
                    </a:p>
                    <a:p>
                      <a:pPr algn="l"/>
                      <a:r>
                        <a:rPr lang="en-US" altLang="zh-CN" dirty="0"/>
                        <a:t>•  </a:t>
                      </a:r>
                      <a:r>
                        <a:rPr lang="zh-CN" altLang="en-US" dirty="0"/>
                        <a:t>建立数据库的表和视图，设计合理的数据库结构。</a:t>
                      </a:r>
                    </a:p>
                    <a:p>
                      <a:pPr algn="l"/>
                      <a:r>
                        <a:rPr lang="en-US" altLang="zh-CN" dirty="0"/>
                        <a:t>•  </a:t>
                      </a:r>
                      <a:r>
                        <a:rPr lang="zh-CN" altLang="en-US" dirty="0"/>
                        <a:t>确保数据库能够支持后续数据的高效存储和管理。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建立以分类归档查看信息的视图在处理多分类的图片时出现问题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查阅相关资料解决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0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28096"/>
              </p:ext>
            </p:extLst>
          </p:nvPr>
        </p:nvGraphicFramePr>
        <p:xfrm>
          <a:off x="1346708" y="233270"/>
          <a:ext cx="9498584" cy="639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许沣鲡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测试经理、数据分析师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完成测试环境的搭建，确保所有测试工具、数据库连接等准备就绪。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开始执行功能测试，验证图片导入、管理、自动分类等基本功能是否按预期工作。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深入分析测试数据，编写测试报告，记录发现的问题和潜在的风险点。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与开发团队紧密合作，跟踪并验证问题修复情况。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组件时的配置问题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查阅相关资料解决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1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项目迭代情况说明</a:t>
            </a:r>
          </a:p>
        </p:txBody>
      </p:sp>
    </p:spTree>
    <p:extLst>
      <p:ext uri="{BB962C8B-B14F-4D97-AF65-F5344CB8AC3E}">
        <p14:creationId xmlns:p14="http://schemas.microsoft.com/office/powerpoint/2010/main" val="5578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工作项迭代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DE7C43-AD3C-0AC0-1156-C3274537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84" y="2013626"/>
            <a:ext cx="8395662" cy="39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工作项迭代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86D9FC-D674-3BB7-6847-32B559F65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96" y="1236176"/>
            <a:ext cx="794764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4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731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代码托管迭代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C6C7D8-CD7C-A290-9966-6F22E3EF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25" y="992603"/>
            <a:ext cx="7502855" cy="51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731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代码托管迭代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2D4AFF-C09A-0D75-BC73-01BFA839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64" y="1572768"/>
            <a:ext cx="7278624" cy="4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2731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测试迭代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66CA9-0F88-549C-CADF-13955EF0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91" y="2752290"/>
            <a:ext cx="10373429" cy="25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工作迭代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88136A-9804-5CE7-4C14-B5C201F161DB}"/>
              </a:ext>
            </a:extLst>
          </p:cNvPr>
          <p:cNvSpPr txBox="1"/>
          <p:nvPr/>
        </p:nvSpPr>
        <p:spPr>
          <a:xfrm>
            <a:off x="745028" y="1822380"/>
            <a:ext cx="13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测试迭代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37C248-C9DE-2A51-BB11-EFE22EF3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44" y="2593920"/>
            <a:ext cx="10168128" cy="34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系统功能演示</a:t>
            </a:r>
          </a:p>
        </p:txBody>
      </p:sp>
    </p:spTree>
    <p:extLst>
      <p:ext uri="{BB962C8B-B14F-4D97-AF65-F5344CB8AC3E}">
        <p14:creationId xmlns:p14="http://schemas.microsoft.com/office/powerpoint/2010/main" val="2647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59676" y="964599"/>
            <a:ext cx="2484376" cy="79434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1333018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298857" y="29428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545251"/>
                </a:solidFill>
                <a:effectLst/>
                <a:latin typeface="Arial" panose="020B0604020202020204" pitchFamily="34" charset="0"/>
              </a:rPr>
              <a:t>负责人计划执行情况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333018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298857" y="4422257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系统功能及测试演示</a:t>
            </a:r>
          </a:p>
        </p:txBody>
      </p:sp>
      <p:sp>
        <p:nvSpPr>
          <p:cNvPr id="34" name="矩形 33"/>
          <p:cNvSpPr/>
          <p:nvPr/>
        </p:nvSpPr>
        <p:spPr>
          <a:xfrm>
            <a:off x="6759261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812648" y="294043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项目迭代情况说明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6759261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812648" y="4461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实践材料</a:t>
            </a:r>
          </a:p>
        </p:txBody>
      </p:sp>
    </p:spTree>
    <p:extLst>
      <p:ext uri="{BB962C8B-B14F-4D97-AF65-F5344CB8AC3E}">
        <p14:creationId xmlns:p14="http://schemas.microsoft.com/office/powerpoint/2010/main" val="253470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实践材料</a:t>
            </a:r>
          </a:p>
        </p:txBody>
      </p:sp>
    </p:spTree>
    <p:extLst>
      <p:ext uri="{BB962C8B-B14F-4D97-AF65-F5344CB8AC3E}">
        <p14:creationId xmlns:p14="http://schemas.microsoft.com/office/powerpoint/2010/main" val="424481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BEC26EB9-533D-43CF-BEDA-7C063EC107BF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实践照片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9E7D51-CD5C-56A1-73AC-DCFCD2786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1691640"/>
            <a:ext cx="6611113" cy="40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63538" y="163995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照片分类系统</a:t>
            </a:r>
          </a:p>
        </p:txBody>
      </p:sp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826493" y="2820945"/>
            <a:ext cx="2539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谢谢大家！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905737" y="5706799"/>
            <a:ext cx="1753279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68137" y="2689988"/>
            <a:ext cx="859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1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solidFill>
                  <a:srgbClr val="545251"/>
                </a:solidFill>
                <a:effectLst/>
                <a:latin typeface="Arial" panose="020B0604020202020204" pitchFamily="34" charset="0"/>
              </a:rPr>
              <a:t>负责人计划执行情况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7224"/>
              </p:ext>
            </p:extLst>
          </p:nvPr>
        </p:nvGraphicFramePr>
        <p:xfrm>
          <a:off x="1044448" y="812461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周扬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项目经理、项目管理员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完善项目管理工作，推进第三次工作迭代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推进了系统的问题修复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推进了测试计划的执行，初步完成测试工作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测试工具的熟悉使用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项目进度统计与迭代工作的对齐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文档的清晰归档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查阅资料和咨询有经验的人员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细化迭代工作的整理，查漏补缺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利用管理工具细化文档管理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39"/>
              </p:ext>
            </p:extLst>
          </p:nvPr>
        </p:nvGraphicFramePr>
        <p:xfrm>
          <a:off x="1181608" y="370430"/>
          <a:ext cx="9498584" cy="61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蔡泽铭</a:t>
                      </a:r>
                      <a:endParaRPr lang="zh-CN" altLang="en-US" b="1" dirty="0">
                        <a:effectLst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系统架构指导、后端开发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完成项目后端基本功能的实现，包括文件上传、批处理以及删除操作，并通过本地初步功能测试，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对于系统项目框架的设计上没有明确的认知，无法从已有的知识体系中搭建合适的系统框架。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对实体类的属性格式和数据库建表格式的不确定。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在前期开发中未考虑关于专业图片格式（包括但不限于</a:t>
                      </a:r>
                      <a:r>
                        <a:rPr lang="en-US" altLang="zh-CN" dirty="0"/>
                        <a:t>RAW</a:t>
                      </a:r>
                      <a:r>
                        <a:rPr lang="zh-CN" altLang="en-US" dirty="0"/>
                        <a:t>格式）的处理，所使用的函数也无法处理相关的文件格式。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通过查阅网上开源的企业项目，学习其项目结构设计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与前端成员开展沟通交流合作，最终确定相关实体类的属性类型以及传入数据库表的建表格式。</a:t>
                      </a:r>
                    </a:p>
                    <a:p>
                      <a:pPr marL="285750" marR="0" lvl="0" indent="-28575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通过查阅相关资料，采用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exif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相关函数进行获取，可以实现对不同图片格式的相关属性进行获取。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65185"/>
              </p:ext>
            </p:extLst>
          </p:nvPr>
        </p:nvGraphicFramePr>
        <p:xfrm>
          <a:off x="1218184" y="192220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尹向哲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版本管理经理、前端开发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分支管理策略得到有效实施，代码整合和冲突管理顺利进行。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代码审查及合并： 已协助开发经理和系统架构指导进行代码审查，确保代码质量和一致性。成功管理代码合并请求，解决合并冲突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开发进入后期后的版本混乱和合并冲突</a:t>
                      </a: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明确合并规则，规范成员提交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8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66838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史云帆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设计经理、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设计师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设计优化与完善：根据第一周的反馈，优化和调整设计方案，修正设计中的问题。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更新财务报表：在第一周基础财务报表的基础上增加可视化功能，使项目资金使用情况更直观便于核算。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开发周期较短，样本较少，难以生成精细化报表，单元测试出现配置问题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纵向挖掘数据，借用工具完善相关文档；与编码同学沟通并查阅资料解决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79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35776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周志龙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配置管理经理、后端开发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部署配置管理工具，配置初始设置，并为项目创建版本库和目录结构</a:t>
                      </a:r>
                    </a:p>
                    <a:p>
                      <a:pPr algn="l"/>
                      <a:r>
                        <a:rPr lang="zh-CN" altLang="en-US" dirty="0"/>
                        <a:t>识别并注册项目的所有配置项，导入初始版本的代码、文档和其他资源。</a:t>
                      </a:r>
                    </a:p>
                    <a:p>
                      <a:pPr algn="l"/>
                      <a:r>
                        <a:rPr lang="zh-CN" altLang="en-US" dirty="0"/>
                        <a:t>配置项控制流程的培训，确保团队成员熟悉工具的使用和配置管理流程。</a:t>
                      </a:r>
                    </a:p>
                    <a:p>
                      <a:pPr algn="l"/>
                      <a:endParaRPr lang="zh-CN" altLang="en-US" dirty="0"/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项目迭代后没有完全按照预定的接口接入，需要较多修改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与其他开发人员密切对接，确保接口对接准确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6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1649"/>
              </p:ext>
            </p:extLst>
          </p:nvPr>
        </p:nvGraphicFramePr>
        <p:xfrm>
          <a:off x="1145032" y="638725"/>
          <a:ext cx="9498584" cy="584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李威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开发经理、前端开发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审查了系统架构与接口的实现情况。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协助解决模块集成中的问题，确保了系统的各部分顺利对接。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对关键模块进行了代码审核，确保代码质量符合标准。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组织团队沟通，评估项目的当前状态。根据进展情况，调整了第三周的工作重点和资源分配。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不熟悉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深度学习相关内容，很难找到最新的相关资料</a:t>
                      </a:r>
                      <a:b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>
                        <a:effectLst/>
                      </a:endParaRPr>
                    </a:p>
                    <a:p>
                      <a:pPr algn="l"/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求助深度学习方面的专家，根据其提供的论文和相关资料给项目更新了性能更加强大的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814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1B3492-68F1-43FE-AE2E-D0002E8157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HqXgk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epeC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epeC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6l4J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HqXg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HqXg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HqXg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qXg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epeC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epeCSzeoczFKAAAAawAAABsAAAB1bml2ZXJzYWwvdW5pdmVyc2FsLnBuZy54bWyzsa/IzVEoSy0qzszPs1Uy1DNQsrfj5bIpKEoty0wtV6gAigEFIUBJoRLINUJwyzNTSjJAKizNEIIZqZnpGSW2ShaW5nBBfaCZAFBLAQIAABQAAgAIAHqXgku27fNMcQQAAAQRAAAdAAAAAAAAAAEAAAAAAAAAAAB1bml2ZXJzYWwvY29tbW9uX21lc3NhZ2VzLmxuZ1BLAQIAABQAAgAIAHqXgktN8AC3sQMAADkPAAAnAAAAAAAAAAEAAAAAAKwEAAB1bml2ZXJzYWwvZmxhc2hfcHVibGlzaGluZ19zZXR0aW5ncy54bWxQSwECAAAUAAIACAB6l4JLOAFxQrQCAABUCgAAIQAAAAAAAAABAAAAAACiCAAAdW5pdmVyc2FsL2ZsYXNoX3NraW5fc2V0dGluZ3MueG1sUEsBAgAAFAACAAgAepeCSzg/xxyEAwAASg4AACYAAAAAAAAAAQAAAAAAlQsAAHVuaXZlcnNhbC9odG1sX3B1Ymxpc2hpbmdfc2V0dGluZ3MueG1sUEsBAgAAFAACAAgAepeCS9Ca6ouXAQAAHgYAAB8AAAAAAAAAAQAAAAAAXQ8AAHVuaXZlcnNhbC9odG1sX3NraW5fc2V0dGluZ3MuanNQSwECAAAUAAIACAB6l4JLPTwv0cEAAADlAQAAGgAAAAAAAAABAAAAAAAxEQAAdW5pdmVyc2FsL2kxOG5fcHJlc2V0cy54bWxQSwECAAAUAAIACAB6l4JL2ZyjN3QAAAB0AAAAHAAAAAAAAAABAAAAAAAqEgAAdW5pdmVyc2FsL2xvY2FsX3NldHRpbmdzLnhtbFBLAQIAABQAAgAIAESUV0cjtE77+wIAALAIAAAUAAAAAAAAAAEAAAAAANgSAAB1bml2ZXJzYWwvcGxheWVyLnhtbFBLAQIAABQAAgAIAHqXgktfiFvqaggAAJEgAAApAAAAAAAAAAEAAAAAAAUWAAB1bml2ZXJzYWwvc2tpbl9jdXN0b21pemF0aW9uX3NldHRpbmdzLnhtbFBLAQIAABQAAgAIAHqXgkvvX7aBDxYAAEh1AAAXAAAAAAAAAAAAAAAAALYeAAB1bml2ZXJzYWwvdW5pdmVyc2FsLnBuZ1BLAQIAABQAAgAIAHqXgks3qHMxSgAAAGsAAAAbAAAAAAAAAAEAAAAAAPo0AAB1bml2ZXJzYWwvdW5pdmVyc2FsLnBuZy54bWxQSwUGAAAAAAsACwBJAwAAfTUAAAAA"/>
  <p:tag name="ISPRING_PRESENTATION_TITLE" val="蓝色大气简约通用商务总结报告模板"/>
</p:tagLst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Theme">
  <a:themeElements>
    <a:clrScheme name="自定义 420">
      <a:dk1>
        <a:srgbClr val="1F2731"/>
      </a:dk1>
      <a:lt1>
        <a:sysClr val="window" lastClr="FFFFFF"/>
      </a:lt1>
      <a:dk2>
        <a:srgbClr val="1F2731"/>
      </a:dk2>
      <a:lt2>
        <a:srgbClr val="FFFFFF"/>
      </a:lt2>
      <a:accent1>
        <a:srgbClr val="206099"/>
      </a:accent1>
      <a:accent2>
        <a:srgbClr val="00ABE5"/>
      </a:accent2>
      <a:accent3>
        <a:srgbClr val="206099"/>
      </a:accent3>
      <a:accent4>
        <a:srgbClr val="00ABE5"/>
      </a:accent4>
      <a:accent5>
        <a:srgbClr val="206099"/>
      </a:accent5>
      <a:accent6>
        <a:srgbClr val="00ABE5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941</Words>
  <Application>Microsoft Office PowerPoint</Application>
  <PresentationFormat>宽屏</PresentationFormat>
  <Paragraphs>340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Lato Regular</vt:lpstr>
      <vt:lpstr>等线</vt:lpstr>
      <vt:lpstr>Arial</vt:lpstr>
      <vt:lpstr>Calibri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蓝色大气简约通用商务总结报告模板</dc:title>
  <dc:creator>Eric羊</dc:creator>
  <cp:lastModifiedBy>扬 周</cp:lastModifiedBy>
  <cp:revision>109</cp:revision>
  <dcterms:created xsi:type="dcterms:W3CDTF">2017-05-02T06:39:58Z</dcterms:created>
  <dcterms:modified xsi:type="dcterms:W3CDTF">2024-09-01T15:55:41Z</dcterms:modified>
</cp:coreProperties>
</file>