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5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8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0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7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1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9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3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.gov.taipei/News_Content.aspx?n=8693DC9620A1AABF&amp;sms=D19E9582624D83CB&amp;s=EE7D5719108F4026" TargetMode="External"/><Relationship Id="rId2" Type="http://schemas.openxmlformats.org/officeDocument/2006/relationships/hyperlink" Target="https://data.gov.tw/dataset/254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docs/api/venues/details" TargetMode="External"/><Relationship Id="rId4" Type="http://schemas.openxmlformats.org/officeDocument/2006/relationships/hyperlink" Target="http://cabu.kcg.gov.tw/Stat/StatRpts/StatRpt1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1260-065D-437D-BA15-EF9FDFE71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is the similarity between Taipei and Kaohsiung?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CCF51-94A4-4841-B6CF-48B0EB492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0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32A8-38C4-496E-A69C-5C490D3F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CB4D-7C93-47C8-91FC-64BA755D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Taipei and Kaohsiung are both well-known cities in Taiwan </a:t>
            </a:r>
          </a:p>
          <a:p>
            <a:r>
              <a:rPr lang="en-US" dirty="0">
                <a:effectLst/>
              </a:rPr>
              <a:t>But do we know how similar are those two cities?  </a:t>
            </a:r>
          </a:p>
          <a:p>
            <a:r>
              <a:rPr lang="en-US" dirty="0">
                <a:effectLst/>
              </a:rPr>
              <a:t>Based on the diversity of point of interests, population to compare those two cities and figure out if those two cities are similar or have huge differences.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5E8E-DADB-4741-930A-011588DF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952-005F-4379-BC98-7C6F64ED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effectLst/>
              </a:rPr>
              <a:t>List of Taiwan district overall latitude and longitude</a:t>
            </a:r>
            <a:endParaRPr lang="en-US" sz="1450" dirty="0">
              <a:effectLst/>
            </a:endParaRPr>
          </a:p>
          <a:p>
            <a:pPr lvl="1"/>
            <a:r>
              <a:rPr lang="en-US" dirty="0">
                <a:effectLst/>
              </a:rPr>
              <a:t>Description: Information of Taiwan's overall latitude and longitude</a:t>
            </a:r>
            <a:endParaRPr lang="en-US" sz="1000" dirty="0">
              <a:effectLst/>
            </a:endParaRPr>
          </a:p>
          <a:p>
            <a:pPr lvl="1"/>
            <a:r>
              <a:rPr lang="en-US" dirty="0">
                <a:effectLst/>
              </a:rPr>
              <a:t>URL:</a:t>
            </a:r>
            <a:r>
              <a:rPr lang="en-US" u="sng" dirty="0">
                <a:effectLst/>
                <a:hlinkClick r:id="rId2"/>
              </a:rPr>
              <a:t>https://data.gov.tw/dataset/25489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Taipei government data</a:t>
            </a:r>
            <a:endParaRPr lang="en-US" sz="1450" dirty="0">
              <a:effectLst/>
            </a:endParaRPr>
          </a:p>
          <a:p>
            <a:pPr lvl="1"/>
            <a:r>
              <a:rPr lang="en-US" dirty="0">
                <a:effectLst/>
              </a:rPr>
              <a:t>Description: Taipei Government Dataset</a:t>
            </a:r>
            <a:endParaRPr lang="en-US" sz="1000" dirty="0">
              <a:effectLst/>
            </a:endParaRPr>
          </a:p>
          <a:p>
            <a:pPr lvl="1"/>
            <a:r>
              <a:rPr lang="en-US" dirty="0">
                <a:effectLst/>
              </a:rPr>
              <a:t>URL</a:t>
            </a:r>
            <a:r>
              <a:rPr lang="en-US" sz="3400" dirty="0">
                <a:effectLst/>
              </a:rPr>
              <a:t> : </a:t>
            </a:r>
            <a:r>
              <a:rPr lang="en-US" u="sng" dirty="0">
                <a:effectLst/>
                <a:hlinkClick r:id="rId3"/>
              </a:rPr>
              <a:t>https://ca.gov.taipei/News_Content.aspx?n=8693DC9620A1AABF&amp;sms=D19E9582624D83CB&amp;s=EE7D5719108F4026</a:t>
            </a:r>
            <a:r>
              <a:rPr lang="en-US" sz="3400" dirty="0">
                <a:effectLst/>
              </a:rPr>
              <a:t> 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Kaohsiung government data</a:t>
            </a:r>
            <a:endParaRPr lang="en-US" sz="1200" dirty="0">
              <a:effectLst/>
            </a:endParaRPr>
          </a:p>
          <a:p>
            <a:pPr lvl="2"/>
            <a:r>
              <a:rPr lang="en-US" dirty="0">
                <a:effectLst/>
              </a:rPr>
              <a:t>Description: Kaohsiung Government Dataset</a:t>
            </a:r>
            <a:endParaRPr lang="en-US" sz="1050" dirty="0">
              <a:effectLst/>
            </a:endParaRPr>
          </a:p>
          <a:p>
            <a:pPr lvl="2"/>
            <a:r>
              <a:rPr lang="en-US" dirty="0">
                <a:effectLst/>
              </a:rPr>
              <a:t>URL : </a:t>
            </a:r>
            <a:r>
              <a:rPr lang="en-US" u="sng" dirty="0">
                <a:effectLst/>
                <a:hlinkClick r:id="rId4"/>
              </a:rPr>
              <a:t>http://cabu.kcg.gov.tw/Stat/StatRpts/StatRpt1.aspx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Foursquare API</a:t>
            </a:r>
            <a:endParaRPr lang="en-US" sz="1050" dirty="0">
              <a:effectLst/>
            </a:endParaRPr>
          </a:p>
          <a:p>
            <a:pPr lvl="1"/>
            <a:r>
              <a:rPr lang="en-US" dirty="0">
                <a:effectLst/>
              </a:rPr>
              <a:t>Description: Retrieve the point of interests information.</a:t>
            </a:r>
            <a:endParaRPr lang="en-US" sz="1000" dirty="0">
              <a:effectLst/>
            </a:endParaRPr>
          </a:p>
          <a:p>
            <a:pPr lvl="1"/>
            <a:r>
              <a:rPr lang="en-US" dirty="0">
                <a:effectLst/>
              </a:rPr>
              <a:t>URL:</a:t>
            </a:r>
            <a:r>
              <a:rPr lang="en-US" u="sng" dirty="0">
                <a:effectLst/>
                <a:hlinkClick r:id="rId5"/>
              </a:rPr>
              <a:t>https://developer.foursquare.com/docs/api/venues/details</a:t>
            </a:r>
            <a:endParaRPr lang="en-US" dirty="0">
              <a:effectLst/>
            </a:endParaRPr>
          </a:p>
          <a:p>
            <a:pPr lvl="0"/>
            <a:endParaRPr lang="en-US" sz="12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A68-368B-4948-809F-CC555E99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population as feature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26EAA-D614-4936-8506-154ADB61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DC242-8CCE-43EB-8D24-9BEDF7FBC9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79" y="3279140"/>
            <a:ext cx="4351747" cy="22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A68-368B-4948-809F-CC555E99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female as feature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CA1B7-AFD2-49DD-A9C3-99516E04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B7683-D345-431D-9562-6C8B261EB7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00" y="3114675"/>
            <a:ext cx="4879975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A68-368B-4948-809F-CC555E99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male as feature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BAD18-5994-408A-9D4A-8B23EEA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tree&#10;&#10;Description generated with high confidence">
            <a:extLst>
              <a:ext uri="{FF2B5EF4-FFF2-40B4-BE49-F238E27FC236}">
                <a16:creationId xmlns:a16="http://schemas.microsoft.com/office/drawing/2014/main" id="{FA22D6CD-B3B1-462F-BC3D-D7641F5F39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25" y="3240464"/>
            <a:ext cx="4685665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A68-368B-4948-809F-CC555E99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hoseholds</a:t>
            </a:r>
            <a:r>
              <a:rPr lang="en-US" dirty="0"/>
              <a:t> as feature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BAD18-5994-408A-9D4A-8B23EEA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A5697E-6CB9-475E-87BD-B31A1676B6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63" y="3274227"/>
            <a:ext cx="4732020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A68-368B-4948-809F-CC555E99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venues category as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35921-BF16-44D8-AAB9-6F38A481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402"/>
            <a:ext cx="6518243" cy="960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754796-353C-45EE-AE2B-8677EADE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43" y="2342975"/>
            <a:ext cx="5526956" cy="1019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FBA22-8A67-4E2B-A2D2-8ACA2147F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" y="3545086"/>
            <a:ext cx="5839807" cy="1089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9414D-CC7F-4781-96AE-76E6D870F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4" y="3618411"/>
            <a:ext cx="5123468" cy="995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0C324-6E67-43FF-8179-478062867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7" y="4871355"/>
            <a:ext cx="5123468" cy="1089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3F1DC-B98A-49B5-AE6E-5E2A6AFF4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881" y="4916400"/>
            <a:ext cx="5279746" cy="10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599A-9715-4F63-9C09-55BAB62C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818C-12BF-4CFE-A31E-94979DC1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comparison of population, female, male, venues categories. The population and related data distribute to over all district.</a:t>
            </a:r>
          </a:p>
          <a:p>
            <a:r>
              <a:rPr lang="en-US" dirty="0"/>
              <a:t>We can say that districts in Taipei does not have huge gap. but in the other site. Kaohsiung have gap between districts and this is major difference between those two cities.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264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How is the similarity between Taipei and Kaohsiung?</vt:lpstr>
      <vt:lpstr>Background</vt:lpstr>
      <vt:lpstr>Data acquisition and cleaning</vt:lpstr>
      <vt:lpstr>Using population as feature</vt:lpstr>
      <vt:lpstr>Using female as feature</vt:lpstr>
      <vt:lpstr>Using male as feature</vt:lpstr>
      <vt:lpstr>Using hoseholds as feature</vt:lpstr>
      <vt:lpstr>Using venues category as feature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the similarity between Taipei and Kaohsiung?</dc:title>
  <dc:creator>Will Lee</dc:creator>
  <cp:lastModifiedBy>Will Lee</cp:lastModifiedBy>
  <cp:revision>15</cp:revision>
  <dcterms:created xsi:type="dcterms:W3CDTF">2019-03-29T06:27:53Z</dcterms:created>
  <dcterms:modified xsi:type="dcterms:W3CDTF">2019-03-29T06:47:03Z</dcterms:modified>
</cp:coreProperties>
</file>