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B821-FF39-471F-AC6D-AAAFBF5AF903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316-9FE5-4D05-B298-589532EA77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316-9FE5-4D05-B298-589532EA77A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							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316-9FE5-4D05-B298-589532EA77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2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3499-621B-9994-94D5-E7DDB7C1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8008D-009A-23C6-AC56-B0DBCB4F7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9502-E261-90C9-3F12-4CC02EBC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8C20-B77B-2D50-6A54-609EC5D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544A-61AD-D90C-D81C-2B59BAA4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D328-BCA5-2FBA-B020-02226AB6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B678F-6D34-C04F-1547-834ADCE6A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37AB-E259-5F5D-7151-1662448F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522F-BFCE-5D1A-CCD1-1C7E2F83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1CD6-7B8F-D929-8F89-0505CD2C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1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736AD-6F07-0B14-8E7F-ADAEE6743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3B9AD-4DEE-4CCF-FA0B-0D1A78FCF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534A-7A62-51DC-B9EE-13C33394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5193-F207-42FE-0B3C-000516ED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7444-1B63-B83D-65CB-B33D9ED3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072B-7F2B-F7E8-CB36-D24FB21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B968-D7BC-73D9-1320-47B4DF82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544F-AE0F-D01D-5A9E-580A0266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61CC-B7F3-682E-69E9-8AA02422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F0E7-C1CD-7AE3-D71D-116C697B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8CC2-3020-40EA-7C94-9416D10C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0EB4-413B-A096-4F88-25915923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5892-1243-ED63-E254-BDA64A64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AF78-A415-E8D4-CC7B-39F0308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DF7E-1382-993F-C35D-04177D32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057B-10B0-E77B-7CA3-C75001E5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77C5-7A9F-83FC-212D-29B1CCFF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6C2E-1D31-43D5-9E96-57050AC8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19BB5-6DCA-8908-AC67-DEA816D3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0BF5-A31B-967A-CDE9-DCC919F6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A37E-A780-DC3D-6BE0-8C055B6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985-5CB8-14FE-68F9-96D6622A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ACFC-9546-268C-89BB-D346CD47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AF955-7AB2-B6DC-C474-648DF1B8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1E21-D711-AEE1-82E7-28AB23060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9BF0-06FF-5E0A-73C2-9F978720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FE3D1-655B-2FA4-268B-FDC6481C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6D9BF-AB3F-3196-5D4A-189D6DA8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4D110-0C98-40BF-2D13-8A541E50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B073-2CF8-1AA3-EB87-6074E11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319A5-5A87-F7F2-B8E6-5692C93F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BDA5E-02F9-2F3D-5DA4-8621A03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F16FA-11F1-7E3C-3F2B-6E9986D7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7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0E3DF-7F64-9456-C38E-CD07C39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E4701-F927-01B0-2762-B2899687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C400D-C7D2-CA6B-5C2C-6F3A82D9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FEEC-3FA2-F4C0-884A-DBFD7B35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CC71-BA06-A975-5DDE-91A0F059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B0853-2866-73A3-87E8-1B06AAE4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D18E-9AD8-B33C-43F7-5CF1F9B3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B9492-CB4C-E4C8-3538-377D21D4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7950E-5E37-4E28-2DA1-C1696F6B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0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9358-3304-0749-8C01-12A4BD04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73039-8987-5EAA-BCD5-1C82C8519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CC4B5-2E97-BBC2-0C02-41349298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58EC-789B-DF86-7CE4-0D20E7F3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4194A-0F4E-499B-6F27-E73CEC40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CA5F8-212A-8FD2-3447-113772D5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26FF2-38D9-420A-ABC7-805E0002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2062-1B68-5B60-CBAE-6A536748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2EF1-4D6E-72B2-5B58-4BB3FCC0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42FA4-67EB-4F05-891D-B35F80E4B1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C4C7-E897-A5BC-E5D9-28D267D3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4DAE-4B17-E2A8-6749-16D5301D5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24A26-4E84-4D0F-9D45-812E66474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8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essweb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488F-3878-5590-C302-BFEDC30AB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Willbilec From Lethbridge Alberta. Enjoy Tech and Helping others learn and discover new technology.</a:t>
            </a:r>
            <a:br>
              <a:rPr lang="en-CA" dirty="0"/>
            </a:br>
            <a:r>
              <a:rPr lang="en-CA" dirty="0"/>
              <a:t>Blind since birth.</a:t>
            </a:r>
            <a:br>
              <a:rPr lang="en-CA" dirty="0"/>
            </a:br>
            <a:r>
              <a:rPr lang="en-CA" dirty="0"/>
              <a:t>		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C3BA1-9640-857D-B6AD-8A61ADF06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Who am I?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8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B848-8AD3-877E-6E33-6E9FA4F5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Project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D9B8-DE24-9D94-08D3-643B3181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website that lists different accessible websites around the Web. Make this site community driven. </a:t>
            </a:r>
          </a:p>
          <a:p>
            <a:r>
              <a:rPr lang="en-US" dirty="0"/>
              <a:t>Websites could include: informational, </a:t>
            </a:r>
            <a:r>
              <a:rPr lang="en-CA" dirty="0"/>
              <a:t>Entertainment or just general helpful websites for the disability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8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4A60-321D-7FC8-8D89-7C2818CF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Description.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B967-96C6-98F6-8604-DFDB3E12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 this site is a blog style website with a few sites that I have added.</a:t>
            </a:r>
          </a:p>
          <a:p>
            <a:r>
              <a:rPr lang="en-CA" dirty="0"/>
              <a:t>It also has a form where other users can submit content that they would want to be included.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7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0571-330F-4E05-1E4D-B9E47C28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have accomplished in a 6 week timeframe.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A3BF-7E76-9774-8CD9-297976E6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/>
          <a:lstStyle/>
          <a:p>
            <a:r>
              <a:rPr lang="en-CA" dirty="0"/>
              <a:t>Created a website using google blogger.</a:t>
            </a:r>
          </a:p>
          <a:p>
            <a:r>
              <a:rPr lang="en-CA" dirty="0"/>
              <a:t>Created google forms so that users can submit different kinds of content. Currently Users can submit websites or their favorite content creators.</a:t>
            </a:r>
          </a:p>
          <a:p>
            <a:r>
              <a:rPr lang="en-CA" dirty="0"/>
              <a:t>Created a domain to make the website easier to get to.</a:t>
            </a:r>
          </a:p>
          <a:p>
            <a:r>
              <a:rPr lang="en-CA" dirty="0"/>
              <a:t>Added some content to get the directory started.</a:t>
            </a:r>
          </a:p>
          <a:p>
            <a:r>
              <a:rPr lang="en-CA" dirty="0"/>
              <a:t>Created a system so that users can get emailed once new content is added.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B303-C7C4-4AF6-0135-1F0A0E0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619E7-735C-99E7-00EA-100022B4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Make the website more advanced. Use a wicky format so that others can easily add content to.</a:t>
            </a:r>
          </a:p>
          <a:p>
            <a:pPr marL="0" indent="0">
              <a:buNone/>
            </a:pPr>
            <a:r>
              <a:rPr lang="en-US" dirty="0"/>
              <a:t>Create subdirectory's for things like  accessible software, resources for though who live in certain Countries like Canada.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7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B264-21C3-DDA2-12C1-B5D05EC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FD45-C10D-292F-D00D-4A9B03BC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www.accessweb.app</a:t>
            </a:r>
            <a:r>
              <a:rPr lang="en-CA" dirty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250</Words>
  <Application>Microsoft Office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Willbilec From Lethbridge Alberta. Enjoy Tech and Helping others learn and discover new technology. Blind since birth.    </vt:lpstr>
      <vt:lpstr>Project Vision</vt:lpstr>
      <vt:lpstr>Description. </vt:lpstr>
      <vt:lpstr>What I have accomplished in a 6 week timeframe.</vt:lpstr>
      <vt:lpstr>Next steps.</vt:lpstr>
      <vt:lpstr>Project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bilec</dc:creator>
  <cp:lastModifiedBy>will bilec</cp:lastModifiedBy>
  <cp:revision>4</cp:revision>
  <dcterms:created xsi:type="dcterms:W3CDTF">2024-06-21T15:06:01Z</dcterms:created>
  <dcterms:modified xsi:type="dcterms:W3CDTF">2024-06-21T19:34:49Z</dcterms:modified>
</cp:coreProperties>
</file>