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7A9D-EDF5-48D9-9817-694E42B19AF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807A-1138-417D-8438-898355BCF8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7" t="25286" r="4753" b="29405"/>
          <a:stretch>
            <a:fillRect/>
          </a:stretch>
        </p:blipFill>
        <p:spPr bwMode="auto">
          <a:xfrm>
            <a:off x="-1" y="-1"/>
            <a:ext cx="9164782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Milstead, William</dc:creator>
  <cp:lastModifiedBy>Milstead, William</cp:lastModifiedBy>
  <cp:revision>10</cp:revision>
  <dcterms:created xsi:type="dcterms:W3CDTF">2014-09-16T19:48:43Z</dcterms:created>
  <dcterms:modified xsi:type="dcterms:W3CDTF">2014-09-16T21:22:42Z</dcterms:modified>
</cp:coreProperties>
</file>