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5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CF32-AC29-487B-8B7F-4DA5169545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3824-34B3-4CC2-AB4B-EA5492E0C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CF32-AC29-487B-8B7F-4DA5169545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3824-34B3-4CC2-AB4B-EA5492E0C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CF32-AC29-487B-8B7F-4DA5169545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3824-34B3-4CC2-AB4B-EA5492E0C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CF32-AC29-487B-8B7F-4DA5169545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3824-34B3-4CC2-AB4B-EA5492E0C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CF32-AC29-487B-8B7F-4DA5169545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3824-34B3-4CC2-AB4B-EA5492E0C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9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CF32-AC29-487B-8B7F-4DA5169545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3824-34B3-4CC2-AB4B-EA5492E0C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CF32-AC29-487B-8B7F-4DA5169545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3824-34B3-4CC2-AB4B-EA5492E0C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8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CF32-AC29-487B-8B7F-4DA5169545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3824-34B3-4CC2-AB4B-EA5492E0C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CF32-AC29-487B-8B7F-4DA5169545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3824-34B3-4CC2-AB4B-EA5492E0C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CF32-AC29-487B-8B7F-4DA5169545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3824-34B3-4CC2-AB4B-EA5492E0C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3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CF32-AC29-487B-8B7F-4DA5169545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3824-34B3-4CC2-AB4B-EA5492E0C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3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ACF32-AC29-487B-8B7F-4DA5169545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53824-34B3-4CC2-AB4B-EA5492E0C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bmisled/Reg1Cyano/blob/master/Access/CyanoMonDocumentation.m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bmisled/Reg1Cyano/blob/master/Access/CyanoMonDocumentation.m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bmisled/Reg1Cyano/blob/master/Access/CyanoMonDocumentation.m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bmisled/Reg1Cyano/blob/master/Access/CyanoMonDocumentation.m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bmisled/Reg1Cyano/blob/master/Access/CyanoMonDocumentation.m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bmisled/Reg1Cyano/blob/master/Access/CyanoMonDocumentation.m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50"/>
          <a:stretch/>
        </p:blipFill>
        <p:spPr>
          <a:xfrm>
            <a:off x="44504" y="1087349"/>
            <a:ext cx="12147496" cy="295191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514778" y="529118"/>
            <a:ext cx="9206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https://github.com/willbmisled/Reg1Cyano/blob/master/Access/CyanoMonDocumentation.md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2774" y="13916"/>
            <a:ext cx="6408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MS Access Database: cyanoMon.mdb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83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50"/>
          <a:stretch/>
        </p:blipFill>
        <p:spPr>
          <a:xfrm>
            <a:off x="44504" y="1087349"/>
            <a:ext cx="12147496" cy="295191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514778" y="529118"/>
            <a:ext cx="9206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https://github.com/willbmisled/Reg1Cyano/blob/master/Access/CyanoMonDocumentation.md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2774" y="13916"/>
            <a:ext cx="6408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MS Access Database: cyanoMon.mdb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15" t="38439" r="658" b="19877"/>
          <a:stretch/>
        </p:blipFill>
        <p:spPr>
          <a:xfrm>
            <a:off x="1632857" y="2131799"/>
            <a:ext cx="9771017" cy="4192729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80095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50"/>
          <a:stretch/>
        </p:blipFill>
        <p:spPr>
          <a:xfrm>
            <a:off x="44504" y="1087349"/>
            <a:ext cx="12147496" cy="295191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514778" y="529118"/>
            <a:ext cx="9206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https://github.com/willbmisled/Reg1Cyano/blob/master/Access/CyanoMonDocumentation.md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2774" y="13916"/>
            <a:ext cx="6408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MS Access Database: cyanoMon.mdb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3411" t="34870" r="5424" b="21103"/>
          <a:stretch/>
        </p:blipFill>
        <p:spPr>
          <a:xfrm>
            <a:off x="1580606" y="2014009"/>
            <a:ext cx="9013371" cy="442831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9804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50"/>
          <a:stretch/>
        </p:blipFill>
        <p:spPr>
          <a:xfrm>
            <a:off x="44504" y="1087349"/>
            <a:ext cx="12147496" cy="295191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514778" y="529118"/>
            <a:ext cx="9206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https://github.com/willbmisled/Reg1Cyano/blob/master/Access/CyanoMonDocumentation.md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2774" y="13916"/>
            <a:ext cx="6408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MS Access Database: cyanoMon.mdb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217" t="8636" r="4506" b="42403"/>
          <a:stretch/>
        </p:blipFill>
        <p:spPr>
          <a:xfrm>
            <a:off x="1514778" y="1933303"/>
            <a:ext cx="9222377" cy="4924697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3725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50"/>
          <a:stretch/>
        </p:blipFill>
        <p:spPr>
          <a:xfrm>
            <a:off x="44504" y="1087349"/>
            <a:ext cx="12147496" cy="295191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514778" y="529118"/>
            <a:ext cx="9206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https://github.com/willbmisled/Reg1Cyano/blob/master/Access/CyanoMonDocumentation.md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2774" y="13916"/>
            <a:ext cx="6408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MS Access Database: cyanoMon.mdb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217" t="57727" r="4506" b="1623"/>
          <a:stretch/>
        </p:blipFill>
        <p:spPr>
          <a:xfrm>
            <a:off x="1658981" y="2769326"/>
            <a:ext cx="9222377" cy="4088674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8235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50"/>
          <a:stretch/>
        </p:blipFill>
        <p:spPr>
          <a:xfrm>
            <a:off x="44504" y="1087349"/>
            <a:ext cx="12147496" cy="295191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514778" y="529118"/>
            <a:ext cx="9206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https://github.com/willbmisled/Reg1Cyano/blob/master/Access/CyanoMonDocumentation.md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2774" y="13916"/>
            <a:ext cx="6408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MS Access Database: cyanoMon.mdb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612" t="59286" r="4902" b="2532"/>
          <a:stretch/>
        </p:blipFill>
        <p:spPr>
          <a:xfrm>
            <a:off x="836023" y="2563307"/>
            <a:ext cx="9144000" cy="384048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2548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topics: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RFU or ug/l</a:t>
            </a:r>
          </a:p>
          <a:p>
            <a:r>
              <a:rPr lang="en-US" dirty="0" smtClean="0"/>
              <a:t>Locations</a:t>
            </a:r>
          </a:p>
          <a:p>
            <a:r>
              <a:rPr lang="en-US" dirty="0" smtClean="0"/>
              <a:t>Spelling, capitalization, &amp; abbreviations</a:t>
            </a:r>
          </a:p>
          <a:p>
            <a:r>
              <a:rPr lang="en-US" dirty="0" smtClean="0"/>
              <a:t>UDIDs</a:t>
            </a:r>
          </a:p>
          <a:p>
            <a:r>
              <a:rPr lang="en-US" dirty="0" err="1" smtClean="0"/>
              <a:t>waterbodyID</a:t>
            </a:r>
            <a:endParaRPr lang="en-US" dirty="0" smtClean="0"/>
          </a:p>
          <a:p>
            <a:r>
              <a:rPr lang="en-US" dirty="0" err="1" smtClean="0"/>
              <a:t>stationID</a:t>
            </a:r>
            <a:endParaRPr lang="en-US" dirty="0" smtClean="0"/>
          </a:p>
          <a:p>
            <a:r>
              <a:rPr lang="en-US" dirty="0" smtClean="0"/>
              <a:t>Required fields</a:t>
            </a:r>
          </a:p>
          <a:p>
            <a:r>
              <a:rPr lang="en-US" dirty="0"/>
              <a:t>R</a:t>
            </a:r>
            <a:r>
              <a:rPr lang="en-US" dirty="0" smtClean="0"/>
              <a:t>eplicates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277"/>
            <a:ext cx="10515600" cy="1325563"/>
          </a:xfrm>
        </p:spPr>
        <p:txBody>
          <a:bodyPr/>
          <a:lstStyle/>
          <a:p>
            <a:r>
              <a:rPr lang="en-US" dirty="0" smtClean="0"/>
              <a:t>Data Entry Options: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3" y="1306286"/>
            <a:ext cx="11874137" cy="5447211"/>
          </a:xfrm>
        </p:spPr>
        <p:txBody>
          <a:bodyPr>
            <a:normAutofit/>
          </a:bodyPr>
          <a:lstStyle/>
          <a:p>
            <a:r>
              <a:rPr lang="en-US" dirty="0" smtClean="0"/>
              <a:t>Excel Spreadsheet</a:t>
            </a:r>
          </a:p>
          <a:p>
            <a:pPr lvl="1"/>
            <a:r>
              <a:rPr lang="en-US" dirty="0" smtClean="0"/>
              <a:t>Pros:  easy, available</a:t>
            </a:r>
          </a:p>
          <a:p>
            <a:pPr lvl="1"/>
            <a:r>
              <a:rPr lang="en-US" dirty="0" smtClean="0"/>
              <a:t>Cons: extra typing, more errors, a multitude of sins</a:t>
            </a:r>
          </a:p>
          <a:p>
            <a:r>
              <a:rPr lang="en-US" dirty="0" smtClean="0"/>
              <a:t>MS Access Database</a:t>
            </a:r>
          </a:p>
          <a:p>
            <a:pPr lvl="1"/>
            <a:r>
              <a:rPr lang="en-US" dirty="0" smtClean="0"/>
              <a:t>Pros:  user interface, QA/QC, validation, less repeated information</a:t>
            </a:r>
          </a:p>
          <a:p>
            <a:pPr lvl="1"/>
            <a:r>
              <a:rPr lang="en-US" dirty="0" smtClean="0"/>
              <a:t>Cons: software availability, training</a:t>
            </a:r>
          </a:p>
          <a:p>
            <a:r>
              <a:rPr lang="en-US" dirty="0" err="1" smtClean="0"/>
              <a:t>Webform</a:t>
            </a:r>
            <a:endParaRPr lang="en-US" dirty="0" smtClean="0"/>
          </a:p>
          <a:p>
            <a:pPr lvl="1"/>
            <a:r>
              <a:rPr lang="en-US" dirty="0" smtClean="0"/>
              <a:t>Pros:  same as MS Access + accessibility &amp; rapid updating</a:t>
            </a:r>
          </a:p>
          <a:p>
            <a:pPr lvl="1"/>
            <a:r>
              <a:rPr lang="en-US" dirty="0" smtClean="0"/>
              <a:t>Cons: training, hosting, development</a:t>
            </a:r>
          </a:p>
          <a:p>
            <a:r>
              <a:rPr lang="en-US" dirty="0" smtClean="0"/>
              <a:t>Phone App</a:t>
            </a:r>
          </a:p>
          <a:p>
            <a:pPr lvl="1"/>
            <a:r>
              <a:rPr lang="en-US" dirty="0" smtClean="0"/>
              <a:t>Pros:  rapid entry and delivery of data, validation possible</a:t>
            </a:r>
          </a:p>
          <a:p>
            <a:pPr lvl="1"/>
            <a:r>
              <a:rPr lang="en-US" dirty="0" smtClean="0"/>
              <a:t>Cons: same phone must go to the field, repeated information, updates difficult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158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 topics:</vt:lpstr>
      <vt:lpstr>Data Entry Options: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Milstead, Bryan</dc:creator>
  <cp:lastModifiedBy>Milstead, Bryan</cp:lastModifiedBy>
  <cp:revision>8</cp:revision>
  <dcterms:created xsi:type="dcterms:W3CDTF">2015-04-21T14:43:39Z</dcterms:created>
  <dcterms:modified xsi:type="dcterms:W3CDTF">2015-04-21T20:12:36Z</dcterms:modified>
</cp:coreProperties>
</file>