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4E6FB-4579-4D9C-8124-413C831DE47C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Cyano Monitoring 2014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943" t="13793" r="30115" b="13103"/>
          <a:stretch>
            <a:fillRect/>
          </a:stretch>
        </p:blipFill>
        <p:spPr bwMode="auto">
          <a:xfrm>
            <a:off x="4953000" y="899160"/>
            <a:ext cx="4130327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34368" t="12759" r="30690" b="18276"/>
          <a:stretch>
            <a:fillRect/>
          </a:stretch>
        </p:blipFill>
        <p:spPr bwMode="auto">
          <a:xfrm>
            <a:off x="117653" y="609600"/>
            <a:ext cx="4378147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6334780"/>
            <a:ext cx="24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75 </a:t>
            </a:r>
            <a:r>
              <a:rPr lang="en-US" sz="2800" dirty="0" err="1" smtClean="0"/>
              <a:t>Waterbodies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045643" y="6324600"/>
            <a:ext cx="219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227 Locations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4728 observations</a:t>
            </a:r>
          </a:p>
          <a:p>
            <a:r>
              <a:rPr lang="en-US" dirty="0" smtClean="0"/>
              <a:t>1035 for </a:t>
            </a:r>
            <a:r>
              <a:rPr lang="en-US" dirty="0" smtClean="0"/>
              <a:t>Beagle/Unfrozen/Unfiltered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76600"/>
            <a:ext cx="820270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15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Cyano Monitoring 2014</vt:lpstr>
      <vt:lpstr>Number of Observations</vt:lpstr>
    </vt:vector>
  </TitlesOfParts>
  <Company>US-EPA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Bryan</dc:creator>
  <cp:lastModifiedBy>Bryan</cp:lastModifiedBy>
  <cp:revision>47</cp:revision>
  <dcterms:created xsi:type="dcterms:W3CDTF">2015-01-14T14:49:40Z</dcterms:created>
  <dcterms:modified xsi:type="dcterms:W3CDTF">2015-01-14T22:38:00Z</dcterms:modified>
</cp:coreProperties>
</file>