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3" r:id="rId5"/>
    <p:sldId id="316" r:id="rId6"/>
    <p:sldId id="317" r:id="rId7"/>
    <p:sldId id="319" r:id="rId8"/>
    <p:sldId id="320" r:id="rId9"/>
    <p:sldId id="326" r:id="rId10"/>
    <p:sldId id="318" r:id="rId11"/>
    <p:sldId id="321" r:id="rId12"/>
    <p:sldId id="322" r:id="rId13"/>
    <p:sldId id="323" r:id="rId14"/>
    <p:sldId id="324" r:id="rId15"/>
    <p:sldId id="32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983BE-5699-446C-86EA-5D6EC2D87F69}" v="3" dt="2022-10-12T12:58:46.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3"/>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S::will.brooks2@england.nhs.uk::d4c2b272-852e-451d-80ba-d2f905b38211" providerId="AD" clId="Web-{2A3983BE-5699-446C-86EA-5D6EC2D87F69}"/>
    <pc:docChg chg="modSld">
      <pc:chgData name="Will Brooks" userId="S::will.brooks2@england.nhs.uk::d4c2b272-852e-451d-80ba-d2f905b38211" providerId="AD" clId="Web-{2A3983BE-5699-446C-86EA-5D6EC2D87F69}" dt="2022-10-12T12:58:46.106" v="1" actId="20577"/>
      <pc:docMkLst>
        <pc:docMk/>
      </pc:docMkLst>
      <pc:sldChg chg="modSp">
        <pc:chgData name="Will Brooks" userId="S::will.brooks2@england.nhs.uk::d4c2b272-852e-451d-80ba-d2f905b38211" providerId="AD" clId="Web-{2A3983BE-5699-446C-86EA-5D6EC2D87F69}" dt="2022-10-12T12:58:46.106" v="1" actId="20577"/>
        <pc:sldMkLst>
          <pc:docMk/>
          <pc:sldMk cId="284761932" sldId="326"/>
        </pc:sldMkLst>
        <pc:spChg chg="mod">
          <ac:chgData name="Will Brooks" userId="S::will.brooks2@england.nhs.uk::d4c2b272-852e-451d-80ba-d2f905b38211" providerId="AD" clId="Web-{2A3983BE-5699-446C-86EA-5D6EC2D87F69}" dt="2022-10-12T12:58:46.106" v="1" actId="20577"/>
          <ac:spMkLst>
            <pc:docMk/>
            <pc:sldMk cId="284761932" sldId="326"/>
            <ac:spMk id="2" creationId="{48869F42-6D93-4C35-8FA5-AE406994C1E3}"/>
          </ac:spMkLst>
        </pc:spChg>
      </pc:sldChg>
    </pc:docChg>
  </pc:docChgLst>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10-12T12:19:38.381" v="11217" actId="122"/>
      <pc:docMkLst>
        <pc:docMk/>
      </pc:docMkLst>
      <pc:sldChg chg="addSp delSp modSp mod">
        <pc:chgData name="Will Brooks" userId="d4c2b272-852e-451d-80ba-d2f905b38211" providerId="ADAL" clId="{37A0AFB6-F6CA-4F11-9C33-0D7619B1449C}" dt="2022-10-12T08:20:51.192" v="10711" actId="20577"/>
        <pc:sldMkLst>
          <pc:docMk/>
          <pc:sldMk cId="3144119947" sldId="263"/>
        </pc:sldMkLst>
        <pc:spChg chg="mod">
          <ac:chgData name="Will Brooks" userId="d4c2b272-852e-451d-80ba-d2f905b38211" providerId="ADAL" clId="{37A0AFB6-F6CA-4F11-9C33-0D7619B1449C}" dt="2022-10-12T08:20:44.829" v="10695" actId="20577"/>
          <ac:spMkLst>
            <pc:docMk/>
            <pc:sldMk cId="3144119947" sldId="263"/>
            <ac:spMk id="2" creationId="{00000000-0000-0000-0000-000000000000}"/>
          </ac:spMkLst>
        </pc:spChg>
        <pc:spChg chg="mod">
          <ac:chgData name="Will Brooks" userId="d4c2b272-852e-451d-80ba-d2f905b38211" providerId="ADAL" clId="{37A0AFB6-F6CA-4F11-9C33-0D7619B1449C}" dt="2022-10-12T08:20:51.192" v="10711" actId="20577"/>
          <ac:spMkLst>
            <pc:docMk/>
            <pc:sldMk cId="3144119947" sldId="263"/>
            <ac:spMk id="3" creationId="{00000000-0000-0000-0000-000000000000}"/>
          </ac:spMkLst>
        </pc:spChg>
        <pc:picChg chg="add del mod">
          <ac:chgData name="Will Brooks" userId="d4c2b272-852e-451d-80ba-d2f905b38211" providerId="ADAL" clId="{37A0AFB6-F6CA-4F11-9C33-0D7619B1449C}" dt="2022-10-12T08:05:30.514" v="9731" actId="478"/>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delSp modSp add del mod">
        <pc:chgData name="Will Brooks" userId="d4c2b272-852e-451d-80ba-d2f905b38211" providerId="ADAL" clId="{37A0AFB6-F6CA-4F11-9C33-0D7619B1449C}" dt="2022-10-12T12:17:06.065" v="11138" actId="20577"/>
        <pc:sldMkLst>
          <pc:docMk/>
          <pc:sldMk cId="3770664684" sldId="316"/>
        </pc:sldMkLst>
        <pc:spChg chg="mod">
          <ac:chgData name="Will Brooks" userId="d4c2b272-852e-451d-80ba-d2f905b38211" providerId="ADAL" clId="{37A0AFB6-F6CA-4F11-9C33-0D7619B1449C}" dt="2022-10-12T12:17:06.065" v="11138" actId="20577"/>
          <ac:spMkLst>
            <pc:docMk/>
            <pc:sldMk cId="3770664684" sldId="316"/>
            <ac:spMk id="2" creationId="{48869F42-6D93-4C35-8FA5-AE406994C1E3}"/>
          </ac:spMkLst>
        </pc:spChg>
        <pc:spChg chg="mod">
          <ac:chgData name="Will Brooks" userId="d4c2b272-852e-451d-80ba-d2f905b38211" providerId="ADAL" clId="{37A0AFB6-F6CA-4F11-9C33-0D7619B1449C}" dt="2022-09-28T07:55:24.115" v="9710" actId="20577"/>
          <ac:spMkLst>
            <pc:docMk/>
            <pc:sldMk cId="3770664684" sldId="316"/>
            <ac:spMk id="3" creationId="{6942939B-7B0C-42A5-8BC5-642B25324167}"/>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10-12T10:54:23.242" v="10984" actId="1076"/>
          <ac:picMkLst>
            <pc:docMk/>
            <pc:sldMk cId="3770664684" sldId="316"/>
            <ac:picMk id="5" creationId="{B2EF43DD-F032-47E8-9709-7B17BDDE83DB}"/>
          </ac:picMkLst>
        </pc:picChg>
        <pc:picChg chg="add del mod">
          <ac:chgData name="Will Brooks" userId="d4c2b272-852e-451d-80ba-d2f905b38211" providerId="ADAL" clId="{37A0AFB6-F6CA-4F11-9C33-0D7619B1449C}" dt="2022-10-12T08:05:32.413" v="9732" actId="478"/>
          <ac:picMkLst>
            <pc:docMk/>
            <pc:sldMk cId="3770664684" sldId="316"/>
            <ac:picMk id="1026" creationId="{EC21998A-F167-4B76-A1C5-254F27156F67}"/>
          </ac:picMkLst>
        </pc:picChg>
      </pc:sldChg>
      <pc:sldChg chg="addSp delSp modSp add mod">
        <pc:chgData name="Will Brooks" userId="d4c2b272-852e-451d-80ba-d2f905b38211" providerId="ADAL" clId="{37A0AFB6-F6CA-4F11-9C33-0D7619B1449C}" dt="2022-10-12T08:05:34.093" v="9733" actId="478"/>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8T07:55:47.958" v="9713"/>
          <ac:spMkLst>
            <pc:docMk/>
            <pc:sldMk cId="1180572286" sldId="317"/>
            <ac:spMk id="3" creationId="{6942939B-7B0C-42A5-8BC5-642B25324167}"/>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spChg chg="add del mod">
          <ac:chgData name="Will Brooks" userId="d4c2b272-852e-451d-80ba-d2f905b38211" providerId="ADAL" clId="{37A0AFB6-F6CA-4F11-9C33-0D7619B1449C}" dt="2022-09-28T07:55:40.464" v="9712"/>
          <ac:spMkLst>
            <pc:docMk/>
            <pc:sldMk cId="1180572286" sldId="317"/>
            <ac:spMk id="8" creationId="{C4F6665C-EED2-4EFC-A9BA-53DE5F289030}"/>
          </ac:spMkLst>
        </pc:spChg>
        <pc:picChg chg="add del mod">
          <ac:chgData name="Will Brooks" userId="d4c2b272-852e-451d-80ba-d2f905b38211" providerId="ADAL" clId="{37A0AFB6-F6CA-4F11-9C33-0D7619B1449C}" dt="2022-10-12T08:05:34.093" v="9733" actId="47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delSp modSp add mod">
        <pc:chgData name="Will Brooks" userId="d4c2b272-852e-451d-80ba-d2f905b38211" providerId="ADAL" clId="{37A0AFB6-F6CA-4F11-9C33-0D7619B1449C}" dt="2022-10-12T11:08:18.713" v="11134" actId="20577"/>
        <pc:sldMkLst>
          <pc:docMk/>
          <pc:sldMk cId="2310298358" sldId="318"/>
        </pc:sldMkLst>
        <pc:spChg chg="mod">
          <ac:chgData name="Will Brooks" userId="d4c2b272-852e-451d-80ba-d2f905b38211" providerId="ADAL" clId="{37A0AFB6-F6CA-4F11-9C33-0D7619B1449C}" dt="2022-10-12T11:08:18.713" v="11134" actId="20577"/>
          <ac:spMkLst>
            <pc:docMk/>
            <pc:sldMk cId="2310298358" sldId="318"/>
            <ac:spMk id="2" creationId="{48869F42-6D93-4C35-8FA5-AE406994C1E3}"/>
          </ac:spMkLst>
        </pc:spChg>
        <pc:spChg chg="mod">
          <ac:chgData name="Will Brooks" userId="d4c2b272-852e-451d-80ba-d2f905b38211" providerId="ADAL" clId="{37A0AFB6-F6CA-4F11-9C33-0D7619B1449C}" dt="2022-09-28T07:55:59.616" v="9717"/>
          <ac:spMkLst>
            <pc:docMk/>
            <pc:sldMk cId="2310298358" sldId="318"/>
            <ac:spMk id="3" creationId="{6942939B-7B0C-42A5-8BC5-642B25324167}"/>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del mod">
          <ac:chgData name="Will Brooks" userId="d4c2b272-852e-451d-80ba-d2f905b38211" providerId="ADAL" clId="{37A0AFB6-F6CA-4F11-9C33-0D7619B1449C}" dt="2022-10-12T08:05:43.825" v="9736" actId="478"/>
          <ac:picMkLst>
            <pc:docMk/>
            <pc:sldMk cId="2310298358" sldId="318"/>
            <ac:picMk id="5" creationId="{0ED5EA98-2928-4140-96E4-BCECB454AD2D}"/>
          </ac:picMkLst>
        </pc:picChg>
      </pc:sldChg>
      <pc:sldChg chg="addSp delSp modSp add mod">
        <pc:chgData name="Will Brooks" userId="d4c2b272-852e-451d-80ba-d2f905b38211" providerId="ADAL" clId="{37A0AFB6-F6CA-4F11-9C33-0D7619B1449C}" dt="2022-10-12T08:05:37.718" v="9734" actId="478"/>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8T07:55:53.945" v="9715"/>
          <ac:spMkLst>
            <pc:docMk/>
            <pc:sldMk cId="4006080756" sldId="319"/>
            <ac:spMk id="3" creationId="{6942939B-7B0C-42A5-8BC5-642B25324167}"/>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del mod">
          <ac:chgData name="Will Brooks" userId="d4c2b272-852e-451d-80ba-d2f905b38211" providerId="ADAL" clId="{37A0AFB6-F6CA-4F11-9C33-0D7619B1449C}" dt="2022-10-12T08:05:37.718" v="9734" actId="478"/>
          <ac:picMkLst>
            <pc:docMk/>
            <pc:sldMk cId="4006080756" sldId="319"/>
            <ac:picMk id="5" creationId="{62E3031D-4D8D-4299-BC07-A474B9B7732C}"/>
          </ac:picMkLst>
        </pc:picChg>
      </pc:sldChg>
      <pc:sldChg chg="addSp delSp modSp add mod">
        <pc:chgData name="Will Brooks" userId="d4c2b272-852e-451d-80ba-d2f905b38211" providerId="ADAL" clId="{37A0AFB6-F6CA-4F11-9C33-0D7619B1449C}" dt="2022-10-12T10:53:17.002" v="10895" actId="20577"/>
        <pc:sldMkLst>
          <pc:docMk/>
          <pc:sldMk cId="3118825995" sldId="320"/>
        </pc:sldMkLst>
        <pc:spChg chg="mod">
          <ac:chgData name="Will Brooks" userId="d4c2b272-852e-451d-80ba-d2f905b38211" providerId="ADAL" clId="{37A0AFB6-F6CA-4F11-9C33-0D7619B1449C}" dt="2022-10-12T10:53:17.002" v="10895" actId="20577"/>
          <ac:spMkLst>
            <pc:docMk/>
            <pc:sldMk cId="3118825995" sldId="320"/>
            <ac:spMk id="2" creationId="{48869F42-6D93-4C35-8FA5-AE406994C1E3}"/>
          </ac:spMkLst>
        </pc:spChg>
        <pc:spChg chg="mod">
          <ac:chgData name="Will Brooks" userId="d4c2b272-852e-451d-80ba-d2f905b38211" providerId="ADAL" clId="{37A0AFB6-F6CA-4F11-9C33-0D7619B1449C}" dt="2022-09-28T07:55:56.512" v="9716"/>
          <ac:spMkLst>
            <pc:docMk/>
            <pc:sldMk cId="3118825995" sldId="320"/>
            <ac:spMk id="3" creationId="{6942939B-7B0C-42A5-8BC5-642B25324167}"/>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del mod">
          <ac:chgData name="Will Brooks" userId="d4c2b272-852e-451d-80ba-d2f905b38211" providerId="ADAL" clId="{37A0AFB6-F6CA-4F11-9C33-0D7619B1449C}" dt="2022-10-12T08:05:40.319" v="9735" actId="478"/>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8T07:56:02.022" v="9718"/>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8T07:56:02.022" v="9718"/>
          <ac:spMkLst>
            <pc:docMk/>
            <pc:sldMk cId="1632702149" sldId="321"/>
            <ac:spMk id="3" creationId="{6942939B-7B0C-42A5-8BC5-642B25324167}"/>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8T07:56:04.893" v="9719"/>
        <pc:sldMkLst>
          <pc:docMk/>
          <pc:sldMk cId="3909519556" sldId="322"/>
        </pc:sldMkLst>
        <pc:spChg chg="mod">
          <ac:chgData name="Will Brooks" userId="d4c2b272-852e-451d-80ba-d2f905b38211" providerId="ADAL" clId="{37A0AFB6-F6CA-4F11-9C33-0D7619B1449C}" dt="2022-09-28T07:56:04.893" v="9719"/>
          <ac:spMkLst>
            <pc:docMk/>
            <pc:sldMk cId="3909519556" sldId="322"/>
            <ac:spMk id="3" creationId="{6942939B-7B0C-42A5-8BC5-642B25324167}"/>
          </ac:spMkLst>
        </pc:spChg>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8T07:56:17.611" v="9728" actId="20577"/>
        <pc:sldMkLst>
          <pc:docMk/>
          <pc:sldMk cId="98407624" sldId="323"/>
        </pc:sldMkLst>
        <pc:spChg chg="mod">
          <ac:chgData name="Will Brooks" userId="d4c2b272-852e-451d-80ba-d2f905b38211" providerId="ADAL" clId="{37A0AFB6-F6CA-4F11-9C33-0D7619B1449C}" dt="2022-09-28T07:56:17.611" v="9728" actId="20577"/>
          <ac:spMkLst>
            <pc:docMk/>
            <pc:sldMk cId="98407624" sldId="323"/>
            <ac:spMk id="3" creationId="{6942939B-7B0C-42A5-8BC5-642B25324167}"/>
          </ac:spMkLst>
        </pc:spChg>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8T07:56:21.041" v="9729"/>
        <pc:sldMkLst>
          <pc:docMk/>
          <pc:sldMk cId="3536564236" sldId="324"/>
        </pc:sldMkLst>
        <pc:spChg chg="mod">
          <ac:chgData name="Will Brooks" userId="d4c2b272-852e-451d-80ba-d2f905b38211" providerId="ADAL" clId="{37A0AFB6-F6CA-4F11-9C33-0D7619B1449C}" dt="2022-09-28T07:56:21.041" v="9729"/>
          <ac:spMkLst>
            <pc:docMk/>
            <pc:sldMk cId="3536564236" sldId="324"/>
            <ac:spMk id="3" creationId="{6942939B-7B0C-42A5-8BC5-642B25324167}"/>
          </ac:spMkLst>
        </pc:spChg>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8T07:56:23.982" v="9730"/>
        <pc:sldMkLst>
          <pc:docMk/>
          <pc:sldMk cId="2406069309" sldId="325"/>
        </pc:sldMkLst>
        <pc:spChg chg="mod">
          <ac:chgData name="Will Brooks" userId="d4c2b272-852e-451d-80ba-d2f905b38211" providerId="ADAL" clId="{37A0AFB6-F6CA-4F11-9C33-0D7619B1449C}" dt="2022-09-28T07:56:23.982" v="9730"/>
          <ac:spMkLst>
            <pc:docMk/>
            <pc:sldMk cId="2406069309" sldId="325"/>
            <ac:spMk id="3" creationId="{6942939B-7B0C-42A5-8BC5-642B25324167}"/>
          </ac:spMkLst>
        </pc:spChg>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addSp modSp add mod">
        <pc:chgData name="Will Brooks" userId="d4c2b272-852e-451d-80ba-d2f905b38211" providerId="ADAL" clId="{37A0AFB6-F6CA-4F11-9C33-0D7619B1449C}" dt="2022-10-12T12:19:38.381" v="11217" actId="122"/>
        <pc:sldMkLst>
          <pc:docMk/>
          <pc:sldMk cId="284761932" sldId="326"/>
        </pc:sldMkLst>
        <pc:spChg chg="mod">
          <ac:chgData name="Will Brooks" userId="d4c2b272-852e-451d-80ba-d2f905b38211" providerId="ADAL" clId="{37A0AFB6-F6CA-4F11-9C33-0D7619B1449C}" dt="2022-10-12T12:18:40.012" v="11144" actId="20577"/>
          <ac:spMkLst>
            <pc:docMk/>
            <pc:sldMk cId="284761932" sldId="326"/>
            <ac:spMk id="2" creationId="{48869F42-6D93-4C35-8FA5-AE406994C1E3}"/>
          </ac:spMkLst>
        </pc:spChg>
        <pc:spChg chg="mod">
          <ac:chgData name="Will Brooks" userId="d4c2b272-852e-451d-80ba-d2f905b38211" providerId="ADAL" clId="{37A0AFB6-F6CA-4F11-9C33-0D7619B1449C}" dt="2022-10-12T08:06:19.263" v="9765" actId="20577"/>
          <ac:spMkLst>
            <pc:docMk/>
            <pc:sldMk cId="284761932" sldId="326"/>
            <ac:spMk id="4" creationId="{42A5EA90-17C9-4BD5-BD0D-74A5419E18C7}"/>
          </ac:spMkLst>
        </pc:spChg>
        <pc:spChg chg="add mod">
          <ac:chgData name="Will Brooks" userId="d4c2b272-852e-451d-80ba-d2f905b38211" providerId="ADAL" clId="{37A0AFB6-F6CA-4F11-9C33-0D7619B1449C}" dt="2022-10-12T12:19:38.381" v="11217" actId="122"/>
          <ac:spMkLst>
            <pc:docMk/>
            <pc:sldMk cId="284761932" sldId="326"/>
            <ac:spMk id="5" creationId="{810A230D-06E4-4725-A9FE-5153C091D9CA}"/>
          </ac:spMkLst>
        </pc:spChg>
        <pc:picChg chg="add mod">
          <ac:chgData name="Will Brooks" userId="d4c2b272-852e-451d-80ba-d2f905b38211" providerId="ADAL" clId="{37A0AFB6-F6CA-4F11-9C33-0D7619B1449C}" dt="2022-10-12T12:18:49.017" v="11147" actId="14100"/>
          <ac:picMkLst>
            <pc:docMk/>
            <pc:sldMk cId="284761932" sldId="326"/>
            <ac:picMk id="6" creationId="{6EC7EFA0-D721-48A7-9D6F-C7EC882B6CA6}"/>
          </ac:picMkLst>
        </pc:picChg>
      </pc:sldChg>
      <pc:sldChg chg="addSp modSp new mod">
        <pc:chgData name="Will Brooks" userId="d4c2b272-852e-451d-80ba-d2f905b38211" providerId="ADAL" clId="{37A0AFB6-F6CA-4F11-9C33-0D7619B1449C}" dt="2022-09-28T07:55:50.871" v="9714"/>
        <pc:sldMkLst>
          <pc:docMk/>
          <pc:sldMk cId="4151486386" sldId="326"/>
        </pc:sldMkLst>
        <pc:spChg chg="mod">
          <ac:chgData name="Will Brooks" userId="d4c2b272-852e-451d-80ba-d2f905b38211" providerId="ADAL" clId="{37A0AFB6-F6CA-4F11-9C33-0D7619B1449C}" dt="2022-09-28T07:54:54.879" v="9671" actId="20577"/>
          <ac:spMkLst>
            <pc:docMk/>
            <pc:sldMk cId="4151486386" sldId="326"/>
            <ac:spMk id="2" creationId="{262F1CBE-38D5-4BDE-9901-1B6C36F76960}"/>
          </ac:spMkLst>
        </pc:spChg>
        <pc:spChg chg="mod">
          <ac:chgData name="Will Brooks" userId="d4c2b272-852e-451d-80ba-d2f905b38211" providerId="ADAL" clId="{37A0AFB6-F6CA-4F11-9C33-0D7619B1449C}" dt="2022-09-28T07:55:50.871" v="9714"/>
          <ac:spMkLst>
            <pc:docMk/>
            <pc:sldMk cId="4151486386" sldId="326"/>
            <ac:spMk id="3" creationId="{A7AC4494-DC7F-426D-B5BF-14F0BA385522}"/>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picChg chg="add mod">
          <ac:chgData name="Will Brooks" userId="d4c2b272-852e-451d-80ba-d2f905b38211" providerId="ADAL" clId="{37A0AFB6-F6CA-4F11-9C33-0D7619B1449C}" dt="2022-09-28T07:54:58.868" v="9672" actId="1076"/>
          <ac:picMkLst>
            <pc:docMk/>
            <pc:sldMk cId="4151486386" sldId="326"/>
            <ac:picMk id="6" creationId="{780A685C-5219-4545-BC78-43396E4F72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12/10/2022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12/10/2022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a:p>
        </p:txBody>
      </p:sp>
    </p:spTree>
    <p:extLst>
      <p:ext uri="{BB962C8B-B14F-4D97-AF65-F5344CB8AC3E}">
        <p14:creationId xmlns:p14="http://schemas.microsoft.com/office/powerpoint/2010/main" val="213521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12</a:t>
            </a:fld>
            <a:endParaRPr lang="en-GB"/>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a:p>
        </p:txBody>
      </p:sp>
    </p:spTree>
    <p:extLst>
      <p:ext uri="{BB962C8B-B14F-4D97-AF65-F5344CB8AC3E}">
        <p14:creationId xmlns:p14="http://schemas.microsoft.com/office/powerpoint/2010/main" val="128436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155505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23324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a:p>
        </p:txBody>
      </p:sp>
    </p:spTree>
    <p:extLst>
      <p:ext uri="{BB962C8B-B14F-4D97-AF65-F5344CB8AC3E}">
        <p14:creationId xmlns:p14="http://schemas.microsoft.com/office/powerpoint/2010/main" val="375513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a:p>
        </p:txBody>
      </p:sp>
    </p:spTree>
    <p:extLst>
      <p:ext uri="{BB962C8B-B14F-4D97-AF65-F5344CB8AC3E}">
        <p14:creationId xmlns:p14="http://schemas.microsoft.com/office/powerpoint/2010/main" val="318179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 </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 </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 for chart/graphic below</a:t>
            </a:r>
          </a:p>
          <a:p>
            <a:pPr lvl="0"/>
            <a:r>
              <a:rPr lang="en-US"/>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a:t>Click on the icons below to add a table, chart, smart art, picture or other media</a:t>
            </a:r>
            <a:endParaRPr lang="en-GB"/>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Annex (click title to amend)</a:t>
            </a:r>
            <a:endParaRPr lang="en-US" sz="280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(used for Exec summary slides </a:t>
            </a:r>
            <a:r>
              <a:rPr lang="en-US" err="1"/>
              <a:t>etc</a:t>
            </a:r>
            <a:r>
              <a:rPr lang="en-US"/>
              <a:t>)</a:t>
            </a:r>
          </a:p>
          <a:p>
            <a:pPr lvl="1"/>
            <a:r>
              <a:rPr lang="en-US"/>
              <a:t>First level bullet</a:t>
            </a:r>
          </a:p>
          <a:p>
            <a:pPr lvl="2"/>
            <a:r>
              <a:rPr lang="en-US"/>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text)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t>Click to edit subtitle</a:t>
            </a:r>
          </a:p>
          <a:p>
            <a:pPr lvl="0"/>
            <a:r>
              <a:rPr lang="en-US"/>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a:t>Text box (click to edit text)</a:t>
            </a:r>
          </a:p>
          <a:p>
            <a:pPr lvl="1"/>
            <a:r>
              <a:rPr lang="en-US"/>
              <a:t>First level bullet</a:t>
            </a:r>
          </a:p>
          <a:p>
            <a:pPr lvl="2"/>
            <a:r>
              <a:rPr lang="en-US"/>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subtitle</a:t>
            </a:r>
          </a:p>
          <a:p>
            <a:pPr lvl="0"/>
            <a:r>
              <a:rPr lang="en-US"/>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a:t>Text box (click to edit content)</a:t>
            </a:r>
          </a:p>
          <a:p>
            <a:pPr lvl="1"/>
            <a:r>
              <a:rPr lang="en-US"/>
              <a:t>First level bullet</a:t>
            </a:r>
          </a:p>
          <a:p>
            <a:pPr lvl="2"/>
            <a:r>
              <a:rPr lang="en-US"/>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a:t>Click to edit - Narrative title style </a:t>
            </a:r>
            <a:br>
              <a:rPr lang="en-US"/>
            </a:br>
            <a:r>
              <a:rPr lang="en-US"/>
              <a:t>(no more than two lines long)</a:t>
            </a:r>
            <a:endParaRPr lang="en-US" sz="280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a:t>An Introduction to GitHub</a:t>
            </a:r>
          </a:p>
        </p:txBody>
      </p:sp>
      <p:sp>
        <p:nvSpPr>
          <p:cNvPr id="3" name="Subtitle 2"/>
          <p:cNvSpPr>
            <a:spLocks noGrp="1"/>
          </p:cNvSpPr>
          <p:nvPr>
            <p:ph type="subTitle" idx="1"/>
          </p:nvPr>
        </p:nvSpPr>
        <p:spPr>
          <a:xfrm>
            <a:off x="463726" y="4807332"/>
            <a:ext cx="6858000" cy="473244"/>
          </a:xfrm>
        </p:spPr>
        <p:txBody>
          <a:bodyPr/>
          <a:lstStyle/>
          <a:p>
            <a:r>
              <a:rPr lang="en-GB"/>
              <a:t>October 2022</a:t>
            </a:r>
          </a:p>
        </p:txBody>
      </p:sp>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a:t>13. Merge Master with </a:t>
            </a:r>
            <a:r>
              <a:rPr lang="en-GB" sz="1400" err="1"/>
              <a:t>edit_branch</a:t>
            </a:r>
            <a:r>
              <a:rPr lang="en-GB" sz="140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a:t>Git was designed and developed in 2005 on the Linux kernel, which is known for being free, open source, multi-tasking and distributed. </a:t>
            </a:r>
          </a:p>
          <a:p>
            <a:r>
              <a:rPr lang="en-GB" b="1"/>
              <a:t>Git is an open-source, distributed, version-control system</a:t>
            </a:r>
          </a:p>
          <a:p>
            <a:pPr lvl="1">
              <a:buFont typeface="Courier New" panose="02070309020205020404" pitchFamily="49" charset="0"/>
              <a:buChar char="o"/>
            </a:pPr>
            <a:r>
              <a:rPr lang="en-GB"/>
              <a:t>Seamlessly tracking changes and versions, branches allow versions to be stored without clutter</a:t>
            </a:r>
          </a:p>
          <a:p>
            <a:pPr lvl="1">
              <a:buFont typeface="Courier New" panose="02070309020205020404" pitchFamily="49" charset="0"/>
              <a:buChar char="o"/>
            </a:pPr>
            <a:r>
              <a:rPr lang="en-GB"/>
              <a:t>Contributions from multiple users, pulling content from and pushing content to the shared remote repository</a:t>
            </a:r>
          </a:p>
          <a:p>
            <a:r>
              <a:rPr lang="en-GB" b="1"/>
              <a:t>Distributed </a:t>
            </a:r>
          </a:p>
          <a:p>
            <a:pPr lvl="1">
              <a:buFont typeface="Courier New" panose="02070309020205020404" pitchFamily="49" charset="0"/>
              <a:buChar char="o"/>
            </a:pPr>
            <a:r>
              <a:rPr lang="en-GB"/>
              <a:t>Use your system (local repository) and remotes (GitHub). </a:t>
            </a:r>
          </a:p>
          <a:p>
            <a:r>
              <a:rPr lang="en-GB" b="1"/>
              <a:t>Open Source </a:t>
            </a:r>
          </a:p>
          <a:p>
            <a:pPr lvl="1">
              <a:buFont typeface="Courier New" panose="02070309020205020404" pitchFamily="49" charset="0"/>
              <a:buChar char="o"/>
            </a:pPr>
            <a:r>
              <a:rPr lang="en-GB"/>
              <a:t>Source code can be inspected by anyone on the remote (GitHub)</a:t>
            </a:r>
          </a:p>
          <a:p>
            <a:pPr lvl="1">
              <a:buFont typeface="Courier New" panose="02070309020205020404" pitchFamily="49" charset="0"/>
              <a:buChar char="o"/>
            </a:pPr>
            <a:r>
              <a:rPr lang="en-GB"/>
              <a:t>Would have implications for what Git can be used for (Non-sensitive)</a:t>
            </a:r>
          </a:p>
          <a:p>
            <a:pPr lvl="1">
              <a:buFont typeface="Courier New" panose="02070309020205020404" pitchFamily="49" charset="0"/>
              <a:buChar char="o"/>
            </a:pPr>
            <a:r>
              <a:rPr lang="en-GB"/>
              <a:t>Git does </a:t>
            </a:r>
            <a:r>
              <a:rPr lang="en-GB" b="1" u="sng"/>
              <a:t>not</a:t>
            </a:r>
            <a:r>
              <a:rPr lang="en-GB"/>
              <a:t> allow you to add code to someone else’s repository without access rights</a:t>
            </a:r>
          </a:p>
          <a:p>
            <a:r>
              <a:rPr lang="en-GB" b="1"/>
              <a:t>GitHub and </a:t>
            </a:r>
            <a:r>
              <a:rPr lang="en-GB" b="1" err="1"/>
              <a:t>GitBash</a:t>
            </a:r>
            <a:endParaRPr lang="en-GB" b="1"/>
          </a:p>
          <a:p>
            <a:pPr lvl="1">
              <a:buFont typeface="Courier New" panose="02070309020205020404" pitchFamily="49" charset="0"/>
              <a:buChar char="o"/>
            </a:pPr>
            <a:r>
              <a:rPr lang="en-GB"/>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a:t>Git Bash on UDAL – Local repository, linked to GitHub via </a:t>
            </a:r>
            <a:r>
              <a:rPr lang="en-GB" i="1"/>
              <a:t>push</a:t>
            </a:r>
            <a:r>
              <a:rPr lang="en-GB"/>
              <a:t> commands, can </a:t>
            </a:r>
            <a:r>
              <a:rPr lang="en-GB" i="1"/>
              <a:t>pull</a:t>
            </a:r>
            <a:r>
              <a:rPr lang="en-GB"/>
              <a:t> from ‘remote’. Makes changes accessible to all working in a remote repository</a:t>
            </a:r>
          </a:p>
          <a:p>
            <a:pPr lvl="1">
              <a:buFont typeface="Courier New" panose="02070309020205020404" pitchFamily="49" charset="0"/>
              <a:buChar char="o"/>
            </a:pPr>
            <a:r>
              <a:rPr lang="en-GB"/>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What is GitHub?</a:t>
            </a:r>
          </a:p>
        </p:txBody>
      </p:sp>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766" y="2677158"/>
            <a:ext cx="2003246" cy="150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a:p>
          <a:p>
            <a:r>
              <a:rPr lang="en-GB"/>
              <a:t>Choose a repository -&gt; A local folder in which you are going to work</a:t>
            </a:r>
          </a:p>
          <a:p>
            <a:pPr lvl="1">
              <a:buFont typeface="Courier New" panose="02070309020205020404" pitchFamily="49" charset="0"/>
              <a:buChar char="o"/>
            </a:pPr>
            <a:r>
              <a:rPr lang="en-GB"/>
              <a:t>Right-click, </a:t>
            </a:r>
            <a:r>
              <a:rPr lang="en-GB" i="1"/>
              <a:t>Git Bash here</a:t>
            </a:r>
            <a:endParaRPr lang="en-GB"/>
          </a:p>
          <a:p>
            <a:pPr lvl="1">
              <a:buFont typeface="Courier New" panose="02070309020205020404" pitchFamily="49" charset="0"/>
              <a:buChar char="o"/>
            </a:pPr>
            <a:r>
              <a:rPr lang="en-GB" i="1"/>
              <a:t>git </a:t>
            </a:r>
            <a:r>
              <a:rPr lang="en-GB" i="1" err="1"/>
              <a:t>init</a:t>
            </a:r>
            <a:r>
              <a:rPr lang="en-GB" i="1"/>
              <a:t> </a:t>
            </a:r>
            <a:r>
              <a:rPr lang="en-GB"/>
              <a:t>-&gt; Initialise this repository as a .Git area</a:t>
            </a:r>
          </a:p>
          <a:p>
            <a:pPr lvl="1">
              <a:buFont typeface="Courier New" panose="02070309020205020404" pitchFamily="49" charset="0"/>
              <a:buChar char="o"/>
            </a:pPr>
            <a:r>
              <a:rPr lang="en-GB" i="1"/>
              <a:t>git config –global user.name “</a:t>
            </a:r>
            <a:r>
              <a:rPr lang="en-GB"/>
              <a:t>user name</a:t>
            </a:r>
            <a:r>
              <a:rPr lang="en-GB" i="1"/>
              <a:t>” </a:t>
            </a:r>
            <a:r>
              <a:rPr lang="en-GB"/>
              <a:t>-&gt; Set a username for your repository (try to match GitHub username)</a:t>
            </a:r>
            <a:endParaRPr lang="en-GB" i="1"/>
          </a:p>
          <a:p>
            <a:pPr lvl="1">
              <a:buFont typeface="Courier New" panose="02070309020205020404" pitchFamily="49" charset="0"/>
              <a:buChar char="o"/>
            </a:pPr>
            <a:r>
              <a:rPr lang="en-GB" i="1"/>
              <a:t>git config –global </a:t>
            </a:r>
            <a:r>
              <a:rPr lang="en-GB" i="1" err="1"/>
              <a:t>user.email</a:t>
            </a:r>
            <a:r>
              <a:rPr lang="en-GB" i="1"/>
              <a:t> “</a:t>
            </a:r>
            <a:r>
              <a:rPr lang="en-GB"/>
              <a:t>username@nhs.net”</a:t>
            </a:r>
            <a:r>
              <a:rPr lang="en-GB" i="1"/>
              <a:t> </a:t>
            </a:r>
            <a:r>
              <a:rPr lang="en-GB"/>
              <a:t>-&gt; Set a user email</a:t>
            </a:r>
          </a:p>
          <a:p>
            <a:pPr lvl="1">
              <a:buFont typeface="Courier New" panose="02070309020205020404" pitchFamily="49" charset="0"/>
              <a:buChar char="o"/>
            </a:pPr>
            <a:r>
              <a:rPr lang="en-GB"/>
              <a:t>Both the username and email mean that when checking the version control log (</a:t>
            </a:r>
            <a:r>
              <a:rPr lang="en-GB" i="1"/>
              <a:t>git log</a:t>
            </a:r>
            <a:r>
              <a:rPr lang="en-GB"/>
              <a:t>), users can see who has made the changes and have a means of contacting them</a:t>
            </a:r>
          </a:p>
          <a:p>
            <a:pPr marL="457200" lvl="1" indent="0">
              <a:buNone/>
            </a:pPr>
            <a:endParaRPr lang="en-GB"/>
          </a:p>
          <a:p>
            <a:r>
              <a:rPr lang="en-GB"/>
              <a:t>Add files to your repository </a:t>
            </a:r>
          </a:p>
          <a:p>
            <a:pPr lvl="1">
              <a:buFont typeface="Courier New" panose="02070309020205020404" pitchFamily="49" charset="0"/>
              <a:buChar char="o"/>
            </a:pPr>
            <a:r>
              <a:rPr lang="en-GB" i="1"/>
              <a:t>git status </a:t>
            </a:r>
            <a:r>
              <a:rPr lang="en-GB"/>
              <a:t>-&gt; This will tell you what files are untracked, and need to be added to the git repository</a:t>
            </a:r>
          </a:p>
          <a:p>
            <a:pPr lvl="1">
              <a:buFont typeface="Courier New" panose="02070309020205020404" pitchFamily="49" charset="0"/>
              <a:buChar char="o"/>
            </a:pPr>
            <a:r>
              <a:rPr lang="en-GB" i="1"/>
              <a:t>git add . </a:t>
            </a:r>
            <a:r>
              <a:rPr lang="en-GB"/>
              <a:t>-&gt; Add these files to be tracked. These are not yet committed to the repository, so no real changes are made</a:t>
            </a:r>
          </a:p>
          <a:p>
            <a:pPr lvl="1">
              <a:buFont typeface="Courier New" panose="02070309020205020404" pitchFamily="49" charset="0"/>
              <a:buChar char="o"/>
            </a:pPr>
            <a:r>
              <a:rPr lang="en-GB" i="1"/>
              <a:t>git commit –m “First changes made” </a:t>
            </a:r>
            <a:r>
              <a:rPr lang="en-GB"/>
              <a:t>-&gt; These changes are committed to the repository. It is best to add a message, so that collaborators can see what changes you have made, and for what reason. This is a very good feature. To see these changes, use </a:t>
            </a:r>
            <a:r>
              <a:rPr lang="en-GB" i="1"/>
              <a:t>git log</a:t>
            </a:r>
            <a:endParaRPr lang="en-GB"/>
          </a:p>
          <a:p>
            <a:pPr>
              <a:buFont typeface="Courier New" panose="02070309020205020404" pitchFamily="49" charset="0"/>
              <a:buChar char="o"/>
            </a:pPr>
            <a:endParaRPr lang="en-GB" i="1"/>
          </a:p>
          <a:p>
            <a:pPr marL="457200" lvl="1" indent="0">
              <a:buNone/>
            </a:pPr>
            <a:endParaRPr lang="en-GB"/>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An Introduction to Git </a:t>
            </a:r>
          </a:p>
        </p:txBody>
      </p:sp>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3"/>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a:t>Create a ‘remote’ repository</a:t>
            </a:r>
          </a:p>
          <a:p>
            <a:pPr lvl="1">
              <a:buFont typeface="Courier New" panose="02070309020205020404" pitchFamily="49" charset="0"/>
              <a:buChar char="o"/>
            </a:pPr>
            <a:r>
              <a:rPr lang="en-GB" i="1"/>
              <a:t>Create a GitHub account on </a:t>
            </a:r>
            <a:r>
              <a:rPr lang="en-GB">
                <a:hlinkClick r:id="rId3"/>
              </a:rPr>
              <a:t>GitHub</a:t>
            </a:r>
            <a:endParaRPr lang="en-GB"/>
          </a:p>
          <a:p>
            <a:pPr lvl="1">
              <a:buFont typeface="Courier New" panose="02070309020205020404" pitchFamily="49" charset="0"/>
              <a:buChar char="o"/>
            </a:pPr>
            <a:r>
              <a:rPr lang="en-GB"/>
              <a:t>Click ‘create a new repository’</a:t>
            </a:r>
          </a:p>
          <a:p>
            <a:pPr lvl="1">
              <a:buFont typeface="Courier New" panose="02070309020205020404" pitchFamily="49" charset="0"/>
              <a:buChar char="o"/>
            </a:pPr>
            <a:r>
              <a:rPr lang="en-GB"/>
              <a:t>Name it consistently with your local file</a:t>
            </a:r>
          </a:p>
          <a:p>
            <a:pPr lvl="1">
              <a:buFont typeface="Courier New" panose="02070309020205020404" pitchFamily="49" charset="0"/>
              <a:buChar char="o"/>
            </a:pPr>
            <a:r>
              <a:rPr lang="en-GB"/>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a:p>
          <a:p>
            <a:r>
              <a:rPr lang="en-GB"/>
              <a:t>Connect ‘remote’ to ‘local’ repository</a:t>
            </a:r>
          </a:p>
          <a:p>
            <a:pPr lvl="1">
              <a:buFont typeface="Courier New" panose="02070309020205020404" pitchFamily="49" charset="0"/>
              <a:buChar char="o"/>
            </a:pPr>
            <a:r>
              <a:rPr lang="en-GB"/>
              <a:t>Using </a:t>
            </a:r>
            <a:r>
              <a:rPr lang="en-GB" err="1"/>
              <a:t>GitBash</a:t>
            </a:r>
            <a:r>
              <a:rPr lang="en-GB"/>
              <a:t> -&gt; </a:t>
            </a:r>
            <a:r>
              <a:rPr lang="en-GB" i="1"/>
              <a:t>git remote add origin &lt;link to GitHub repo&gt;</a:t>
            </a:r>
          </a:p>
          <a:p>
            <a:pPr lvl="1">
              <a:buFont typeface="Courier New" panose="02070309020205020404" pitchFamily="49" charset="0"/>
              <a:buChar char="o"/>
            </a:pPr>
            <a:endParaRPr lang="en-GB" i="1"/>
          </a:p>
          <a:p>
            <a:r>
              <a:rPr lang="en-GB"/>
              <a:t>Push your files to the remote repo</a:t>
            </a:r>
          </a:p>
          <a:p>
            <a:pPr lvl="1">
              <a:buFont typeface="Courier New" panose="02070309020205020404" pitchFamily="49" charset="0"/>
              <a:buChar char="o"/>
            </a:pPr>
            <a:r>
              <a:rPr lang="en-GB" i="1"/>
              <a:t>git push –u origin master </a:t>
            </a:r>
            <a:r>
              <a:rPr lang="en-GB"/>
              <a:t>-&gt; here, Master is the name of the main branch, and origin is the remote repo. If you were operating on a different branch, you would use that name, e.g. –u origin branch_1</a:t>
            </a:r>
          </a:p>
          <a:p>
            <a:pPr marL="457200" lvl="1" indent="0">
              <a:buNone/>
            </a:pPr>
            <a:endParaRPr lang="en-GB" i="1"/>
          </a:p>
          <a:p>
            <a:r>
              <a:rPr lang="en-GB" i="1"/>
              <a:t>Check GitHub to see if the changes have been made, and are up to date</a:t>
            </a:r>
          </a:p>
          <a:p>
            <a:pPr lvl="1">
              <a:buFont typeface="Courier New" panose="02070309020205020404" pitchFamily="49" charset="0"/>
              <a:buChar char="o"/>
            </a:pPr>
            <a:endParaRPr lang="en-GB"/>
          </a:p>
          <a:p>
            <a:pPr marL="457200" lvl="1" indent="0">
              <a:buNone/>
            </a:pPr>
            <a:endParaRPr lang="en-GB"/>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Connecting to GitHub</a:t>
            </a:r>
          </a:p>
        </p:txBody>
      </p:sp>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a:t>Branches are an independent line of development, away from the main branch</a:t>
            </a:r>
          </a:p>
          <a:p>
            <a:pPr lvl="1">
              <a:buFont typeface="Courier New" panose="02070309020205020404" pitchFamily="49" charset="0"/>
              <a:buChar char="o"/>
            </a:pPr>
            <a:r>
              <a:rPr lang="en-GB"/>
              <a:t>Files are identical to the main branch, but adding and committing new files, or changes, do not automatically affect the main branch</a:t>
            </a:r>
          </a:p>
          <a:p>
            <a:pPr lvl="1">
              <a:buFont typeface="Courier New" panose="02070309020205020404" pitchFamily="49" charset="0"/>
              <a:buChar char="o"/>
            </a:pPr>
            <a:r>
              <a:rPr lang="en-GB"/>
              <a:t>The latest edited branch can be merged with the master branch, meaning that the master always contains production quality code</a:t>
            </a:r>
          </a:p>
          <a:p>
            <a:pPr lvl="1">
              <a:buFont typeface="Courier New" panose="02070309020205020404" pitchFamily="49" charset="0"/>
              <a:buChar char="o"/>
            </a:pPr>
            <a:r>
              <a:rPr lang="en-GB"/>
              <a:t>Name branches v1, v1.1 etc. as change are made, which keeps a log of all changes made</a:t>
            </a:r>
          </a:p>
          <a:p>
            <a:pPr lvl="1">
              <a:buFont typeface="Courier New" panose="02070309020205020404" pitchFamily="49" charset="0"/>
              <a:buChar char="o"/>
            </a:pPr>
            <a:endParaRPr lang="en-GB"/>
          </a:p>
          <a:p>
            <a:r>
              <a:rPr lang="en-GB" i="1"/>
              <a:t>git checkout –b </a:t>
            </a:r>
            <a:r>
              <a:rPr lang="en-GB" i="1" err="1"/>
              <a:t>edit_branch</a:t>
            </a:r>
            <a:r>
              <a:rPr lang="en-GB" i="1"/>
              <a:t> </a:t>
            </a:r>
            <a:r>
              <a:rPr lang="en-GB"/>
              <a:t>-&gt; Creating a new branch ‘</a:t>
            </a:r>
            <a:r>
              <a:rPr lang="en-GB" err="1"/>
              <a:t>edit_branch</a:t>
            </a:r>
            <a:r>
              <a:rPr lang="en-GB"/>
              <a:t>’ and moving to that branch</a:t>
            </a:r>
          </a:p>
          <a:p>
            <a:pPr lvl="1">
              <a:buFont typeface="Courier New" panose="02070309020205020404" pitchFamily="49" charset="0"/>
              <a:buChar char="o"/>
            </a:pPr>
            <a:r>
              <a:rPr lang="en-GB"/>
              <a:t>Here we can make the required changes that can be proposed, but not necessarily merged to the main branch</a:t>
            </a:r>
          </a:p>
          <a:p>
            <a:pPr lvl="1">
              <a:buFont typeface="Courier New" panose="02070309020205020404" pitchFamily="49" charset="0"/>
              <a:buChar char="o"/>
            </a:pPr>
            <a:r>
              <a:rPr lang="en-GB" i="1"/>
              <a:t>git checkout master </a:t>
            </a:r>
            <a:r>
              <a:rPr lang="en-GB"/>
              <a:t>would move you back to the main branch</a:t>
            </a:r>
          </a:p>
          <a:p>
            <a:pPr lvl="1">
              <a:buFont typeface="Courier New" panose="02070309020205020404" pitchFamily="49" charset="0"/>
              <a:buChar char="o"/>
            </a:pPr>
            <a:endParaRPr lang="en-GB"/>
          </a:p>
          <a:p>
            <a:r>
              <a:rPr lang="en-GB"/>
              <a:t>Pull Requests -&gt; Notifying collaborators that you have changes ready for them to review, and they can then pull your contributions and merge them into their branch</a:t>
            </a:r>
          </a:p>
          <a:p>
            <a:pPr lvl="1">
              <a:buFont typeface="Courier New" panose="02070309020205020404" pitchFamily="49" charset="0"/>
              <a:buChar char="o"/>
            </a:pPr>
            <a:endParaRPr lang="en-GB"/>
          </a:p>
          <a:p>
            <a:r>
              <a:rPr lang="en-GB"/>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a:p>
          <a:p>
            <a:endParaRPr lang="en-GB" i="1"/>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Using Branches</a:t>
            </a:r>
          </a:p>
        </p:txBody>
      </p:sp>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lIns="91440" tIns="45720" rIns="91440" bIns="45720" anchor="t"/>
          <a:lstStyle/>
          <a:p>
            <a:pPr marL="0" indent="0">
              <a:buNone/>
            </a:pPr>
            <a:r>
              <a:rPr lang="en-GB">
                <a:latin typeface="Arial"/>
                <a:cs typeface="Arial"/>
              </a:rPr>
              <a:t>Analytical teams within NHSE already use Git as a means for collaboration on large analytical projects</a:t>
            </a:r>
          </a:p>
          <a:p>
            <a:pPr marL="0" indent="0">
              <a:buNone/>
            </a:pPr>
            <a:endParaRPr lang="en-GB"/>
          </a:p>
          <a:p>
            <a:r>
              <a:rPr lang="en-GB" b="1">
                <a:latin typeface="Arial"/>
                <a:cs typeface="Arial"/>
              </a:rPr>
              <a:t>Mental Health and Dementia Analytical Team </a:t>
            </a:r>
            <a:r>
              <a:rPr lang="en-GB">
                <a:latin typeface="Arial"/>
                <a:cs typeface="Arial"/>
              </a:rPr>
              <a:t>– Producing analysis and reporting from the MHSDS and IAPT dataset, use Git to share and develop SQL scripts, sharing on GitHub rather than files being lost in emails, working collaboratively within team or across the organisation</a:t>
            </a:r>
          </a:p>
          <a:p>
            <a:pPr lvl="1">
              <a:buFont typeface="Courier New" panose="02070309020205020404" pitchFamily="49" charset="0"/>
              <a:buChar char="o"/>
            </a:pPr>
            <a:r>
              <a:rPr lang="en-GB" b="1">
                <a:latin typeface="Arial"/>
                <a:cs typeface="Arial"/>
              </a:rPr>
              <a:t>Transparency</a:t>
            </a:r>
            <a:r>
              <a:rPr lang="en-GB">
                <a:latin typeface="Arial"/>
                <a:cs typeface="Arial"/>
              </a:rPr>
              <a:t> improves confidence in published analysis – makes analysis easier to recreate, as the processes are visible across branches</a:t>
            </a:r>
          </a:p>
          <a:p>
            <a:pPr lvl="1">
              <a:buFont typeface="Courier New" panose="02070309020205020404" pitchFamily="49" charset="0"/>
              <a:buChar char="o"/>
            </a:pPr>
            <a:endParaRPr lang="en-GB"/>
          </a:p>
          <a:p>
            <a:r>
              <a:rPr lang="en-GB" b="1">
                <a:latin typeface="Arial"/>
                <a:cs typeface="Arial"/>
              </a:rPr>
              <a:t>NHSE GitHub </a:t>
            </a:r>
            <a:r>
              <a:rPr lang="en-GB">
                <a:latin typeface="Arial"/>
                <a:cs typeface="Arial"/>
              </a:rPr>
              <a:t>– Main GitHub organisation for NHSE, split into teams for localised admin</a:t>
            </a:r>
          </a:p>
          <a:p>
            <a:endParaRPr lang="en-GB"/>
          </a:p>
          <a:p>
            <a:r>
              <a:rPr lang="en-GB" b="1">
                <a:latin typeface="Arial"/>
                <a:cs typeface="Arial"/>
              </a:rPr>
              <a:t>Open-Source Statistics </a:t>
            </a:r>
            <a:r>
              <a:rPr lang="en-GB">
                <a:latin typeface="Arial"/>
                <a:cs typeface="Arial"/>
              </a:rPr>
              <a:t>– Development of the NHS Python Community Website, Digital Health Insights</a:t>
            </a:r>
            <a:endParaRPr lang="en-GB" b="1">
              <a:latin typeface="Arial"/>
              <a:cs typeface="Arial"/>
            </a:endParaRPr>
          </a:p>
          <a:p>
            <a:pPr marL="457200" lvl="1" indent="0">
              <a:buNone/>
            </a:pPr>
            <a:endParaRPr lang="en-GB" b="1"/>
          </a:p>
          <a:p>
            <a:r>
              <a:rPr lang="en-GB" b="1">
                <a:latin typeface="Arial"/>
                <a:cs typeface="Arial"/>
              </a:rPr>
              <a:t>A&amp;E Forecasting Admissions Tool – </a:t>
            </a:r>
            <a:r>
              <a:rPr lang="en-GB">
                <a:latin typeface="Arial"/>
                <a:cs typeface="Arial"/>
              </a:rPr>
              <a:t>Development of the tool was done through GitHub, involving co-development between NHS and Faculty</a:t>
            </a:r>
            <a:endParaRPr lang="en-GB" b="1">
              <a:latin typeface="Arial"/>
              <a:cs typeface="Arial"/>
            </a:endParaRP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Learning From Others</a:t>
            </a:r>
          </a:p>
        </p:txBody>
      </p:sp>
      <p:pic>
        <p:nvPicPr>
          <p:cNvPr id="6" name="Picture 5">
            <a:extLst>
              <a:ext uri="{FF2B5EF4-FFF2-40B4-BE49-F238E27FC236}">
                <a16:creationId xmlns:a16="http://schemas.microsoft.com/office/drawing/2014/main" id="{6EC7EFA0-D721-48A7-9D6F-C7EC882B6CA6}"/>
              </a:ext>
            </a:extLst>
          </p:cNvPr>
          <p:cNvPicPr>
            <a:picLocks noChangeAspect="1"/>
          </p:cNvPicPr>
          <p:nvPr/>
        </p:nvPicPr>
        <p:blipFill>
          <a:blip r:embed="rId3"/>
          <a:stretch>
            <a:fillRect/>
          </a:stretch>
        </p:blipFill>
        <p:spPr>
          <a:xfrm>
            <a:off x="5677188" y="5207988"/>
            <a:ext cx="2776136" cy="1430555"/>
          </a:xfrm>
          <a:prstGeom prst="rect">
            <a:avLst/>
          </a:prstGeom>
        </p:spPr>
      </p:pic>
      <p:sp>
        <p:nvSpPr>
          <p:cNvPr id="5" name="TextBox 4">
            <a:extLst>
              <a:ext uri="{FF2B5EF4-FFF2-40B4-BE49-F238E27FC236}">
                <a16:creationId xmlns:a16="http://schemas.microsoft.com/office/drawing/2014/main" id="{810A230D-06E4-4725-A9FE-5153C091D9CA}"/>
              </a:ext>
            </a:extLst>
          </p:cNvPr>
          <p:cNvSpPr txBox="1"/>
          <p:nvPr/>
        </p:nvSpPr>
        <p:spPr>
          <a:xfrm>
            <a:off x="3368351" y="5692432"/>
            <a:ext cx="2127380" cy="461665"/>
          </a:xfrm>
          <a:prstGeom prst="rect">
            <a:avLst/>
          </a:prstGeom>
          <a:noFill/>
        </p:spPr>
        <p:txBody>
          <a:bodyPr wrap="square" rtlCol="0">
            <a:spAutoFit/>
          </a:bodyPr>
          <a:lstStyle/>
          <a:p>
            <a:pPr algn="ctr"/>
            <a:r>
              <a:rPr lang="en-GB" sz="1200"/>
              <a:t>The adoption of open-source in healthcare, 2014-2022</a:t>
            </a:r>
          </a:p>
        </p:txBody>
      </p:sp>
    </p:spTree>
    <p:extLst>
      <p:ext uri="{BB962C8B-B14F-4D97-AF65-F5344CB8AC3E}">
        <p14:creationId xmlns:p14="http://schemas.microsoft.com/office/powerpoint/2010/main" val="28476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b="1"/>
              <a:t>Version Control</a:t>
            </a:r>
            <a:r>
              <a:rPr lang="en-GB"/>
              <a:t> -&gt; Version Control can be something that is difficult/time consuming to complete</a:t>
            </a:r>
          </a:p>
          <a:p>
            <a:pPr lvl="1">
              <a:buFont typeface="Courier New" panose="02070309020205020404" pitchFamily="49" charset="0"/>
              <a:buChar char="o"/>
            </a:pPr>
            <a:r>
              <a:rPr lang="en-GB"/>
              <a:t>There are often small changes that may seem meaningless to record</a:t>
            </a:r>
          </a:p>
          <a:p>
            <a:pPr lvl="1">
              <a:buFont typeface="Courier New" panose="02070309020205020404" pitchFamily="49" charset="0"/>
              <a:buChar char="o"/>
            </a:pPr>
            <a:r>
              <a:rPr lang="en-GB"/>
              <a:t>There can be large changes that change the landscape of a file</a:t>
            </a:r>
          </a:p>
          <a:p>
            <a:pPr lvl="1">
              <a:buFont typeface="Courier New" panose="02070309020205020404" pitchFamily="49" charset="0"/>
              <a:buChar char="o"/>
            </a:pPr>
            <a:r>
              <a:rPr lang="en-GB"/>
              <a:t>Branching allows small and large changes to be tracked, and files to be archived without clutter</a:t>
            </a:r>
          </a:p>
          <a:p>
            <a:pPr lvl="1">
              <a:buFont typeface="Courier New" panose="02070309020205020404" pitchFamily="49" charset="0"/>
              <a:buChar char="o"/>
            </a:pPr>
            <a:endParaRPr lang="en-GB"/>
          </a:p>
          <a:p>
            <a:r>
              <a:rPr lang="en-GB" b="1"/>
              <a:t>Collaborative Working </a:t>
            </a:r>
            <a:r>
              <a:rPr lang="en-GB"/>
              <a:t>-&gt; The team often works on large R scripts / SQL queries etc. that may constantly change over the process of producing a product</a:t>
            </a:r>
          </a:p>
          <a:p>
            <a:pPr lvl="1">
              <a:buFont typeface="Courier New" panose="02070309020205020404" pitchFamily="49" charset="0"/>
              <a:buChar char="o"/>
            </a:pPr>
            <a:r>
              <a:rPr lang="en-GB"/>
              <a:t>Multiple colleagues can access scripts, make changes, </a:t>
            </a:r>
            <a:r>
              <a:rPr lang="en-GB" i="1"/>
              <a:t>push</a:t>
            </a:r>
            <a:r>
              <a:rPr lang="en-GB"/>
              <a:t> them to the remote, and </a:t>
            </a:r>
            <a:r>
              <a:rPr lang="en-GB" i="1"/>
              <a:t>pull</a:t>
            </a:r>
            <a:r>
              <a:rPr lang="en-GB"/>
              <a:t> the changes that others have made, reviewing using pull requests</a:t>
            </a:r>
          </a:p>
          <a:p>
            <a:pPr lvl="1">
              <a:buFont typeface="Courier New" panose="02070309020205020404" pitchFamily="49" charset="0"/>
              <a:buChar char="o"/>
            </a:pPr>
            <a:r>
              <a:rPr lang="en-GB"/>
              <a:t>These changes can be reviewed centrally, and commits and merges can be made where we are confident in the change as a team</a:t>
            </a:r>
          </a:p>
          <a:p>
            <a:pPr lvl="1">
              <a:buFont typeface="Courier New" panose="02070309020205020404" pitchFamily="49" charset="0"/>
              <a:buChar char="o"/>
            </a:pPr>
            <a:r>
              <a:rPr lang="en-GB"/>
              <a:t>This would be useful for large projects, like PLICS, where the R code will likely become large, and more people will work on it</a:t>
            </a:r>
          </a:p>
          <a:p>
            <a:pPr lvl="1">
              <a:buFont typeface="Courier New" panose="02070309020205020404" pitchFamily="49" charset="0"/>
              <a:buChar char="o"/>
            </a:pPr>
            <a:endParaRPr lang="en-GB"/>
          </a:p>
          <a:p>
            <a:r>
              <a:rPr lang="en-GB" b="1"/>
              <a:t>Transparency</a:t>
            </a:r>
            <a:r>
              <a:rPr lang="en-GB"/>
              <a:t> -&gt; 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a:t>The –m messaging feature allows colleagues to label their changes, e.g. ‘lines added for MFF values’</a:t>
            </a:r>
          </a:p>
          <a:p>
            <a:pPr lvl="1">
              <a:buFont typeface="Courier New" panose="02070309020205020404" pitchFamily="49" charset="0"/>
              <a:buChar char="o"/>
            </a:pPr>
            <a:r>
              <a:rPr lang="en-GB"/>
              <a:t>‘Public money, public code!’</a:t>
            </a:r>
          </a:p>
          <a:p>
            <a:pPr marL="457200" lvl="1" indent="0">
              <a:buNone/>
            </a:pPr>
            <a:endParaRPr lang="en-GB"/>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Introduction to GitHub and </a:t>
            </a:r>
            <a:r>
              <a:rPr lang="en-GB" err="1"/>
              <a:t>GitBash</a:t>
            </a:r>
            <a:endParaRPr lang="en-US"/>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A4D9FD49-C1C5-400A-B04D-90A236984D1F}">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8DD32EF-F09C-4573-9C23-B48EA7D5886E}">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An Introduction to GitHub</vt:lpstr>
      <vt:lpstr>What is GitHub?</vt:lpstr>
      <vt:lpstr>An Introduction to Git </vt:lpstr>
      <vt:lpstr>Connecting to GitHub</vt:lpstr>
      <vt:lpstr>Using Branches</vt:lpstr>
      <vt:lpstr>Learning From Others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revision>1</cp:revision>
  <dcterms:created xsi:type="dcterms:W3CDTF">2020-03-10T11:10:14Z</dcterms:created>
  <dcterms:modified xsi:type="dcterms:W3CDTF">2022-10-12T12:59:32Z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