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63" r:id="rId5"/>
    <p:sldId id="316" r:id="rId6"/>
    <p:sldId id="317" r:id="rId7"/>
    <p:sldId id="326" r:id="rId8"/>
    <p:sldId id="319" r:id="rId9"/>
    <p:sldId id="320" r:id="rId10"/>
    <p:sldId id="318" r:id="rId11"/>
    <p:sldId id="321" r:id="rId12"/>
    <p:sldId id="322" r:id="rId13"/>
    <p:sldId id="323" r:id="rId14"/>
    <p:sldId id="324" r:id="rId15"/>
    <p:sldId id="32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snapToObjects="1">
      <p:cViewPr varScale="1">
        <p:scale>
          <a:sx n="102" d="100"/>
          <a:sy n="102" d="100"/>
        </p:scale>
        <p:origin x="894" y="96"/>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9T12:05:20.234" v="9622"/>
      <pc:docMkLst>
        <pc:docMk/>
      </pc:docMkLst>
      <pc:sldChg chg="addSp modSp mod">
        <pc:chgData name="Will Brooks" userId="d4c2b272-852e-451d-80ba-d2f905b38211" providerId="ADAL" clId="{37A0AFB6-F6CA-4F11-9C33-0D7619B1449C}" dt="2022-09-29T12:04:45.170" v="9612" actId="20577"/>
        <pc:sldMkLst>
          <pc:docMk/>
          <pc:sldMk cId="3144119947" sldId="263"/>
        </pc:sldMkLst>
        <pc:spChg chg="mod">
          <ac:chgData name="Will Brooks" userId="d4c2b272-852e-451d-80ba-d2f905b38211" providerId="ADAL" clId="{37A0AFB6-F6CA-4F11-9C33-0D7619B1449C}" dt="2022-09-29T12:04:45.170" v="9612"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9T12:04:35.682" v="9609" actId="20577"/>
        <pc:sldMkLst>
          <pc:docMk/>
          <pc:sldMk cId="3770664684" sldId="316"/>
        </pc:sldMkLst>
        <pc:spChg chg="mod">
          <ac:chgData name="Will Brooks" userId="d4c2b272-852e-451d-80ba-d2f905b38211" providerId="ADAL" clId="{37A0AFB6-F6CA-4F11-9C33-0D7619B1449C}" dt="2022-09-26T09:40:09.467" v="8761" actId="20577"/>
          <ac:spMkLst>
            <pc:docMk/>
            <pc:sldMk cId="3770664684" sldId="316"/>
            <ac:spMk id="2" creationId="{48869F42-6D93-4C35-8FA5-AE406994C1E3}"/>
          </ac:spMkLst>
        </pc:spChg>
        <pc:spChg chg="mod">
          <ac:chgData name="Will Brooks" userId="d4c2b272-852e-451d-80ba-d2f905b38211" providerId="ADAL" clId="{37A0AFB6-F6CA-4F11-9C33-0D7619B1449C}" dt="2022-09-29T12:04:35.682" v="9609" actId="20577"/>
          <ac:spMkLst>
            <pc:docMk/>
            <pc:sldMk cId="3770664684" sldId="316"/>
            <ac:spMk id="3" creationId="{6942939B-7B0C-42A5-8BC5-642B25324167}"/>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6T08:59:36.534" v="8062" actId="14100"/>
          <ac:picMkLst>
            <pc:docMk/>
            <pc:sldMk cId="3770664684" sldId="316"/>
            <ac:picMk id="5" creationId="{B2EF43DD-F032-47E8-9709-7B17BDDE83DB}"/>
          </ac:picMkLst>
        </pc:pic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modSp add mod">
        <pc:chgData name="Will Brooks" userId="d4c2b272-852e-451d-80ba-d2f905b38211" providerId="ADAL" clId="{37A0AFB6-F6CA-4F11-9C33-0D7619B1449C}" dt="2022-09-29T12:04:55.123" v="9613"/>
        <pc:sldMkLst>
          <pc:docMk/>
          <pc:sldMk cId="1180572286" sldId="317"/>
        </pc:sldMkLst>
        <pc:spChg chg="mod">
          <ac:chgData name="Will Brooks" userId="d4c2b272-852e-451d-80ba-d2f905b38211" providerId="ADAL" clId="{37A0AFB6-F6CA-4F11-9C33-0D7619B1449C}" dt="2022-09-26T09:43:22.010" v="8765" actId="20577"/>
          <ac:spMkLst>
            <pc:docMk/>
            <pc:sldMk cId="1180572286" sldId="317"/>
            <ac:spMk id="2" creationId="{48869F42-6D93-4C35-8FA5-AE406994C1E3}"/>
          </ac:spMkLst>
        </pc:spChg>
        <pc:spChg chg="mod">
          <ac:chgData name="Will Brooks" userId="d4c2b272-852e-451d-80ba-d2f905b38211" providerId="ADAL" clId="{37A0AFB6-F6CA-4F11-9C33-0D7619B1449C}" dt="2022-09-29T12:04:55.123" v="9613"/>
          <ac:spMkLst>
            <pc:docMk/>
            <pc:sldMk cId="1180572286" sldId="317"/>
            <ac:spMk id="3" creationId="{6942939B-7B0C-42A5-8BC5-642B25324167}"/>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picChg chg="add mod">
          <ac:chgData name="Will Brooks" userId="d4c2b272-852e-451d-80ba-d2f905b38211" providerId="ADAL" clId="{37A0AFB6-F6CA-4F11-9C33-0D7619B1449C}" dt="2022-09-26T09:43:28.175" v="8766" actId="1076"/>
          <ac:picMkLst>
            <pc:docMk/>
            <pc:sldMk cId="1180572286" sldId="317"/>
            <ac:picMk id="7" creationId="{50E69D16-A100-4D48-B741-6A67D65860D7}"/>
          </ac:picMkLst>
        </pc:picChg>
        <pc:cxnChg chg="add mod">
          <ac:chgData name="Will Brooks" userId="d4c2b272-852e-451d-80ba-d2f905b38211" providerId="ADAL" clId="{37A0AFB6-F6CA-4F11-9C33-0D7619B1449C}" dt="2022-09-26T09:43:49.099" v="8769" actId="208"/>
          <ac:cxnSpMkLst>
            <pc:docMk/>
            <pc:sldMk cId="1180572286" sldId="317"/>
            <ac:cxnSpMk id="9" creationId="{10304ADC-1890-4C4C-81E4-0A128772DE0F}"/>
          </ac:cxnSpMkLst>
        </pc:cxnChg>
      </pc:sldChg>
      <pc:sldChg chg="addSp modSp add mod">
        <pc:chgData name="Will Brooks" userId="d4c2b272-852e-451d-80ba-d2f905b38211" providerId="ADAL" clId="{37A0AFB6-F6CA-4F11-9C33-0D7619B1449C}" dt="2022-09-29T12:05:06.577" v="9617"/>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9T12:05:06.577" v="9617"/>
          <ac:spMkLst>
            <pc:docMk/>
            <pc:sldMk cId="2310298358" sldId="318"/>
            <ac:spMk id="3" creationId="{6942939B-7B0C-42A5-8BC5-642B25324167}"/>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9T12:05:01.001" v="9615"/>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9T12:05:01.001" v="9615"/>
          <ac:spMkLst>
            <pc:docMk/>
            <pc:sldMk cId="4006080756" sldId="319"/>
            <ac:spMk id="3" creationId="{6942939B-7B0C-42A5-8BC5-642B25324167}"/>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9T12:05:03.870" v="9616"/>
        <pc:sldMkLst>
          <pc:docMk/>
          <pc:sldMk cId="3118825995" sldId="320"/>
        </pc:sldMkLst>
        <pc:spChg chg="mod">
          <ac:chgData name="Will Brooks" userId="d4c2b272-852e-451d-80ba-d2f905b38211" providerId="ADAL" clId="{37A0AFB6-F6CA-4F11-9C33-0D7619B1449C}" dt="2022-09-22T12:34:26.649" v="7942" actId="20577"/>
          <ac:spMkLst>
            <pc:docMk/>
            <pc:sldMk cId="3118825995" sldId="320"/>
            <ac:spMk id="2" creationId="{48869F42-6D93-4C35-8FA5-AE406994C1E3}"/>
          </ac:spMkLst>
        </pc:spChg>
        <pc:spChg chg="mod">
          <ac:chgData name="Will Brooks" userId="d4c2b272-852e-451d-80ba-d2f905b38211" providerId="ADAL" clId="{37A0AFB6-F6CA-4F11-9C33-0D7619B1449C}" dt="2022-09-29T12:05:03.870" v="9616"/>
          <ac:spMkLst>
            <pc:docMk/>
            <pc:sldMk cId="3118825995" sldId="320"/>
            <ac:spMk id="3" creationId="{6942939B-7B0C-42A5-8BC5-642B25324167}"/>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9T12:05:09.103" v="9618"/>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9T12:05:09.103" v="9618"/>
          <ac:spMkLst>
            <pc:docMk/>
            <pc:sldMk cId="1632702149" sldId="321"/>
            <ac:spMk id="3" creationId="{6942939B-7B0C-42A5-8BC5-642B25324167}"/>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9T12:05:12.035" v="9619"/>
        <pc:sldMkLst>
          <pc:docMk/>
          <pc:sldMk cId="3909519556" sldId="322"/>
        </pc:sldMkLst>
        <pc:spChg chg="mod">
          <ac:chgData name="Will Brooks" userId="d4c2b272-852e-451d-80ba-d2f905b38211" providerId="ADAL" clId="{37A0AFB6-F6CA-4F11-9C33-0D7619B1449C}" dt="2022-09-29T12:05:12.035" v="9619"/>
          <ac:spMkLst>
            <pc:docMk/>
            <pc:sldMk cId="3909519556" sldId="322"/>
            <ac:spMk id="3" creationId="{6942939B-7B0C-42A5-8BC5-642B25324167}"/>
          </ac:spMkLst>
        </pc:spChg>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9T12:05:14.921" v="9620"/>
        <pc:sldMkLst>
          <pc:docMk/>
          <pc:sldMk cId="98407624" sldId="323"/>
        </pc:sldMkLst>
        <pc:spChg chg="mod">
          <ac:chgData name="Will Brooks" userId="d4c2b272-852e-451d-80ba-d2f905b38211" providerId="ADAL" clId="{37A0AFB6-F6CA-4F11-9C33-0D7619B1449C}" dt="2022-09-29T12:05:14.921" v="9620"/>
          <ac:spMkLst>
            <pc:docMk/>
            <pc:sldMk cId="98407624" sldId="323"/>
            <ac:spMk id="3" creationId="{6942939B-7B0C-42A5-8BC5-642B25324167}"/>
          </ac:spMkLst>
        </pc:spChg>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9T12:05:18.052" v="9621"/>
        <pc:sldMkLst>
          <pc:docMk/>
          <pc:sldMk cId="3536564236" sldId="324"/>
        </pc:sldMkLst>
        <pc:spChg chg="mod">
          <ac:chgData name="Will Brooks" userId="d4c2b272-852e-451d-80ba-d2f905b38211" providerId="ADAL" clId="{37A0AFB6-F6CA-4F11-9C33-0D7619B1449C}" dt="2022-09-29T12:05:18.052" v="9621"/>
          <ac:spMkLst>
            <pc:docMk/>
            <pc:sldMk cId="3536564236" sldId="324"/>
            <ac:spMk id="3" creationId="{6942939B-7B0C-42A5-8BC5-642B25324167}"/>
          </ac:spMkLst>
        </pc:spChg>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9T12:05:20.234" v="9622"/>
        <pc:sldMkLst>
          <pc:docMk/>
          <pc:sldMk cId="2406069309" sldId="325"/>
        </pc:sldMkLst>
        <pc:spChg chg="mod">
          <ac:chgData name="Will Brooks" userId="d4c2b272-852e-451d-80ba-d2f905b38211" providerId="ADAL" clId="{37A0AFB6-F6CA-4F11-9C33-0D7619B1449C}" dt="2022-09-29T12:05:20.234" v="9622"/>
          <ac:spMkLst>
            <pc:docMk/>
            <pc:sldMk cId="2406069309" sldId="325"/>
            <ac:spMk id="3" creationId="{6942939B-7B0C-42A5-8BC5-642B25324167}"/>
          </ac:spMkLst>
        </pc:spChg>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sldChg chg="addSp modSp new mod">
        <pc:chgData name="Will Brooks" userId="d4c2b272-852e-451d-80ba-d2f905b38211" providerId="ADAL" clId="{37A0AFB6-F6CA-4F11-9C33-0D7619B1449C}" dt="2022-09-29T12:04:58.380" v="9614"/>
        <pc:sldMkLst>
          <pc:docMk/>
          <pc:sldMk cId="4151486386" sldId="326"/>
        </pc:sldMkLst>
        <pc:spChg chg="mod">
          <ac:chgData name="Will Brooks" userId="d4c2b272-852e-451d-80ba-d2f905b38211" providerId="ADAL" clId="{37A0AFB6-F6CA-4F11-9C33-0D7619B1449C}" dt="2022-09-29T12:04:14.446" v="9575" actId="20577"/>
          <ac:spMkLst>
            <pc:docMk/>
            <pc:sldMk cId="4151486386" sldId="326"/>
            <ac:spMk id="2" creationId="{262F1CBE-38D5-4BDE-9901-1B6C36F76960}"/>
          </ac:spMkLst>
        </pc:spChg>
        <pc:spChg chg="mod">
          <ac:chgData name="Will Brooks" userId="d4c2b272-852e-451d-80ba-d2f905b38211" providerId="ADAL" clId="{37A0AFB6-F6CA-4F11-9C33-0D7619B1449C}" dt="2022-09-29T12:04:58.380" v="9614"/>
          <ac:spMkLst>
            <pc:docMk/>
            <pc:sldMk cId="4151486386" sldId="326"/>
            <ac:spMk id="3" creationId="{A7AC4494-DC7F-426D-B5BF-14F0BA385522}"/>
          </ac:spMkLst>
        </pc:spChg>
        <pc:spChg chg="mod">
          <ac:chgData name="Will Brooks" userId="d4c2b272-852e-451d-80ba-d2f905b38211" providerId="ADAL" clId="{37A0AFB6-F6CA-4F11-9C33-0D7619B1449C}" dt="2022-09-27T08:03:34.171" v="8832" actId="20577"/>
          <ac:spMkLst>
            <pc:docMk/>
            <pc:sldMk cId="4151486386" sldId="326"/>
            <ac:spMk id="4" creationId="{12FFB6D8-3053-4E55-BAE8-AFCC0592C8E7}"/>
          </ac:spMkLst>
        </pc:spChg>
        <pc:picChg chg="add mod">
          <ac:chgData name="Will Brooks" userId="d4c2b272-852e-451d-80ba-d2f905b38211" providerId="ADAL" clId="{37A0AFB6-F6CA-4F11-9C33-0D7619B1449C}" dt="2022-09-29T12:03:48.278" v="9518" actId="1076"/>
          <ac:picMkLst>
            <pc:docMk/>
            <pc:sldMk cId="4151486386" sldId="326"/>
            <ac:picMk id="6" creationId="{AA68C419-FEF1-4DE2-981B-2B5B06FFE81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29/09/2022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29/09/2022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12</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a:t>
            </a:r>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13.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was designed and developed in 2005 on the Linux kernel, which is know for being free, open source, multitasking and distributed. It shares these qualities with Git</a:t>
            </a:r>
          </a:p>
          <a:p>
            <a:r>
              <a:rPr lang="en-GB" dirty="0"/>
              <a:t>Git is an open-source, distributed, Version Control System</a:t>
            </a:r>
          </a:p>
          <a:p>
            <a:pPr lvl="1">
              <a:buFont typeface="Courier New" panose="02070309020205020404" pitchFamily="49" charset="0"/>
              <a:buChar char="o"/>
            </a:pPr>
            <a:r>
              <a:rPr lang="en-GB" dirty="0"/>
              <a:t>Seamlessly tracking changes and versions, branches allow versions to be stored without clutter</a:t>
            </a:r>
          </a:p>
          <a:p>
            <a:pPr lvl="1">
              <a:buFont typeface="Courier New" panose="02070309020205020404" pitchFamily="49" charset="0"/>
              <a:buChar char="o"/>
            </a:pPr>
            <a:r>
              <a:rPr lang="en-GB" dirty="0"/>
              <a:t>Contributions from multiple users, pulling content from and pushing content to the shared remote repository</a:t>
            </a:r>
          </a:p>
          <a:p>
            <a:pPr marL="457200" lvl="1" indent="0">
              <a:buNone/>
            </a:pPr>
            <a:endParaRPr lang="en-GB" dirty="0"/>
          </a:p>
          <a:p>
            <a:r>
              <a:rPr lang="en-GB" dirty="0"/>
              <a:t>Distributed </a:t>
            </a:r>
          </a:p>
          <a:p>
            <a:pPr lvl="1">
              <a:buFont typeface="Courier New" panose="02070309020205020404" pitchFamily="49" charset="0"/>
              <a:buChar char="o"/>
            </a:pPr>
            <a:r>
              <a:rPr lang="en-GB" dirty="0"/>
              <a:t>Use your system (local repository) and remotes (GitHub). </a:t>
            </a:r>
          </a:p>
          <a:p>
            <a:pPr lvl="1">
              <a:buFont typeface="Courier New" panose="02070309020205020404" pitchFamily="49" charset="0"/>
              <a:buChar char="o"/>
            </a:pPr>
            <a:endParaRPr lang="en-GB" dirty="0"/>
          </a:p>
          <a:p>
            <a:r>
              <a:rPr lang="en-GB" dirty="0"/>
              <a:t>Open Source </a:t>
            </a:r>
          </a:p>
          <a:p>
            <a:pPr lvl="1">
              <a:buFont typeface="Courier New" panose="02070309020205020404" pitchFamily="49" charset="0"/>
              <a:buChar char="o"/>
            </a:pPr>
            <a:r>
              <a:rPr lang="en-GB" dirty="0"/>
              <a:t>Source code can be inspected by anyone on the remote (GitHub)</a:t>
            </a:r>
          </a:p>
          <a:p>
            <a:pPr lvl="1">
              <a:buFont typeface="Courier New" panose="02070309020205020404" pitchFamily="49" charset="0"/>
              <a:buChar char="o"/>
            </a:pPr>
            <a:r>
              <a:rPr lang="en-GB" dirty="0"/>
              <a:t>Would have implications for what Git can be used for (Non-sensitive)</a:t>
            </a:r>
          </a:p>
          <a:p>
            <a:r>
              <a:rPr lang="en-GB" dirty="0"/>
              <a:t>GitHub and </a:t>
            </a:r>
            <a:r>
              <a:rPr lang="en-GB" dirty="0" err="1"/>
              <a:t>GitBash</a:t>
            </a:r>
            <a:endParaRPr lang="en-GB"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remote repository</a:t>
            </a:r>
          </a:p>
          <a:p>
            <a:pPr lvl="1">
              <a:buFont typeface="Courier New" panose="02070309020205020404" pitchFamily="49" charset="0"/>
              <a:buChar char="o"/>
            </a:pPr>
            <a:r>
              <a:rPr lang="en-GB" dirty="0"/>
              <a:t>Strong admin and team management, members can leave comments on issues</a:t>
            </a:r>
          </a:p>
          <a:p>
            <a:pPr marL="914400" lvl="2"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839" y="2639007"/>
            <a:ext cx="2329204" cy="174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endParaRPr lang="en-GB" dirty="0"/>
          </a:p>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0E69D16-A100-4D48-B741-6A67D65860D7}"/>
              </a:ext>
            </a:extLst>
          </p:cNvPr>
          <p:cNvPicPr>
            <a:picLocks noChangeAspect="1"/>
          </p:cNvPicPr>
          <p:nvPr/>
        </p:nvPicPr>
        <p:blipFill>
          <a:blip r:embed="rId4"/>
          <a:stretch>
            <a:fillRect/>
          </a:stretch>
        </p:blipFill>
        <p:spPr>
          <a:xfrm>
            <a:off x="6152078" y="760845"/>
            <a:ext cx="1634462" cy="1625305"/>
          </a:xfrm>
          <a:prstGeom prst="rect">
            <a:avLst/>
          </a:prstGeom>
        </p:spPr>
      </p:pic>
      <p:cxnSp>
        <p:nvCxnSpPr>
          <p:cNvPr id="9" name="Straight Arrow Connector 8">
            <a:extLst>
              <a:ext uri="{FF2B5EF4-FFF2-40B4-BE49-F238E27FC236}">
                <a16:creationId xmlns:a16="http://schemas.microsoft.com/office/drawing/2014/main" id="{10304ADC-1890-4C4C-81E4-0A128772DE0F}"/>
              </a:ext>
            </a:extLst>
          </p:cNvPr>
          <p:cNvCxnSpPr>
            <a:cxnSpLocks/>
          </p:cNvCxnSpPr>
          <p:nvPr/>
        </p:nvCxnSpPr>
        <p:spPr>
          <a:xfrm flipV="1">
            <a:off x="3214540" y="1894788"/>
            <a:ext cx="3318235" cy="160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F1CBE-38D5-4BDE-9901-1B6C36F76960}"/>
              </a:ext>
            </a:extLst>
          </p:cNvPr>
          <p:cNvSpPr>
            <a:spLocks noGrp="1"/>
          </p:cNvSpPr>
          <p:nvPr>
            <p:ph sz="quarter" idx="10"/>
          </p:nvPr>
        </p:nvSpPr>
        <p:spPr/>
        <p:txBody>
          <a:bodyPr/>
          <a:lstStyle/>
          <a:p>
            <a:endParaRPr lang="en-GB" dirty="0"/>
          </a:p>
          <a:p>
            <a:endParaRPr lang="en-GB" dirty="0"/>
          </a:p>
          <a:p>
            <a:endParaRPr lang="en-GB" dirty="0"/>
          </a:p>
          <a:p>
            <a:endParaRPr lang="en-GB" dirty="0"/>
          </a:p>
          <a:p>
            <a:endParaRPr lang="en-GB" dirty="0"/>
          </a:p>
          <a:p>
            <a:r>
              <a:rPr lang="en-GB" dirty="0"/>
              <a:t>GitHub is already used widely within the NHS for code/file based storage and collaboration</a:t>
            </a:r>
          </a:p>
          <a:p>
            <a:pPr lvl="1">
              <a:buFont typeface="Courier New" panose="02070309020205020404" pitchFamily="49" charset="0"/>
              <a:buChar char="o"/>
            </a:pPr>
            <a:r>
              <a:rPr lang="en-GB" dirty="0"/>
              <a:t>Above is the adoption of open-source in healthcare</a:t>
            </a:r>
          </a:p>
          <a:p>
            <a:endParaRPr lang="en-GB" dirty="0"/>
          </a:p>
          <a:p>
            <a:r>
              <a:rPr lang="en-GB" dirty="0"/>
              <a:t>Mental Health &amp; Dementia Analytical Team </a:t>
            </a:r>
          </a:p>
          <a:p>
            <a:pPr lvl="1">
              <a:buFont typeface="Courier New" panose="02070309020205020404" pitchFamily="49" charset="0"/>
              <a:buChar char="o"/>
            </a:pPr>
            <a:r>
              <a:rPr lang="en-GB" dirty="0"/>
              <a:t>Online, open-access repository to upload SQL files rather than losing them in emails/SharePoint, working collaboratively within the team or across teams</a:t>
            </a:r>
          </a:p>
          <a:p>
            <a:pPr lvl="1">
              <a:buFont typeface="Courier New" panose="02070309020205020404" pitchFamily="49" charset="0"/>
              <a:buChar char="o"/>
            </a:pPr>
            <a:r>
              <a:rPr lang="en-GB" dirty="0"/>
              <a:t>Benefits: Easily track changes to code, simple to share due to open-access, and transparent, so improves confidence in own published analysis</a:t>
            </a:r>
          </a:p>
          <a:p>
            <a:endParaRPr lang="en-GB" dirty="0"/>
          </a:p>
          <a:p>
            <a:r>
              <a:rPr lang="en-GB" dirty="0"/>
              <a:t>A&amp;E Admissions Forecasting Tool</a:t>
            </a:r>
          </a:p>
          <a:p>
            <a:pPr lvl="1">
              <a:buFont typeface="Courier New" panose="02070309020205020404" pitchFamily="49" charset="0"/>
              <a:buChar char="o"/>
            </a:pPr>
            <a:r>
              <a:rPr lang="en-GB" dirty="0"/>
              <a:t>Describes the Master branch as the ‘single source of truth’</a:t>
            </a:r>
          </a:p>
          <a:p>
            <a:pPr lvl="1">
              <a:buFont typeface="Courier New" panose="02070309020205020404" pitchFamily="49" charset="0"/>
              <a:buChar char="o"/>
            </a:pPr>
            <a:r>
              <a:rPr lang="en-GB" dirty="0"/>
              <a:t>Using a few different repositories for different areas of a project</a:t>
            </a:r>
          </a:p>
          <a:p>
            <a:pPr lvl="1">
              <a:buFont typeface="Courier New" panose="02070309020205020404" pitchFamily="49" charset="0"/>
              <a:buChar char="o"/>
            </a:pPr>
            <a:endParaRPr lang="en-GB" dirty="0"/>
          </a:p>
        </p:txBody>
      </p:sp>
      <p:sp>
        <p:nvSpPr>
          <p:cNvPr id="3" name="Footer Placeholder 2">
            <a:extLst>
              <a:ext uri="{FF2B5EF4-FFF2-40B4-BE49-F238E27FC236}">
                <a16:creationId xmlns:a16="http://schemas.microsoft.com/office/drawing/2014/main" id="{A7AC4494-DC7F-426D-B5BF-14F0BA385522}"/>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12FFB6D8-3053-4E55-BAE8-AFCC0592C8E7}"/>
              </a:ext>
            </a:extLst>
          </p:cNvPr>
          <p:cNvSpPr>
            <a:spLocks noGrp="1"/>
          </p:cNvSpPr>
          <p:nvPr>
            <p:ph type="title"/>
          </p:nvPr>
        </p:nvSpPr>
        <p:spPr/>
        <p:txBody>
          <a:bodyPr/>
          <a:lstStyle/>
          <a:p>
            <a:r>
              <a:rPr lang="en-GB" dirty="0"/>
              <a:t>Learning From Others</a:t>
            </a:r>
          </a:p>
        </p:txBody>
      </p:sp>
      <p:pic>
        <p:nvPicPr>
          <p:cNvPr id="6" name="Picture 5">
            <a:extLst>
              <a:ext uri="{FF2B5EF4-FFF2-40B4-BE49-F238E27FC236}">
                <a16:creationId xmlns:a16="http://schemas.microsoft.com/office/drawing/2014/main" id="{AA68C419-FEF1-4DE2-981B-2B5B06FFE819}"/>
              </a:ext>
            </a:extLst>
          </p:cNvPr>
          <p:cNvPicPr>
            <a:picLocks noChangeAspect="1"/>
          </p:cNvPicPr>
          <p:nvPr/>
        </p:nvPicPr>
        <p:blipFill>
          <a:blip r:embed="rId2"/>
          <a:stretch>
            <a:fillRect/>
          </a:stretch>
        </p:blipFill>
        <p:spPr>
          <a:xfrm>
            <a:off x="2642412" y="831105"/>
            <a:ext cx="3859176" cy="1978083"/>
          </a:xfrm>
          <a:prstGeom prst="rect">
            <a:avLst/>
          </a:prstGeom>
        </p:spPr>
      </p:pic>
    </p:spTree>
    <p:extLst>
      <p:ext uri="{BB962C8B-B14F-4D97-AF65-F5344CB8AC3E}">
        <p14:creationId xmlns:p14="http://schemas.microsoft.com/office/powerpoint/2010/main" val="415148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The latest edited branch can be merged with the master branch, meaning that the master always contains production quality code</a:t>
            </a:r>
          </a:p>
          <a:p>
            <a:pPr lvl="1">
              <a:buFont typeface="Courier New" panose="02070309020205020404" pitchFamily="49" charset="0"/>
              <a:buChar char="o"/>
            </a:pPr>
            <a:r>
              <a:rPr lang="en-GB" dirty="0"/>
              <a:t>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2.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607</TotalTime>
  <Words>1345</Words>
  <Application>Microsoft Office PowerPoint</Application>
  <PresentationFormat>On-screen Show (4:3)</PresentationFormat>
  <Paragraphs>137</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Introduction to GitHub</vt:lpstr>
      <vt:lpstr>What is GitHub?</vt:lpstr>
      <vt:lpstr>An Introduction to Git </vt:lpstr>
      <vt:lpstr>Learning From Others</vt:lpstr>
      <vt:lpstr>Connecting to GitHub</vt:lpstr>
      <vt:lpstr>Using Branches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47</cp:revision>
  <dcterms:created xsi:type="dcterms:W3CDTF">2020-03-10T11:10:14Z</dcterms:created>
  <dcterms:modified xsi:type="dcterms:W3CDTF">2022-09-29T12:05:25Z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