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63" r:id="rId5"/>
    <p:sldId id="316" r:id="rId6"/>
    <p:sldId id="317" r:id="rId7"/>
    <p:sldId id="319" r:id="rId8"/>
    <p:sldId id="320" r:id="rId9"/>
    <p:sldId id="31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109" d="100"/>
          <a:sy n="109" d="100"/>
        </p:scale>
        <p:origin x="1656" y="108"/>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1T13:45:36.674" v="6427"/>
      <pc:docMkLst>
        <pc:docMk/>
      </pc:docMkLst>
      <pc:sldChg chg="addSp modSp mod">
        <pc:chgData name="Will Brooks" userId="d4c2b272-852e-451d-80ba-d2f905b38211" providerId="ADAL" clId="{37A0AFB6-F6CA-4F11-9C33-0D7619B1449C}" dt="2022-09-21T13:45:36.674" v="6427"/>
        <pc:sldMkLst>
          <pc:docMk/>
          <pc:sldMk cId="3144119947" sldId="263"/>
        </pc:sldMkLst>
        <pc:spChg chg="mod">
          <ac:chgData name="Will Brooks" userId="d4c2b272-852e-451d-80ba-d2f905b38211" providerId="ADAL" clId="{37A0AFB6-F6CA-4F11-9C33-0D7619B1449C}" dt="2022-09-20T15:32:35.691" v="74"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1T13:45:28.282" v="6426" actId="20577"/>
        <pc:sldMkLst>
          <pc:docMk/>
          <pc:sldMk cId="3770664684" sldId="316"/>
        </pc:sldMkLst>
        <pc:spChg chg="mod">
          <ac:chgData name="Will Brooks" userId="d4c2b272-852e-451d-80ba-d2f905b38211" providerId="ADAL" clId="{37A0AFB6-F6CA-4F11-9C33-0D7619B1449C}" dt="2022-09-21T13:45:28.282" v="6426" actId="20577"/>
          <ac:spMkLst>
            <pc:docMk/>
            <pc:sldMk cId="3770664684" sldId="316"/>
            <ac:spMk id="2" creationId="{48869F42-6D93-4C35-8FA5-AE406994C1E3}"/>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modSp add mod">
        <pc:chgData name="Will Brooks" userId="d4c2b272-852e-451d-80ba-d2f905b38211" providerId="ADAL" clId="{37A0AFB6-F6CA-4F11-9C33-0D7619B1449C}" dt="2022-09-21T13:44:42.825" v="6338"/>
        <pc:sldMkLst>
          <pc:docMk/>
          <pc:sldMk cId="1180572286" sldId="317"/>
        </pc:sldMkLst>
        <pc:spChg chg="mod">
          <ac:chgData name="Will Brooks" userId="d4c2b272-852e-451d-80ba-d2f905b38211" providerId="ADAL" clId="{37A0AFB6-F6CA-4F11-9C33-0D7619B1449C}" dt="2022-09-21T08:35:45.266" v="2503" actId="5793"/>
          <ac:spMkLst>
            <pc:docMk/>
            <pc:sldMk cId="1180572286" sldId="317"/>
            <ac:spMk id="2" creationId="{48869F42-6D93-4C35-8FA5-AE406994C1E3}"/>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sldChg>
      <pc:sldChg chg="addSp modSp add mod">
        <pc:chgData name="Will Brooks" userId="d4c2b272-852e-451d-80ba-d2f905b38211" providerId="ADAL" clId="{37A0AFB6-F6CA-4F11-9C33-0D7619B1449C}" dt="2022-09-21T13:44:53.334" v="6342" actId="167"/>
        <pc:sldMkLst>
          <pc:docMk/>
          <pc:sldMk cId="2310298358" sldId="318"/>
        </pc:sldMkLst>
        <pc:spChg chg="mod">
          <ac:chgData name="Will Brooks" userId="d4c2b272-852e-451d-80ba-d2f905b38211" providerId="ADAL" clId="{37A0AFB6-F6CA-4F11-9C33-0D7619B1449C}" dt="2022-09-21T13:43:39.160" v="6334" actId="20577"/>
          <ac:spMkLst>
            <pc:docMk/>
            <pc:sldMk cId="2310298358" sldId="318"/>
            <ac:spMk id="2" creationId="{48869F42-6D93-4C35-8FA5-AE406994C1E3}"/>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1T13:44:44.540" v="6339"/>
        <pc:sldMkLst>
          <pc:docMk/>
          <pc:sldMk cId="4006080756" sldId="319"/>
        </pc:sldMkLst>
        <pc:spChg chg="mod">
          <ac:chgData name="Will Brooks" userId="d4c2b272-852e-451d-80ba-d2f905b38211" providerId="ADAL" clId="{37A0AFB6-F6CA-4F11-9C33-0D7619B1449C}" dt="2022-09-21T08:47:43.749" v="3581" actId="20577"/>
          <ac:spMkLst>
            <pc:docMk/>
            <pc:sldMk cId="4006080756" sldId="319"/>
            <ac:spMk id="2" creationId="{48869F42-6D93-4C35-8FA5-AE406994C1E3}"/>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1T13:44:46.383" v="6340"/>
        <pc:sldMkLst>
          <pc:docMk/>
          <pc:sldMk cId="3118825995" sldId="320"/>
        </pc:sldMkLst>
        <pc:spChg chg="mod">
          <ac:chgData name="Will Brooks" userId="d4c2b272-852e-451d-80ba-d2f905b38211" providerId="ADAL" clId="{37A0AFB6-F6CA-4F11-9C33-0D7619B1449C}" dt="2022-09-21T13:36:43.888" v="4746" actId="20577"/>
          <ac:spMkLst>
            <pc:docMk/>
            <pc:sldMk cId="3118825995" sldId="320"/>
            <ac:spMk id="2" creationId="{48869F42-6D93-4C35-8FA5-AE406994C1E3}"/>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21/09/2022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21/09/2022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55052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a:t>
            </a:r>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is an open-source, distributed, Version Control System</a:t>
            </a:r>
          </a:p>
          <a:p>
            <a:pPr lvl="1">
              <a:buFont typeface="Courier New" panose="02070309020205020404" pitchFamily="49" charset="0"/>
              <a:buChar char="o"/>
            </a:pPr>
            <a:r>
              <a:rPr lang="en-GB" dirty="0"/>
              <a:t>Version Control -&gt; Tracking changes, contributions from multiple users</a:t>
            </a:r>
          </a:p>
          <a:p>
            <a:pPr marL="457200" lvl="1" indent="0">
              <a:buNone/>
            </a:pPr>
            <a:endParaRPr lang="en-GB" dirty="0"/>
          </a:p>
          <a:p>
            <a:r>
              <a:rPr lang="en-GB" dirty="0"/>
              <a:t>Distributed </a:t>
            </a:r>
          </a:p>
          <a:p>
            <a:pPr lvl="1">
              <a:buFont typeface="Courier New" panose="02070309020205020404" pitchFamily="49" charset="0"/>
              <a:buChar char="o"/>
            </a:pPr>
            <a:r>
              <a:rPr lang="en-GB" dirty="0"/>
              <a:t>Use your system, another system and remotes (GitHub). Full history on repositories carried</a:t>
            </a:r>
          </a:p>
          <a:p>
            <a:pPr marL="457200" lvl="1" indent="0">
              <a:buNone/>
            </a:pPr>
            <a:endParaRPr lang="en-GB" dirty="0"/>
          </a:p>
          <a:p>
            <a:r>
              <a:rPr lang="en-GB" dirty="0"/>
              <a:t>Open Source </a:t>
            </a:r>
          </a:p>
          <a:p>
            <a:pPr lvl="1">
              <a:buFont typeface="Courier New" panose="02070309020205020404" pitchFamily="49" charset="0"/>
              <a:buChar char="o"/>
            </a:pPr>
            <a:r>
              <a:rPr lang="en-GB" dirty="0"/>
              <a:t>Source code can be inspected by anyone</a:t>
            </a:r>
          </a:p>
          <a:p>
            <a:pPr lvl="1">
              <a:buFont typeface="Courier New" panose="02070309020205020404" pitchFamily="49" charset="0"/>
              <a:buChar char="o"/>
            </a:pPr>
            <a:r>
              <a:rPr lang="en-GB" dirty="0"/>
              <a:t>Used for scripts, not data</a:t>
            </a:r>
          </a:p>
          <a:p>
            <a:pPr lvl="1">
              <a:buFont typeface="Courier New" panose="02070309020205020404" pitchFamily="49" charset="0"/>
              <a:buChar char="o"/>
            </a:pPr>
            <a:endParaRPr lang="en-GB" dirty="0"/>
          </a:p>
          <a:p>
            <a:r>
              <a:rPr lang="en-GB" dirty="0"/>
              <a:t>GitHub and </a:t>
            </a:r>
            <a:r>
              <a:rPr lang="en-GB" dirty="0" err="1"/>
              <a:t>GitBash</a:t>
            </a:r>
            <a:endParaRPr lang="en-GB"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repository</a:t>
            </a:r>
          </a:p>
          <a:p>
            <a:pPr lvl="1">
              <a:buFont typeface="Courier New" panose="02070309020205020404" pitchFamily="49" charset="0"/>
              <a:buChar char="o"/>
            </a:pPr>
            <a:r>
              <a:rPr lang="en-GB" dirty="0"/>
              <a:t>Strong admin and team management</a:t>
            </a:r>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You could 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pull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487</TotalTime>
  <Words>934</Words>
  <Application>Microsoft Office PowerPoint</Application>
  <PresentationFormat>On-screen Show (4:3)</PresentationFormat>
  <Paragraphs>82</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 New</vt:lpstr>
      <vt:lpstr>Office Theme</vt:lpstr>
      <vt:lpstr>Introduction to GitHub</vt:lpstr>
      <vt:lpstr>What is GitHub?</vt:lpstr>
      <vt:lpstr>An Introduction to Git </vt:lpstr>
      <vt:lpstr>Connecting to GitHub</vt:lpstr>
      <vt:lpstr>Using Branches</vt:lpstr>
      <vt:lpstr>Why is this applicable to AIF Payments?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38</cp:revision>
  <dcterms:created xsi:type="dcterms:W3CDTF">2020-03-10T11:10:14Z</dcterms:created>
  <dcterms:modified xsi:type="dcterms:W3CDTF">2022-09-21T14:15:37Z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