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3" r:id="rId5"/>
    <p:sldId id="316" r:id="rId6"/>
    <p:sldId id="317" r:id="rId7"/>
    <p:sldId id="319" r:id="rId8"/>
    <p:sldId id="320" r:id="rId9"/>
    <p:sldId id="31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 snapToObjects="1">
      <p:cViewPr varScale="1">
        <p:scale>
          <a:sx n="109" d="100"/>
          <a:sy n="109" d="100"/>
        </p:scale>
        <p:origin x="1656" y="1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notesViewPr>
    <p:cSldViewPr snapToGrid="0" snapToObjects="1">
      <p:cViewPr varScale="1">
        <p:scale>
          <a:sx n="86" d="100"/>
          <a:sy n="86" d="100"/>
        </p:scale>
        <p:origin x="97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 Brooks" userId="d4c2b272-852e-451d-80ba-d2f905b38211" providerId="ADAL" clId="{37A0AFB6-F6CA-4F11-9C33-0D7619B1449C}"/>
    <pc:docChg chg="undo custSel addSld delSld modSld">
      <pc:chgData name="Will Brooks" userId="d4c2b272-852e-451d-80ba-d2f905b38211" providerId="ADAL" clId="{37A0AFB6-F6CA-4F11-9C33-0D7619B1449C}" dt="2022-09-21T08:48:31.834" v="3650" actId="20577"/>
      <pc:docMkLst>
        <pc:docMk/>
      </pc:docMkLst>
      <pc:sldChg chg="modSp mod">
        <pc:chgData name="Will Brooks" userId="d4c2b272-852e-451d-80ba-d2f905b38211" providerId="ADAL" clId="{37A0AFB6-F6CA-4F11-9C33-0D7619B1449C}" dt="2022-09-20T15:32:41.302" v="87" actId="20577"/>
        <pc:sldMkLst>
          <pc:docMk/>
          <pc:sldMk cId="3144119947" sldId="263"/>
        </pc:sldMkLst>
        <pc:spChg chg="mod">
          <ac:chgData name="Will Brooks" userId="d4c2b272-852e-451d-80ba-d2f905b38211" providerId="ADAL" clId="{37A0AFB6-F6CA-4F11-9C33-0D7619B1449C}" dt="2022-09-20T15:32:35.691" v="74" actId="20577"/>
          <ac:spMkLst>
            <pc:docMk/>
            <pc:sldMk cId="3144119947" sldId="263"/>
            <ac:spMk id="2" creationId="{00000000-0000-0000-0000-000000000000}"/>
          </ac:spMkLst>
        </pc:spChg>
        <pc:spChg chg="mod">
          <ac:chgData name="Will Brooks" userId="d4c2b272-852e-451d-80ba-d2f905b38211" providerId="ADAL" clId="{37A0AFB6-F6CA-4F11-9C33-0D7619B1449C}" dt="2022-09-20T15:32:41.302" v="87" actId="20577"/>
          <ac:spMkLst>
            <pc:docMk/>
            <pc:sldMk cId="3144119947" sldId="263"/>
            <ac:spMk id="3" creationId="{00000000-0000-0000-0000-000000000000}"/>
          </ac:spMkLst>
        </pc:spChg>
      </pc:sldChg>
      <pc:sldChg chg="del">
        <pc:chgData name="Will Brooks" userId="d4c2b272-852e-451d-80ba-d2f905b38211" providerId="ADAL" clId="{37A0AFB6-F6CA-4F11-9C33-0D7619B1449C}" dt="2022-09-20T15:33:04.525" v="90" actId="47"/>
        <pc:sldMkLst>
          <pc:docMk/>
          <pc:sldMk cId="580884186" sldId="266"/>
        </pc:sldMkLst>
      </pc:sldChg>
      <pc:sldChg chg="del">
        <pc:chgData name="Will Brooks" userId="d4c2b272-852e-451d-80ba-d2f905b38211" providerId="ADAL" clId="{37A0AFB6-F6CA-4F11-9C33-0D7619B1449C}" dt="2022-09-20T15:33:00.672" v="88" actId="2696"/>
        <pc:sldMkLst>
          <pc:docMk/>
          <pc:sldMk cId="2106706660" sldId="273"/>
        </pc:sldMkLst>
      </pc:sldChg>
      <pc:sldChg chg="del">
        <pc:chgData name="Will Brooks" userId="d4c2b272-852e-451d-80ba-d2f905b38211" providerId="ADAL" clId="{37A0AFB6-F6CA-4F11-9C33-0D7619B1449C}" dt="2022-09-20T15:33:03.586" v="89" actId="47"/>
        <pc:sldMkLst>
          <pc:docMk/>
          <pc:sldMk cId="2760967897" sldId="274"/>
        </pc:sldMkLst>
      </pc:sldChg>
      <pc:sldChg chg="del">
        <pc:chgData name="Will Brooks" userId="d4c2b272-852e-451d-80ba-d2f905b38211" providerId="ADAL" clId="{37A0AFB6-F6CA-4F11-9C33-0D7619B1449C}" dt="2022-09-20T15:33:07.863" v="91" actId="47"/>
        <pc:sldMkLst>
          <pc:docMk/>
          <pc:sldMk cId="1307217993" sldId="275"/>
        </pc:sldMkLst>
      </pc:sldChg>
      <pc:sldChg chg="del">
        <pc:chgData name="Will Brooks" userId="d4c2b272-852e-451d-80ba-d2f905b38211" providerId="ADAL" clId="{37A0AFB6-F6CA-4F11-9C33-0D7619B1449C}" dt="2022-09-20T15:33:24.433" v="92" actId="47"/>
        <pc:sldMkLst>
          <pc:docMk/>
          <pc:sldMk cId="1178271720" sldId="276"/>
        </pc:sldMkLst>
      </pc:sldChg>
      <pc:sldChg chg="del">
        <pc:chgData name="Will Brooks" userId="d4c2b272-852e-451d-80ba-d2f905b38211" providerId="ADAL" clId="{37A0AFB6-F6CA-4F11-9C33-0D7619B1449C}" dt="2022-09-20T15:33:57.531" v="106" actId="47"/>
        <pc:sldMkLst>
          <pc:docMk/>
          <pc:sldMk cId="3212378294" sldId="277"/>
        </pc:sldMkLst>
      </pc:sldChg>
      <pc:sldChg chg="del">
        <pc:chgData name="Will Brooks" userId="d4c2b272-852e-451d-80ba-d2f905b38211" providerId="ADAL" clId="{37A0AFB6-F6CA-4F11-9C33-0D7619B1449C}" dt="2022-09-20T15:33:58.152" v="107" actId="47"/>
        <pc:sldMkLst>
          <pc:docMk/>
          <pc:sldMk cId="1300104623" sldId="278"/>
        </pc:sldMkLst>
      </pc:sldChg>
      <pc:sldChg chg="del">
        <pc:chgData name="Will Brooks" userId="d4c2b272-852e-451d-80ba-d2f905b38211" providerId="ADAL" clId="{37A0AFB6-F6CA-4F11-9C33-0D7619B1449C}" dt="2022-09-20T15:33:58.722" v="108" actId="47"/>
        <pc:sldMkLst>
          <pc:docMk/>
          <pc:sldMk cId="2057848256" sldId="279"/>
        </pc:sldMkLst>
      </pc:sldChg>
      <pc:sldChg chg="del">
        <pc:chgData name="Will Brooks" userId="d4c2b272-852e-451d-80ba-d2f905b38211" providerId="ADAL" clId="{37A0AFB6-F6CA-4F11-9C33-0D7619B1449C}" dt="2022-09-20T15:33:58.961" v="109" actId="47"/>
        <pc:sldMkLst>
          <pc:docMk/>
          <pc:sldMk cId="1540937566" sldId="280"/>
        </pc:sldMkLst>
      </pc:sldChg>
      <pc:sldChg chg="del">
        <pc:chgData name="Will Brooks" userId="d4c2b272-852e-451d-80ba-d2f905b38211" providerId="ADAL" clId="{37A0AFB6-F6CA-4F11-9C33-0D7619B1449C}" dt="2022-09-20T15:33:59.155" v="110" actId="47"/>
        <pc:sldMkLst>
          <pc:docMk/>
          <pc:sldMk cId="706425786" sldId="281"/>
        </pc:sldMkLst>
      </pc:sldChg>
      <pc:sldChg chg="del">
        <pc:chgData name="Will Brooks" userId="d4c2b272-852e-451d-80ba-d2f905b38211" providerId="ADAL" clId="{37A0AFB6-F6CA-4F11-9C33-0D7619B1449C}" dt="2022-09-20T15:33:59.355" v="111" actId="47"/>
        <pc:sldMkLst>
          <pc:docMk/>
          <pc:sldMk cId="90861994" sldId="282"/>
        </pc:sldMkLst>
      </pc:sldChg>
      <pc:sldChg chg="del">
        <pc:chgData name="Will Brooks" userId="d4c2b272-852e-451d-80ba-d2f905b38211" providerId="ADAL" clId="{37A0AFB6-F6CA-4F11-9C33-0D7619B1449C}" dt="2022-09-20T15:33:59.540" v="112" actId="47"/>
        <pc:sldMkLst>
          <pc:docMk/>
          <pc:sldMk cId="1077175012" sldId="283"/>
        </pc:sldMkLst>
      </pc:sldChg>
      <pc:sldChg chg="del">
        <pc:chgData name="Will Brooks" userId="d4c2b272-852e-451d-80ba-d2f905b38211" providerId="ADAL" clId="{37A0AFB6-F6CA-4F11-9C33-0D7619B1449C}" dt="2022-09-20T15:33:59.724" v="113" actId="47"/>
        <pc:sldMkLst>
          <pc:docMk/>
          <pc:sldMk cId="30593637" sldId="284"/>
        </pc:sldMkLst>
      </pc:sldChg>
      <pc:sldChg chg="del">
        <pc:chgData name="Will Brooks" userId="d4c2b272-852e-451d-80ba-d2f905b38211" providerId="ADAL" clId="{37A0AFB6-F6CA-4F11-9C33-0D7619B1449C}" dt="2022-09-20T15:33:59.894" v="114" actId="47"/>
        <pc:sldMkLst>
          <pc:docMk/>
          <pc:sldMk cId="1091734879" sldId="285"/>
        </pc:sldMkLst>
      </pc:sldChg>
      <pc:sldChg chg="del">
        <pc:chgData name="Will Brooks" userId="d4c2b272-852e-451d-80ba-d2f905b38211" providerId="ADAL" clId="{37A0AFB6-F6CA-4F11-9C33-0D7619B1449C}" dt="2022-09-20T15:34:00.078" v="115" actId="47"/>
        <pc:sldMkLst>
          <pc:docMk/>
          <pc:sldMk cId="1477859033" sldId="286"/>
        </pc:sldMkLst>
      </pc:sldChg>
      <pc:sldChg chg="del">
        <pc:chgData name="Will Brooks" userId="d4c2b272-852e-451d-80ba-d2f905b38211" providerId="ADAL" clId="{37A0AFB6-F6CA-4F11-9C33-0D7619B1449C}" dt="2022-09-20T15:34:00.263" v="116" actId="47"/>
        <pc:sldMkLst>
          <pc:docMk/>
          <pc:sldMk cId="2618271720" sldId="287"/>
        </pc:sldMkLst>
      </pc:sldChg>
      <pc:sldChg chg="del">
        <pc:chgData name="Will Brooks" userId="d4c2b272-852e-451d-80ba-d2f905b38211" providerId="ADAL" clId="{37A0AFB6-F6CA-4F11-9C33-0D7619B1449C}" dt="2022-09-20T15:34:00.479" v="117" actId="47"/>
        <pc:sldMkLst>
          <pc:docMk/>
          <pc:sldMk cId="2190448179" sldId="288"/>
        </pc:sldMkLst>
      </pc:sldChg>
      <pc:sldChg chg="del">
        <pc:chgData name="Will Brooks" userId="d4c2b272-852e-451d-80ba-d2f905b38211" providerId="ADAL" clId="{37A0AFB6-F6CA-4F11-9C33-0D7619B1449C}" dt="2022-09-20T15:34:00.680" v="118" actId="47"/>
        <pc:sldMkLst>
          <pc:docMk/>
          <pc:sldMk cId="9387341" sldId="289"/>
        </pc:sldMkLst>
      </pc:sldChg>
      <pc:sldChg chg="del">
        <pc:chgData name="Will Brooks" userId="d4c2b272-852e-451d-80ba-d2f905b38211" providerId="ADAL" clId="{37A0AFB6-F6CA-4F11-9C33-0D7619B1449C}" dt="2022-09-20T15:34:00.858" v="119" actId="47"/>
        <pc:sldMkLst>
          <pc:docMk/>
          <pc:sldMk cId="2371141117" sldId="290"/>
        </pc:sldMkLst>
      </pc:sldChg>
      <pc:sldChg chg="del">
        <pc:chgData name="Will Brooks" userId="d4c2b272-852e-451d-80ba-d2f905b38211" providerId="ADAL" clId="{37A0AFB6-F6CA-4F11-9C33-0D7619B1449C}" dt="2022-09-20T15:34:01.080" v="120" actId="47"/>
        <pc:sldMkLst>
          <pc:docMk/>
          <pc:sldMk cId="1776851730" sldId="291"/>
        </pc:sldMkLst>
      </pc:sldChg>
      <pc:sldChg chg="del">
        <pc:chgData name="Will Brooks" userId="d4c2b272-852e-451d-80ba-d2f905b38211" providerId="ADAL" clId="{37A0AFB6-F6CA-4F11-9C33-0D7619B1449C}" dt="2022-09-20T15:34:01.296" v="121" actId="47"/>
        <pc:sldMkLst>
          <pc:docMk/>
          <pc:sldMk cId="15628413" sldId="292"/>
        </pc:sldMkLst>
      </pc:sldChg>
      <pc:sldChg chg="del">
        <pc:chgData name="Will Brooks" userId="d4c2b272-852e-451d-80ba-d2f905b38211" providerId="ADAL" clId="{37A0AFB6-F6CA-4F11-9C33-0D7619B1449C}" dt="2022-09-20T15:34:01.496" v="122" actId="47"/>
        <pc:sldMkLst>
          <pc:docMk/>
          <pc:sldMk cId="2764689708" sldId="293"/>
        </pc:sldMkLst>
      </pc:sldChg>
      <pc:sldChg chg="del">
        <pc:chgData name="Will Brooks" userId="d4c2b272-852e-451d-80ba-d2f905b38211" providerId="ADAL" clId="{37A0AFB6-F6CA-4F11-9C33-0D7619B1449C}" dt="2022-09-20T15:34:01.696" v="123" actId="47"/>
        <pc:sldMkLst>
          <pc:docMk/>
          <pc:sldMk cId="4089783912" sldId="294"/>
        </pc:sldMkLst>
      </pc:sldChg>
      <pc:sldChg chg="del">
        <pc:chgData name="Will Brooks" userId="d4c2b272-852e-451d-80ba-d2f905b38211" providerId="ADAL" clId="{37A0AFB6-F6CA-4F11-9C33-0D7619B1449C}" dt="2022-09-20T15:34:01.860" v="124" actId="47"/>
        <pc:sldMkLst>
          <pc:docMk/>
          <pc:sldMk cId="3380719898" sldId="295"/>
        </pc:sldMkLst>
      </pc:sldChg>
      <pc:sldChg chg="del">
        <pc:chgData name="Will Brooks" userId="d4c2b272-852e-451d-80ba-d2f905b38211" providerId="ADAL" clId="{37A0AFB6-F6CA-4F11-9C33-0D7619B1449C}" dt="2022-09-20T15:34:02.066" v="125" actId="47"/>
        <pc:sldMkLst>
          <pc:docMk/>
          <pc:sldMk cId="646345392" sldId="296"/>
        </pc:sldMkLst>
      </pc:sldChg>
      <pc:sldChg chg="del">
        <pc:chgData name="Will Brooks" userId="d4c2b272-852e-451d-80ba-d2f905b38211" providerId="ADAL" clId="{37A0AFB6-F6CA-4F11-9C33-0D7619B1449C}" dt="2022-09-20T15:34:02.260" v="126" actId="47"/>
        <pc:sldMkLst>
          <pc:docMk/>
          <pc:sldMk cId="2338625986" sldId="297"/>
        </pc:sldMkLst>
      </pc:sldChg>
      <pc:sldChg chg="del">
        <pc:chgData name="Will Brooks" userId="d4c2b272-852e-451d-80ba-d2f905b38211" providerId="ADAL" clId="{37A0AFB6-F6CA-4F11-9C33-0D7619B1449C}" dt="2022-09-20T15:34:02.445" v="127" actId="47"/>
        <pc:sldMkLst>
          <pc:docMk/>
          <pc:sldMk cId="4216204406" sldId="298"/>
        </pc:sldMkLst>
      </pc:sldChg>
      <pc:sldChg chg="del">
        <pc:chgData name="Will Brooks" userId="d4c2b272-852e-451d-80ba-d2f905b38211" providerId="ADAL" clId="{37A0AFB6-F6CA-4F11-9C33-0D7619B1449C}" dt="2022-09-20T15:34:02.831" v="129" actId="47"/>
        <pc:sldMkLst>
          <pc:docMk/>
          <pc:sldMk cId="220401212" sldId="299"/>
        </pc:sldMkLst>
      </pc:sldChg>
      <pc:sldChg chg="del">
        <pc:chgData name="Will Brooks" userId="d4c2b272-852e-451d-80ba-d2f905b38211" providerId="ADAL" clId="{37A0AFB6-F6CA-4F11-9C33-0D7619B1449C}" dt="2022-09-20T15:34:02.642" v="128" actId="47"/>
        <pc:sldMkLst>
          <pc:docMk/>
          <pc:sldMk cId="1343068547" sldId="300"/>
        </pc:sldMkLst>
      </pc:sldChg>
      <pc:sldChg chg="del">
        <pc:chgData name="Will Brooks" userId="d4c2b272-852e-451d-80ba-d2f905b38211" providerId="ADAL" clId="{37A0AFB6-F6CA-4F11-9C33-0D7619B1449C}" dt="2022-09-20T15:34:03.046" v="130" actId="47"/>
        <pc:sldMkLst>
          <pc:docMk/>
          <pc:sldMk cId="2742971962" sldId="301"/>
        </pc:sldMkLst>
      </pc:sldChg>
      <pc:sldChg chg="del">
        <pc:chgData name="Will Brooks" userId="d4c2b272-852e-451d-80ba-d2f905b38211" providerId="ADAL" clId="{37A0AFB6-F6CA-4F11-9C33-0D7619B1449C}" dt="2022-09-20T15:34:03.234" v="131" actId="47"/>
        <pc:sldMkLst>
          <pc:docMk/>
          <pc:sldMk cId="4071372597" sldId="302"/>
        </pc:sldMkLst>
      </pc:sldChg>
      <pc:sldChg chg="del">
        <pc:chgData name="Will Brooks" userId="d4c2b272-852e-451d-80ba-d2f905b38211" providerId="ADAL" clId="{37A0AFB6-F6CA-4F11-9C33-0D7619B1449C}" dt="2022-09-20T15:34:03.433" v="132" actId="47"/>
        <pc:sldMkLst>
          <pc:docMk/>
          <pc:sldMk cId="2822689039" sldId="303"/>
        </pc:sldMkLst>
      </pc:sldChg>
      <pc:sldChg chg="del">
        <pc:chgData name="Will Brooks" userId="d4c2b272-852e-451d-80ba-d2f905b38211" providerId="ADAL" clId="{37A0AFB6-F6CA-4F11-9C33-0D7619B1449C}" dt="2022-09-20T15:34:03.616" v="133" actId="47"/>
        <pc:sldMkLst>
          <pc:docMk/>
          <pc:sldMk cId="599517908" sldId="304"/>
        </pc:sldMkLst>
      </pc:sldChg>
      <pc:sldChg chg="del">
        <pc:chgData name="Will Brooks" userId="d4c2b272-852e-451d-80ba-d2f905b38211" providerId="ADAL" clId="{37A0AFB6-F6CA-4F11-9C33-0D7619B1449C}" dt="2022-09-20T15:33:50.460" v="105" actId="47"/>
        <pc:sldMkLst>
          <pc:docMk/>
          <pc:sldMk cId="2381293599" sldId="305"/>
        </pc:sldMkLst>
      </pc:sldChg>
      <pc:sldChg chg="del">
        <pc:chgData name="Will Brooks" userId="d4c2b272-852e-451d-80ba-d2f905b38211" providerId="ADAL" clId="{37A0AFB6-F6CA-4F11-9C33-0D7619B1449C}" dt="2022-09-20T15:33:37.647" v="95" actId="47"/>
        <pc:sldMkLst>
          <pc:docMk/>
          <pc:sldMk cId="2203064066" sldId="306"/>
        </pc:sldMkLst>
      </pc:sldChg>
      <pc:sldChg chg="del">
        <pc:chgData name="Will Brooks" userId="d4c2b272-852e-451d-80ba-d2f905b38211" providerId="ADAL" clId="{37A0AFB6-F6CA-4F11-9C33-0D7619B1449C}" dt="2022-09-20T15:33:43.559" v="101" actId="47"/>
        <pc:sldMkLst>
          <pc:docMk/>
          <pc:sldMk cId="1274408651" sldId="307"/>
        </pc:sldMkLst>
      </pc:sldChg>
      <pc:sldChg chg="del">
        <pc:chgData name="Will Brooks" userId="d4c2b272-852e-451d-80ba-d2f905b38211" providerId="ADAL" clId="{37A0AFB6-F6CA-4F11-9C33-0D7619B1449C}" dt="2022-09-20T15:33:36.330" v="94" actId="47"/>
        <pc:sldMkLst>
          <pc:docMk/>
          <pc:sldMk cId="3983748072" sldId="308"/>
        </pc:sldMkLst>
      </pc:sldChg>
      <pc:sldChg chg="del">
        <pc:chgData name="Will Brooks" userId="d4c2b272-852e-451d-80ba-d2f905b38211" providerId="ADAL" clId="{37A0AFB6-F6CA-4F11-9C33-0D7619B1449C}" dt="2022-09-20T15:33:44.409" v="102" actId="47"/>
        <pc:sldMkLst>
          <pc:docMk/>
          <pc:sldMk cId="1769271947" sldId="309"/>
        </pc:sldMkLst>
      </pc:sldChg>
      <pc:sldChg chg="del">
        <pc:chgData name="Will Brooks" userId="d4c2b272-852e-451d-80ba-d2f905b38211" providerId="ADAL" clId="{37A0AFB6-F6CA-4F11-9C33-0D7619B1449C}" dt="2022-09-20T15:33:38.302" v="96" actId="47"/>
        <pc:sldMkLst>
          <pc:docMk/>
          <pc:sldMk cId="1693334819" sldId="310"/>
        </pc:sldMkLst>
      </pc:sldChg>
      <pc:sldChg chg="del">
        <pc:chgData name="Will Brooks" userId="d4c2b272-852e-451d-80ba-d2f905b38211" providerId="ADAL" clId="{37A0AFB6-F6CA-4F11-9C33-0D7619B1449C}" dt="2022-09-20T15:33:38.865" v="97" actId="47"/>
        <pc:sldMkLst>
          <pc:docMk/>
          <pc:sldMk cId="1772721509" sldId="311"/>
        </pc:sldMkLst>
      </pc:sldChg>
      <pc:sldChg chg="del">
        <pc:chgData name="Will Brooks" userId="d4c2b272-852e-451d-80ba-d2f905b38211" providerId="ADAL" clId="{37A0AFB6-F6CA-4F11-9C33-0D7619B1449C}" dt="2022-09-20T15:33:40.152" v="98" actId="47"/>
        <pc:sldMkLst>
          <pc:docMk/>
          <pc:sldMk cId="3306172959" sldId="312"/>
        </pc:sldMkLst>
      </pc:sldChg>
      <pc:sldChg chg="del">
        <pc:chgData name="Will Brooks" userId="d4c2b272-852e-451d-80ba-d2f905b38211" providerId="ADAL" clId="{37A0AFB6-F6CA-4F11-9C33-0D7619B1449C}" dt="2022-09-20T15:33:41.804" v="100" actId="47"/>
        <pc:sldMkLst>
          <pc:docMk/>
          <pc:sldMk cId="2121744538" sldId="313"/>
        </pc:sldMkLst>
      </pc:sldChg>
      <pc:sldChg chg="del">
        <pc:chgData name="Will Brooks" userId="d4c2b272-852e-451d-80ba-d2f905b38211" providerId="ADAL" clId="{37A0AFB6-F6CA-4F11-9C33-0D7619B1449C}" dt="2022-09-20T15:33:33.037" v="93" actId="47"/>
        <pc:sldMkLst>
          <pc:docMk/>
          <pc:sldMk cId="3173054644" sldId="314"/>
        </pc:sldMkLst>
      </pc:sldChg>
      <pc:sldChg chg="del">
        <pc:chgData name="Will Brooks" userId="d4c2b272-852e-451d-80ba-d2f905b38211" providerId="ADAL" clId="{37A0AFB6-F6CA-4F11-9C33-0D7619B1449C}" dt="2022-09-20T15:33:41.125" v="99" actId="47"/>
        <pc:sldMkLst>
          <pc:docMk/>
          <pc:sldMk cId="1020804935" sldId="315"/>
        </pc:sldMkLst>
      </pc:sldChg>
      <pc:sldChg chg="modSp add del mod">
        <pc:chgData name="Will Brooks" userId="d4c2b272-852e-451d-80ba-d2f905b38211" providerId="ADAL" clId="{37A0AFB6-F6CA-4F11-9C33-0D7619B1449C}" dt="2022-09-21T08:21:43.033" v="1000" actId="20577"/>
        <pc:sldMkLst>
          <pc:docMk/>
          <pc:sldMk cId="3770664684" sldId="316"/>
        </pc:sldMkLst>
        <pc:spChg chg="mod">
          <ac:chgData name="Will Brooks" userId="d4c2b272-852e-451d-80ba-d2f905b38211" providerId="ADAL" clId="{37A0AFB6-F6CA-4F11-9C33-0D7619B1449C}" dt="2022-09-21T08:21:43.033" v="1000" actId="20577"/>
          <ac:spMkLst>
            <pc:docMk/>
            <pc:sldMk cId="3770664684" sldId="316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0T15:34:11.865" v="148" actId="20577"/>
          <ac:spMkLst>
            <pc:docMk/>
            <pc:sldMk cId="3770664684" sldId="316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1T08:48:10.067" v="3634" actId="20577"/>
        <pc:sldMkLst>
          <pc:docMk/>
          <pc:sldMk cId="1180572286" sldId="317"/>
        </pc:sldMkLst>
        <pc:spChg chg="mod">
          <ac:chgData name="Will Brooks" userId="d4c2b272-852e-451d-80ba-d2f905b38211" providerId="ADAL" clId="{37A0AFB6-F6CA-4F11-9C33-0D7619B1449C}" dt="2022-09-21T08:35:45.266" v="2503" actId="5793"/>
          <ac:spMkLst>
            <pc:docMk/>
            <pc:sldMk cId="1180572286" sldId="317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1T08:48:10.067" v="3634" actId="20577"/>
          <ac:spMkLst>
            <pc:docMk/>
            <pc:sldMk cId="1180572286" sldId="317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0T15:42:30.421" v="897" actId="20577"/>
        <pc:sldMkLst>
          <pc:docMk/>
          <pc:sldMk cId="2310298358" sldId="318"/>
        </pc:sldMkLst>
        <pc:spChg chg="mod">
          <ac:chgData name="Will Brooks" userId="d4c2b272-852e-451d-80ba-d2f905b38211" providerId="ADAL" clId="{37A0AFB6-F6CA-4F11-9C33-0D7619B1449C}" dt="2022-09-20T15:42:30.421" v="897" actId="20577"/>
          <ac:spMkLst>
            <pc:docMk/>
            <pc:sldMk cId="2310298358" sldId="318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1T08:47:59.311" v="3601" actId="20577"/>
        <pc:sldMkLst>
          <pc:docMk/>
          <pc:sldMk cId="4006080756" sldId="319"/>
        </pc:sldMkLst>
        <pc:spChg chg="mod">
          <ac:chgData name="Will Brooks" userId="d4c2b272-852e-451d-80ba-d2f905b38211" providerId="ADAL" clId="{37A0AFB6-F6CA-4F11-9C33-0D7619B1449C}" dt="2022-09-21T08:47:43.749" v="3581" actId="20577"/>
          <ac:spMkLst>
            <pc:docMk/>
            <pc:sldMk cId="4006080756" sldId="319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1T08:47:59.311" v="3601" actId="20577"/>
          <ac:spMkLst>
            <pc:docMk/>
            <pc:sldMk cId="4006080756" sldId="319"/>
            <ac:spMk id="4" creationId="{42A5EA90-17C9-4BD5-BD0D-74A5419E18C7}"/>
          </ac:spMkLst>
        </pc:spChg>
      </pc:sldChg>
      <pc:sldChg chg="modSp add mod">
        <pc:chgData name="Will Brooks" userId="d4c2b272-852e-451d-80ba-d2f905b38211" providerId="ADAL" clId="{37A0AFB6-F6CA-4F11-9C33-0D7619B1449C}" dt="2022-09-21T08:48:31.834" v="3650" actId="20577"/>
        <pc:sldMkLst>
          <pc:docMk/>
          <pc:sldMk cId="3118825995" sldId="320"/>
        </pc:sldMkLst>
        <pc:spChg chg="mod">
          <ac:chgData name="Will Brooks" userId="d4c2b272-852e-451d-80ba-d2f905b38211" providerId="ADAL" clId="{37A0AFB6-F6CA-4F11-9C33-0D7619B1449C}" dt="2022-09-21T08:48:31.834" v="3650" actId="20577"/>
          <ac:spMkLst>
            <pc:docMk/>
            <pc:sldMk cId="3118825995" sldId="320"/>
            <ac:spMk id="2" creationId="{48869F42-6D93-4C35-8FA5-AE406994C1E3}"/>
          </ac:spMkLst>
        </pc:spChg>
        <pc:spChg chg="mod">
          <ac:chgData name="Will Brooks" userId="d4c2b272-852e-451d-80ba-d2f905b38211" providerId="ADAL" clId="{37A0AFB6-F6CA-4F11-9C33-0D7619B1449C}" dt="2022-09-21T08:48:27.651" v="3649" actId="20577"/>
          <ac:spMkLst>
            <pc:docMk/>
            <pc:sldMk cId="3118825995" sldId="320"/>
            <ac:spMk id="4" creationId="{42A5EA90-17C9-4BD5-BD0D-74A5419E18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21/09/2022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21/09/2022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08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42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24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93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05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726" y="4364955"/>
            <a:ext cx="6858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5236"/>
            <a:ext cx="9144000" cy="30946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33EB1D2-9EB5-4BBA-9043-DD9322866AB7}"/>
              </a:ext>
            </a:extLst>
          </p:cNvPr>
          <p:cNvSpPr txBox="1"/>
          <p:nvPr userDrawn="1"/>
        </p:nvSpPr>
        <p:spPr>
          <a:xfrm>
            <a:off x="3747409" y="5792942"/>
            <a:ext cx="1605823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D6E55-FA8F-4D85-9B8D-E21B13DAE6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00" y="2916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CF8F-92BF-4905-B540-B92A74FF0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B2473DA-171C-4ECF-9836-C003AC928D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49" y="2348880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27BA0E-5615-414F-841D-2E4636A670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124744"/>
            <a:ext cx="1259345" cy="108012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2A08160-CFEF-4D49-8DEB-921D4394A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B9EF5C-E43A-4DFE-A4FA-3888A94C30B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348880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3C6371E-CA5C-48F3-A61B-C9CF61FF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49" y="3573016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0D45B89-E3B6-4F2A-BFED-8930361477D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3573016"/>
            <a:ext cx="1259345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F5F10815-6758-4E0C-B8E2-68CD063175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8049" y="4797152"/>
            <a:ext cx="7585253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224C8AB-FC3D-4C1D-A340-69F0E96A04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0697" y="4797152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4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3A9EC18A-3E9B-4F03-8E1C-7799EF85E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A7ABDE-8F3F-4B74-B69D-DB76ECF74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1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A4E7-03C8-44AC-9D36-1FDA60A79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3DD8009-8C71-470C-8673-BED1114C6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578393"/>
            <a:ext cx="4246773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99CF1-A51A-4157-B445-FFB5A65B59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7" y="1010837"/>
            <a:ext cx="424677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627F78-B9FE-453B-AECD-4D2235DCE4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8" y="1010837"/>
            <a:ext cx="4247257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509C7-FF1A-4FCE-B48D-194C7477D2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9" y="1581493"/>
            <a:ext cx="4247255" cy="4511803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8566680A-38CD-43A5-B5EA-8CBDB834A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6D5FD6-9572-4CCB-A1E8-06724B4C4E22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ABF0E8-ACEE-4393-BA58-233006DD27CF}"/>
              </a:ext>
            </a:extLst>
          </p:cNvPr>
          <p:cNvCxnSpPr/>
          <p:nvPr userDrawn="1"/>
        </p:nvCxnSpPr>
        <p:spPr bwMode="auto">
          <a:xfrm>
            <a:off x="4705586" y="1581493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BB1EB-C337-40D3-8FBD-EDE1396CB3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7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D24-6D31-48F4-83EA-A2AEA2D8E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D8DE7702-1891-4819-B7F4-5CA548721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7" y="1578496"/>
            <a:ext cx="4247740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52AC9-00A3-4FC8-B7E6-340468EE27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6" y="1010940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995662-79FE-44FD-BE4E-9767B802CE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9" y="1016000"/>
            <a:ext cx="4247256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581D3E8-4F4C-45B1-9924-5B3EDFD944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8" y="1582164"/>
            <a:ext cx="4247255" cy="1944687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F85A98-ECAD-4485-81C6-E1C47527626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7284" y="3578076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8F4DA3A-DFE5-4F37-BBB5-7E603FAE4C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7283" y="4144240"/>
            <a:ext cx="4247741" cy="1969836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C787B8B4-5594-42BB-8234-606FE9B127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45EB95-5628-42CA-9533-1AEFD00C7B97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1F61A0-F5BE-4A79-BC43-8A757BF95C37}"/>
              </a:ext>
            </a:extLst>
          </p:cNvPr>
          <p:cNvCxnSpPr/>
          <p:nvPr userDrawn="1"/>
        </p:nvCxnSpPr>
        <p:spPr bwMode="auto">
          <a:xfrm>
            <a:off x="4705387" y="158182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4B6AF-0EDB-464A-9919-9307EB040A52}"/>
              </a:ext>
            </a:extLst>
          </p:cNvPr>
          <p:cNvCxnSpPr/>
          <p:nvPr userDrawn="1"/>
        </p:nvCxnSpPr>
        <p:spPr bwMode="auto">
          <a:xfrm>
            <a:off x="4707769" y="4144240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254E530-2592-4B63-AF6C-0F985A1E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0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52E8-C44E-4579-8469-845847BFA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D86091-C003-41D1-97C4-40AA1A461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Annex (click title to amend)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8DD6215-E77C-4664-A5AB-D3120257AD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3266" y="1628800"/>
            <a:ext cx="7697991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1. First item (click to edit)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C854EB4-910A-433A-AD98-6AFDA53A40B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83265" y="230567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2. Second item (click to edit)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25EBB82-5DFC-4FBB-BE6C-7E85FD178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83265" y="298255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3. Third item (click to edit)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E7D416-2788-410F-9DAF-66F1BA26BC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83265" y="365942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4. Fourth item (click to edit)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B91B07B-8812-4A69-9085-DB7EA3C832E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83265" y="433630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5. Fifth item (click to edit)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8B2248B-6641-498A-B9A5-07EB8335B9C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83265" y="501317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6. Sixth item (click to edit)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F64D155-C450-4181-8AD4-F04C792B05E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708266" y="1628800"/>
            <a:ext cx="1248139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Xx - 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A1E7F09-E149-4E9D-80DE-040F09AB55FD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708266" y="230567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B93319-74F1-4BBA-AB31-2D930C9F9736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08266" y="298255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72103D1-D20D-4D41-A9A3-86D88308DA7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708266" y="365942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A3E57B2-9700-43D2-AC7C-76275D43BBF4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708266" y="433630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95E2C7-349B-405A-A4E5-D5A6FAEEF08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708266" y="501317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6CC1AA-053E-473F-8D67-B2374F8CCD7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708266" y="1165432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Page No.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C6F28D-A0EE-4969-A9E0-B81C1F769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standard NH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79445" y="1343804"/>
            <a:ext cx="8341567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86B65-4E5C-4F95-A318-E55B74682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54F51CE-8D4F-4ABB-BAD7-294296E056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196752"/>
            <a:ext cx="8713991" cy="9144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(used for Exec summary slides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904E1-5809-430A-B358-87444C49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2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0"/>
            <a:ext cx="4193663" cy="449309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6"/>
            <a:ext cx="4193661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F3578-60B5-46CE-ABBB-D783CED56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356B6-86BC-4642-B1AC-E8EE23AF6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70D4727E-2D0A-43CF-8BD0-5DCA6293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032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D17ED4-3C51-4927-95EA-DF56CDB280E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977" y="1010940"/>
            <a:ext cx="2823069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6409B20-1C34-426A-A26A-EF6FD009B4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121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D29248-0401-42CB-9FE5-8AFD09A8451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17121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BFD6768-1907-4F12-AF59-2F607B4192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00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0613D8-AC31-4643-81AF-1B1EABFD4136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2800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FEEA48E9-D0EA-482A-8A26-B34678D8C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C05AD-9DBF-4BEB-B092-75FDA7D3DBB6}"/>
              </a:ext>
            </a:extLst>
          </p:cNvPr>
          <p:cNvCxnSpPr/>
          <p:nvPr userDrawn="1"/>
        </p:nvCxnSpPr>
        <p:spPr bwMode="auto">
          <a:xfrm>
            <a:off x="6228008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C5FE8E-5F6E-495E-B713-B1FC419D5C11}"/>
              </a:ext>
            </a:extLst>
          </p:cNvPr>
          <p:cNvCxnSpPr/>
          <p:nvPr userDrawn="1"/>
        </p:nvCxnSpPr>
        <p:spPr bwMode="auto">
          <a:xfrm>
            <a:off x="3171218" y="1578496"/>
            <a:ext cx="281164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FD19D-8641-48E0-9BB4-F2AF595F184F}"/>
              </a:ext>
            </a:extLst>
          </p:cNvPr>
          <p:cNvCxnSpPr/>
          <p:nvPr userDrawn="1"/>
        </p:nvCxnSpPr>
        <p:spPr bwMode="auto">
          <a:xfrm>
            <a:off x="116371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A3E7E-426F-4A79-84BC-D855687DB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99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8D44F-14F0-48D2-8823-294278B8A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5C579698-BCD9-4599-97E3-646BF3FE89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713" y="1599952"/>
            <a:ext cx="2153793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E39CEC-1F14-43BE-86E6-3A19507F67B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712" y="1020966"/>
            <a:ext cx="2153793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C5DA3B0A-D3FE-411D-A45E-D1F1EAA28A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7668" y="1599952"/>
            <a:ext cx="2153792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8DC432-9796-4DD4-9A74-2716899D770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367667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50CEF94-A32E-4A2E-AB6C-CF9ECADD80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036" y="1599952"/>
            <a:ext cx="2154251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7292095-308E-43FB-9AA9-2E0D23FABCF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875578" y="1020966"/>
            <a:ext cx="2154710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C00FA2C-7553-41F0-8CFB-6B5B06E27A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1622" y="1599953"/>
            <a:ext cx="2154251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EA2BA19-3828-49BA-89BF-C00044CF017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21622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37331779-6943-4148-97BB-9A4A0D8CA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A2586-293C-498C-9B17-C8710033D866}"/>
              </a:ext>
            </a:extLst>
          </p:cNvPr>
          <p:cNvCxnSpPr/>
          <p:nvPr userDrawn="1"/>
        </p:nvCxnSpPr>
        <p:spPr bwMode="auto">
          <a:xfrm>
            <a:off x="6876036" y="157849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47E173-ED37-4F27-9459-70631CEE869D}"/>
              </a:ext>
            </a:extLst>
          </p:cNvPr>
          <p:cNvCxnSpPr/>
          <p:nvPr userDrawn="1"/>
        </p:nvCxnSpPr>
        <p:spPr bwMode="auto">
          <a:xfrm>
            <a:off x="4617739" y="1578019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433C82-A618-45C7-BF01-00F743CDB210}"/>
              </a:ext>
            </a:extLst>
          </p:cNvPr>
          <p:cNvCxnSpPr/>
          <p:nvPr userDrawn="1"/>
        </p:nvCxnSpPr>
        <p:spPr bwMode="auto">
          <a:xfrm>
            <a:off x="2364634" y="157975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BCCAC-C8B3-44A7-8AA8-45D83FB8582C}"/>
              </a:ext>
            </a:extLst>
          </p:cNvPr>
          <p:cNvCxnSpPr/>
          <p:nvPr userDrawn="1"/>
        </p:nvCxnSpPr>
        <p:spPr bwMode="auto">
          <a:xfrm>
            <a:off x="111529" y="1581493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AF7737B-788B-4CF5-90F6-A5A235A4F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00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1"/>
            <a:ext cx="4193663" cy="2105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5"/>
            <a:ext cx="4193661" cy="212761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CF05B64-F65E-4E22-B2B0-D9C7666085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94" y="4315694"/>
            <a:ext cx="4193663" cy="20380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E0DE60A-031C-4C3B-A382-0F0AAA31F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6" y="3726433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59DD4E-0DF6-40EF-9593-4D244D6E8311}"/>
              </a:ext>
            </a:extLst>
          </p:cNvPr>
          <p:cNvCxnSpPr/>
          <p:nvPr userDrawn="1"/>
        </p:nvCxnSpPr>
        <p:spPr bwMode="auto">
          <a:xfrm>
            <a:off x="110694" y="4293989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FF015E3-A742-43A7-81AF-498A6089F6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9643" y="4295372"/>
            <a:ext cx="4193661" cy="20583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550ECB8-4D88-44CD-A2F1-7547FB0E803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39642" y="3727817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D3CDE3-B4CF-4A27-8576-44C130BE9C9A}"/>
              </a:ext>
            </a:extLst>
          </p:cNvPr>
          <p:cNvCxnSpPr/>
          <p:nvPr userDrawn="1"/>
        </p:nvCxnSpPr>
        <p:spPr bwMode="auto">
          <a:xfrm>
            <a:off x="4839642" y="4295373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2DC70-11CE-4E20-B50B-C41FA1FD6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60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8B888-6D4A-4829-B28B-B9D02FA9E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6526E2D-8C41-4D7F-981B-A8F7DAF28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3645024"/>
            <a:ext cx="7585253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164922-8B19-4012-9904-394DF2E0F6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F9D801D-A65C-44D2-AC1B-60B981857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51" y="1124744"/>
            <a:ext cx="7585252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0D29AB-296E-465B-BD91-BFC186B44A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21904" y="3645024"/>
            <a:ext cx="1259344" cy="237626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B1F48F3-2346-4835-8BAC-34952A221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3CB0A5-3E16-4945-9F4B-7B32F81C2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3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1700-191A-41DE-A306-9B665C7F6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A1E9EA0-26BB-4CA3-82E6-8FCF618C16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2816932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AAF95-81E3-437B-B633-CB209563F8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1512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F9B2C2D6-5A90-4B5C-83AA-00E6A0B013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C21B12-BB8B-4BBF-AA62-34B37B89B2A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816932"/>
            <a:ext cx="1259344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EDFC1462-F273-4B28-8C0C-F6953D74A4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50" y="4509120"/>
            <a:ext cx="7585253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9F81D-2CB4-4E3B-838D-8AAB7C9DD5A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4509120"/>
            <a:ext cx="1259345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5F8FEC8E-682C-407A-8E31-DDA476E9F6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298EEB-A51F-4DEC-BD0B-5591AB60A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39" y="3764662"/>
            <a:ext cx="7886700" cy="689541"/>
          </a:xfrm>
        </p:spPr>
        <p:txBody>
          <a:bodyPr/>
          <a:lstStyle/>
          <a:p>
            <a:r>
              <a:rPr lang="en-GB" dirty="0"/>
              <a:t>Introduction to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726" y="4807332"/>
            <a:ext cx="6858000" cy="473244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14411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Git is an open-source, distributed, Version Control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Version Control -&gt; Tracking changes, contributions from multiple users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Distributed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Use your system, another system and remotes (GitHub). Full history on repositories carried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Open Source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Source code can be inspected by anyone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Used for scripts, not data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GitHub and </a:t>
            </a:r>
            <a:r>
              <a:rPr lang="en-GB" dirty="0" err="1"/>
              <a:t>GitBash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GitHub is an online repository which acts as your remote. This is accessible across teams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Git Bash on UDAL – Local repository, linked to GitHub via </a:t>
            </a:r>
            <a:r>
              <a:rPr lang="en-GB" i="1" dirty="0"/>
              <a:t>push</a:t>
            </a:r>
            <a:r>
              <a:rPr lang="en-GB" dirty="0"/>
              <a:t> commands, can </a:t>
            </a:r>
            <a:r>
              <a:rPr lang="en-GB" i="1" dirty="0"/>
              <a:t>pull</a:t>
            </a:r>
            <a:r>
              <a:rPr lang="en-GB" dirty="0"/>
              <a:t> from ‘remote’. Makes changes accessible to all working in a repository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Strong admin and team management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37706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Choose a repository -&gt; A local folder in which you are going to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Right-click, </a:t>
            </a:r>
            <a:r>
              <a:rPr lang="en-GB" i="1" dirty="0"/>
              <a:t>Git Bash here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</a:t>
            </a:r>
            <a:r>
              <a:rPr lang="en-GB" i="1" dirty="0" err="1"/>
              <a:t>init</a:t>
            </a:r>
            <a:r>
              <a:rPr lang="en-GB" i="1" dirty="0"/>
              <a:t> </a:t>
            </a:r>
            <a:r>
              <a:rPr lang="en-GB" dirty="0"/>
              <a:t>-&gt; Initialise this repository as a .Git area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config –global user.name “</a:t>
            </a:r>
            <a:r>
              <a:rPr lang="en-GB" dirty="0"/>
              <a:t>user name</a:t>
            </a:r>
            <a:r>
              <a:rPr lang="en-GB" i="1" dirty="0"/>
              <a:t>” </a:t>
            </a:r>
            <a:r>
              <a:rPr lang="en-GB" dirty="0"/>
              <a:t>-&gt; Set a username for your repository (try to match GitHub username)</a:t>
            </a:r>
            <a:endParaRPr lang="en-GB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config –global </a:t>
            </a:r>
            <a:r>
              <a:rPr lang="en-GB" i="1" dirty="0" err="1"/>
              <a:t>user.email</a:t>
            </a:r>
            <a:r>
              <a:rPr lang="en-GB" i="1" dirty="0"/>
              <a:t> “</a:t>
            </a:r>
            <a:r>
              <a:rPr lang="en-GB" dirty="0"/>
              <a:t>username@nhs.net”</a:t>
            </a:r>
            <a:r>
              <a:rPr lang="en-GB" i="1" dirty="0"/>
              <a:t> </a:t>
            </a:r>
            <a:r>
              <a:rPr lang="en-GB" dirty="0"/>
              <a:t>-&gt; Set a user 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Both the username and email mean that when checking the version control log (</a:t>
            </a:r>
            <a:r>
              <a:rPr lang="en-GB" i="1" dirty="0"/>
              <a:t>git log</a:t>
            </a:r>
            <a:r>
              <a:rPr lang="en-GB" dirty="0"/>
              <a:t>), users can see who has made the changes and have a means of contacting them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Add files to your repository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status </a:t>
            </a:r>
            <a:r>
              <a:rPr lang="en-GB" dirty="0"/>
              <a:t>-&gt; This will tell you what files are untracked, and need to be added to the git repository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add . </a:t>
            </a:r>
            <a:r>
              <a:rPr lang="en-GB" dirty="0"/>
              <a:t>-&gt; Add these files to be tracked. These are not yet committed to the repository, so no real changes are made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commit –m “First changes made” </a:t>
            </a:r>
            <a:r>
              <a:rPr lang="en-GB" dirty="0"/>
              <a:t>-&gt; These changes are committed to the repository. It is best to add a message, so that collaborators can see what changes you have made, and for what reason. This is a very good feature. To see these changes, use </a:t>
            </a:r>
            <a:r>
              <a:rPr lang="en-GB" i="1" dirty="0"/>
              <a:t>git log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i="1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Introduction to Git </a:t>
            </a:r>
          </a:p>
        </p:txBody>
      </p:sp>
    </p:spTree>
    <p:extLst>
      <p:ext uri="{BB962C8B-B14F-4D97-AF65-F5344CB8AC3E}">
        <p14:creationId xmlns:p14="http://schemas.microsoft.com/office/powerpoint/2010/main" val="11805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Create a ‘remote’ repository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Create a GitHub account on </a:t>
            </a:r>
            <a:r>
              <a:rPr lang="en-GB" dirty="0">
                <a:hlinkClick r:id="rId3"/>
              </a:rPr>
              <a:t>GitHub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Click ‘create a new repository’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Name it consistently with your local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You can add a README.md which explains to outside users what the project is (usually HTML). Licences can also be added which control what users can/can’t do with code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Connect ‘remote’ to ‘local’ repository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Using </a:t>
            </a:r>
            <a:r>
              <a:rPr lang="en-GB" dirty="0" err="1"/>
              <a:t>GitBash</a:t>
            </a:r>
            <a:r>
              <a:rPr lang="en-GB" dirty="0"/>
              <a:t> -&gt; </a:t>
            </a:r>
            <a:r>
              <a:rPr lang="en-GB" i="1" dirty="0"/>
              <a:t>git remote add origin &lt;link to GitHub repo&gt;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i="1" dirty="0"/>
          </a:p>
          <a:p>
            <a:r>
              <a:rPr lang="en-GB" dirty="0"/>
              <a:t>Push your files to the remote repo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i="1" dirty="0"/>
              <a:t>git push –u origin master </a:t>
            </a:r>
            <a:r>
              <a:rPr lang="en-GB" dirty="0"/>
              <a:t>-&gt; here, Master is the name of the main branch, and origin is the remote repo. If you were operating on a different branch, you would use that name, e.g. –u origin branch_1</a:t>
            </a:r>
          </a:p>
          <a:p>
            <a:pPr marL="457200" lvl="1" indent="0">
              <a:buNone/>
            </a:pPr>
            <a:endParaRPr lang="en-GB" i="1" dirty="0"/>
          </a:p>
          <a:p>
            <a:r>
              <a:rPr lang="en-GB" i="1" dirty="0"/>
              <a:t>Check GitHub to see if the changes have been made, and are up to date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GitHub</a:t>
            </a:r>
          </a:p>
        </p:txBody>
      </p:sp>
    </p:spTree>
    <p:extLst>
      <p:ext uri="{BB962C8B-B14F-4D97-AF65-F5344CB8AC3E}">
        <p14:creationId xmlns:p14="http://schemas.microsoft.com/office/powerpoint/2010/main" val="400608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Branches</a:t>
            </a:r>
          </a:p>
        </p:txBody>
      </p:sp>
    </p:spTree>
    <p:extLst>
      <p:ext uri="{BB962C8B-B14F-4D97-AF65-F5344CB8AC3E}">
        <p14:creationId xmlns:p14="http://schemas.microsoft.com/office/powerpoint/2010/main" val="31188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applicable to AIF Payments?</a:t>
            </a:r>
          </a:p>
        </p:txBody>
      </p:sp>
    </p:spTree>
    <p:extLst>
      <p:ext uri="{BB962C8B-B14F-4D97-AF65-F5344CB8AC3E}">
        <p14:creationId xmlns:p14="http://schemas.microsoft.com/office/powerpoint/2010/main" val="231029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4.3 plain template.pptx" id="{2F2F0580-1474-4B7A-A11B-8505B61FADB3}" vid="{956D579C-3B86-4FDD-8A79-810CF4E924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E40E706C7A346904F58642B7D1969" ma:contentTypeVersion="0" ma:contentTypeDescription="Create a new document." ma:contentTypeScope="" ma:versionID="0ea485b46902d4f7e49967f1b2c25a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078a0fe6c183ae62661f67b7399e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DD32EF-F09C-4573-9C23-B48EA7D58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D9FD49-C1C5-400A-B04D-90A236984D1F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548</Words>
  <Application>Microsoft Office PowerPoint</Application>
  <PresentationFormat>On-screen Show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Introduction to GitHub</vt:lpstr>
      <vt:lpstr>What is GitHub?</vt:lpstr>
      <vt:lpstr>An Introduction to Git </vt:lpstr>
      <vt:lpstr>Connecting to GitHub</vt:lpstr>
      <vt:lpstr>Using Branches</vt:lpstr>
      <vt:lpstr>Why is this applicable to AIF Payments?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Richardson</dc:creator>
  <cp:lastModifiedBy>Will Brooks</cp:lastModifiedBy>
  <cp:revision>36</cp:revision>
  <dcterms:created xsi:type="dcterms:W3CDTF">2020-03-10T11:10:14Z</dcterms:created>
  <dcterms:modified xsi:type="dcterms:W3CDTF">2022-09-21T08:48:35Z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0x010100308E40E706C7A346904F58642B7D1969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