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63" r:id="rId5"/>
    <p:sldId id="316" r:id="rId6"/>
    <p:sldId id="317" r:id="rId7"/>
    <p:sldId id="319" r:id="rId8"/>
    <p:sldId id="320" r:id="rId9"/>
    <p:sldId id="318" r:id="rId10"/>
    <p:sldId id="321" r:id="rId11"/>
    <p:sldId id="322" r:id="rId12"/>
    <p:sldId id="323" r:id="rId13"/>
    <p:sldId id="324" r:id="rId14"/>
    <p:sldId id="32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snapToObjects="1">
      <p:cViewPr varScale="1">
        <p:scale>
          <a:sx n="83" d="100"/>
          <a:sy n="83" d="100"/>
        </p:scale>
        <p:origin x="2364" y="90"/>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09-28T07:56:23.982" v="9730"/>
      <pc:docMkLst>
        <pc:docMk/>
      </pc:docMkLst>
      <pc:sldChg chg="addSp modSp mod">
        <pc:chgData name="Will Brooks" userId="d4c2b272-852e-451d-80ba-d2f905b38211" providerId="ADAL" clId="{37A0AFB6-F6CA-4F11-9C33-0D7619B1449C}" dt="2022-09-26T09:10:00.491" v="8582" actId="20577"/>
        <pc:sldMkLst>
          <pc:docMk/>
          <pc:sldMk cId="3144119947" sldId="263"/>
        </pc:sldMkLst>
        <pc:spChg chg="mod">
          <ac:chgData name="Will Brooks" userId="d4c2b272-852e-451d-80ba-d2f905b38211" providerId="ADAL" clId="{37A0AFB6-F6CA-4F11-9C33-0D7619B1449C}" dt="2022-09-26T09:10:00.491" v="8582" actId="20577"/>
          <ac:spMkLst>
            <pc:docMk/>
            <pc:sldMk cId="3144119947" sldId="263"/>
            <ac:spMk id="2" creationId="{00000000-0000-0000-0000-000000000000}"/>
          </ac:spMkLst>
        </pc:spChg>
        <pc:spChg chg="mod">
          <ac:chgData name="Will Brooks" userId="d4c2b272-852e-451d-80ba-d2f905b38211" providerId="ADAL" clId="{37A0AFB6-F6CA-4F11-9C33-0D7619B1449C}" dt="2022-09-20T15:32:41.302" v="87" actId="20577"/>
          <ac:spMkLst>
            <pc:docMk/>
            <pc:sldMk cId="3144119947" sldId="263"/>
            <ac:spMk id="3" creationId="{00000000-0000-0000-0000-000000000000}"/>
          </ac:spMkLst>
        </pc:spChg>
        <pc:picChg chg="add mod">
          <ac:chgData name="Will Brooks" userId="d4c2b272-852e-451d-80ba-d2f905b38211" providerId="ADAL" clId="{37A0AFB6-F6CA-4F11-9C33-0D7619B1449C}" dt="2022-09-21T13:45:36.674" v="6427"/>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modSp add del mod">
        <pc:chgData name="Will Brooks" userId="d4c2b272-852e-451d-80ba-d2f905b38211" providerId="ADAL" clId="{37A0AFB6-F6CA-4F11-9C33-0D7619B1449C}" dt="2022-09-28T07:55:24.115" v="9710" actId="20577"/>
        <pc:sldMkLst>
          <pc:docMk/>
          <pc:sldMk cId="3770664684" sldId="316"/>
        </pc:sldMkLst>
        <pc:spChg chg="mod">
          <ac:chgData name="Will Brooks" userId="d4c2b272-852e-451d-80ba-d2f905b38211" providerId="ADAL" clId="{37A0AFB6-F6CA-4F11-9C33-0D7619B1449C}" dt="2022-09-28T07:51:37.450" v="9659" actId="6549"/>
          <ac:spMkLst>
            <pc:docMk/>
            <pc:sldMk cId="3770664684" sldId="316"/>
            <ac:spMk id="2" creationId="{48869F42-6D93-4C35-8FA5-AE406994C1E3}"/>
          </ac:spMkLst>
        </pc:spChg>
        <pc:spChg chg="mod">
          <ac:chgData name="Will Brooks" userId="d4c2b272-852e-451d-80ba-d2f905b38211" providerId="ADAL" clId="{37A0AFB6-F6CA-4F11-9C33-0D7619B1449C}" dt="2022-09-28T07:55:24.115" v="9710" actId="20577"/>
          <ac:spMkLst>
            <pc:docMk/>
            <pc:sldMk cId="3770664684" sldId="316"/>
            <ac:spMk id="3" creationId="{6942939B-7B0C-42A5-8BC5-642B25324167}"/>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8T07:51:45.342" v="9660" actId="1076"/>
          <ac:picMkLst>
            <pc:docMk/>
            <pc:sldMk cId="3770664684" sldId="316"/>
            <ac:picMk id="5" creationId="{B2EF43DD-F032-47E8-9709-7B17BDDE83DB}"/>
          </ac:picMkLst>
        </pc:picChg>
        <pc:picChg chg="add mod">
          <ac:chgData name="Will Brooks" userId="d4c2b272-852e-451d-80ba-d2f905b38211" providerId="ADAL" clId="{37A0AFB6-F6CA-4F11-9C33-0D7619B1449C}" dt="2022-09-21T13:44:23.412" v="6337" actId="1076"/>
          <ac:picMkLst>
            <pc:docMk/>
            <pc:sldMk cId="3770664684" sldId="316"/>
            <ac:picMk id="1026" creationId="{EC21998A-F167-4B76-A1C5-254F27156F67}"/>
          </ac:picMkLst>
        </pc:picChg>
      </pc:sldChg>
      <pc:sldChg chg="addSp delSp modSp add mod">
        <pc:chgData name="Will Brooks" userId="d4c2b272-852e-451d-80ba-d2f905b38211" providerId="ADAL" clId="{37A0AFB6-F6CA-4F11-9C33-0D7619B1449C}" dt="2022-09-28T07:55:47.958" v="9713"/>
        <pc:sldMkLst>
          <pc:docMk/>
          <pc:sldMk cId="1180572286" sldId="317"/>
        </pc:sldMkLst>
        <pc:spChg chg="mod">
          <ac:chgData name="Will Brooks" userId="d4c2b272-852e-451d-80ba-d2f905b38211" providerId="ADAL" clId="{37A0AFB6-F6CA-4F11-9C33-0D7619B1449C}" dt="2022-09-26T09:43:22.010" v="8765" actId="20577"/>
          <ac:spMkLst>
            <pc:docMk/>
            <pc:sldMk cId="1180572286" sldId="317"/>
            <ac:spMk id="2" creationId="{48869F42-6D93-4C35-8FA5-AE406994C1E3}"/>
          </ac:spMkLst>
        </pc:spChg>
        <pc:spChg chg="mod">
          <ac:chgData name="Will Brooks" userId="d4c2b272-852e-451d-80ba-d2f905b38211" providerId="ADAL" clId="{37A0AFB6-F6CA-4F11-9C33-0D7619B1449C}" dt="2022-09-28T07:55:47.958" v="9713"/>
          <ac:spMkLst>
            <pc:docMk/>
            <pc:sldMk cId="1180572286" sldId="317"/>
            <ac:spMk id="3" creationId="{6942939B-7B0C-42A5-8BC5-642B25324167}"/>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spChg chg="add del mod">
          <ac:chgData name="Will Brooks" userId="d4c2b272-852e-451d-80ba-d2f905b38211" providerId="ADAL" clId="{37A0AFB6-F6CA-4F11-9C33-0D7619B1449C}" dt="2022-09-28T07:55:40.464" v="9712"/>
          <ac:spMkLst>
            <pc:docMk/>
            <pc:sldMk cId="1180572286" sldId="317"/>
            <ac:spMk id="8" creationId="{C4F6665C-EED2-4EFC-A9BA-53DE5F289030}"/>
          </ac:spMkLst>
        </pc:spChg>
        <pc:picChg chg="add mod">
          <ac:chgData name="Will Brooks" userId="d4c2b272-852e-451d-80ba-d2f905b38211" providerId="ADAL" clId="{37A0AFB6-F6CA-4F11-9C33-0D7619B1449C}" dt="2022-09-21T13:44:42.825" v="6338"/>
          <ac:picMkLst>
            <pc:docMk/>
            <pc:sldMk cId="1180572286" sldId="317"/>
            <ac:picMk id="5" creationId="{829CB498-2C9B-40A0-8968-E56765A79068}"/>
          </ac:picMkLst>
        </pc:picChg>
        <pc:picChg chg="add mod">
          <ac:chgData name="Will Brooks" userId="d4c2b272-852e-451d-80ba-d2f905b38211" providerId="ADAL" clId="{37A0AFB6-F6CA-4F11-9C33-0D7619B1449C}" dt="2022-09-26T09:43:28.175" v="8766" actId="1076"/>
          <ac:picMkLst>
            <pc:docMk/>
            <pc:sldMk cId="1180572286" sldId="317"/>
            <ac:picMk id="7" creationId="{50E69D16-A100-4D48-B741-6A67D65860D7}"/>
          </ac:picMkLst>
        </pc:picChg>
        <pc:cxnChg chg="add mod">
          <ac:chgData name="Will Brooks" userId="d4c2b272-852e-451d-80ba-d2f905b38211" providerId="ADAL" clId="{37A0AFB6-F6CA-4F11-9C33-0D7619B1449C}" dt="2022-09-26T09:43:49.099" v="8769" actId="208"/>
          <ac:cxnSpMkLst>
            <pc:docMk/>
            <pc:sldMk cId="1180572286" sldId="317"/>
            <ac:cxnSpMk id="9" creationId="{10304ADC-1890-4C4C-81E4-0A128772DE0F}"/>
          </ac:cxnSpMkLst>
        </pc:cxnChg>
      </pc:sldChg>
      <pc:sldChg chg="addSp modSp add mod">
        <pc:chgData name="Will Brooks" userId="d4c2b272-852e-451d-80ba-d2f905b38211" providerId="ADAL" clId="{37A0AFB6-F6CA-4F11-9C33-0D7619B1449C}" dt="2022-09-28T07:55:59.616" v="9717"/>
        <pc:sldMkLst>
          <pc:docMk/>
          <pc:sldMk cId="2310298358" sldId="318"/>
        </pc:sldMkLst>
        <pc:spChg chg="mod">
          <ac:chgData name="Will Brooks" userId="d4c2b272-852e-451d-80ba-d2f905b38211" providerId="ADAL" clId="{37A0AFB6-F6CA-4F11-9C33-0D7619B1449C}" dt="2022-09-21T14:55:45.288" v="6518" actId="114"/>
          <ac:spMkLst>
            <pc:docMk/>
            <pc:sldMk cId="2310298358" sldId="318"/>
            <ac:spMk id="2" creationId="{48869F42-6D93-4C35-8FA5-AE406994C1E3}"/>
          </ac:spMkLst>
        </pc:spChg>
        <pc:spChg chg="mod">
          <ac:chgData name="Will Brooks" userId="d4c2b272-852e-451d-80ba-d2f905b38211" providerId="ADAL" clId="{37A0AFB6-F6CA-4F11-9C33-0D7619B1449C}" dt="2022-09-28T07:55:59.616" v="9717"/>
          <ac:spMkLst>
            <pc:docMk/>
            <pc:sldMk cId="2310298358" sldId="318"/>
            <ac:spMk id="3" creationId="{6942939B-7B0C-42A5-8BC5-642B25324167}"/>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mod">
          <ac:chgData name="Will Brooks" userId="d4c2b272-852e-451d-80ba-d2f905b38211" providerId="ADAL" clId="{37A0AFB6-F6CA-4F11-9C33-0D7619B1449C}" dt="2022-09-21T13:44:53.334" v="6342" actId="167"/>
          <ac:picMkLst>
            <pc:docMk/>
            <pc:sldMk cId="2310298358" sldId="318"/>
            <ac:picMk id="5" creationId="{0ED5EA98-2928-4140-96E4-BCECB454AD2D}"/>
          </ac:picMkLst>
        </pc:picChg>
      </pc:sldChg>
      <pc:sldChg chg="addSp modSp add mod">
        <pc:chgData name="Will Brooks" userId="d4c2b272-852e-451d-80ba-d2f905b38211" providerId="ADAL" clId="{37A0AFB6-F6CA-4F11-9C33-0D7619B1449C}" dt="2022-09-28T07:55:53.945" v="9715"/>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8T07:55:53.945" v="9715"/>
          <ac:spMkLst>
            <pc:docMk/>
            <pc:sldMk cId="4006080756" sldId="319"/>
            <ac:spMk id="3" creationId="{6942939B-7B0C-42A5-8BC5-642B25324167}"/>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mod">
          <ac:chgData name="Will Brooks" userId="d4c2b272-852e-451d-80ba-d2f905b38211" providerId="ADAL" clId="{37A0AFB6-F6CA-4F11-9C33-0D7619B1449C}" dt="2022-09-21T13:44:44.540" v="6339"/>
          <ac:picMkLst>
            <pc:docMk/>
            <pc:sldMk cId="4006080756" sldId="319"/>
            <ac:picMk id="5" creationId="{62E3031D-4D8D-4299-BC07-A474B9B7732C}"/>
          </ac:picMkLst>
        </pc:picChg>
      </pc:sldChg>
      <pc:sldChg chg="addSp modSp add mod">
        <pc:chgData name="Will Brooks" userId="d4c2b272-852e-451d-80ba-d2f905b38211" providerId="ADAL" clId="{37A0AFB6-F6CA-4F11-9C33-0D7619B1449C}" dt="2022-09-28T07:55:56.512" v="9716"/>
        <pc:sldMkLst>
          <pc:docMk/>
          <pc:sldMk cId="3118825995" sldId="320"/>
        </pc:sldMkLst>
        <pc:spChg chg="mod">
          <ac:chgData name="Will Brooks" userId="d4c2b272-852e-451d-80ba-d2f905b38211" providerId="ADAL" clId="{37A0AFB6-F6CA-4F11-9C33-0D7619B1449C}" dt="2022-09-22T12:34:26.649" v="7942" actId="20577"/>
          <ac:spMkLst>
            <pc:docMk/>
            <pc:sldMk cId="3118825995" sldId="320"/>
            <ac:spMk id="2" creationId="{48869F42-6D93-4C35-8FA5-AE406994C1E3}"/>
          </ac:spMkLst>
        </pc:spChg>
        <pc:spChg chg="mod">
          <ac:chgData name="Will Brooks" userId="d4c2b272-852e-451d-80ba-d2f905b38211" providerId="ADAL" clId="{37A0AFB6-F6CA-4F11-9C33-0D7619B1449C}" dt="2022-09-28T07:55:56.512" v="9716"/>
          <ac:spMkLst>
            <pc:docMk/>
            <pc:sldMk cId="3118825995" sldId="320"/>
            <ac:spMk id="3" creationId="{6942939B-7B0C-42A5-8BC5-642B25324167}"/>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mod">
          <ac:chgData name="Will Brooks" userId="d4c2b272-852e-451d-80ba-d2f905b38211" providerId="ADAL" clId="{37A0AFB6-F6CA-4F11-9C33-0D7619B1449C}" dt="2022-09-21T13:44:46.383" v="6340"/>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8T07:56:02.022" v="9718"/>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8T07:56:02.022" v="9718"/>
          <ac:spMkLst>
            <pc:docMk/>
            <pc:sldMk cId="1632702149" sldId="321"/>
            <ac:spMk id="3" creationId="{6942939B-7B0C-42A5-8BC5-642B25324167}"/>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8T07:56:04.893" v="9719"/>
        <pc:sldMkLst>
          <pc:docMk/>
          <pc:sldMk cId="3909519556" sldId="322"/>
        </pc:sldMkLst>
        <pc:spChg chg="mod">
          <ac:chgData name="Will Brooks" userId="d4c2b272-852e-451d-80ba-d2f905b38211" providerId="ADAL" clId="{37A0AFB6-F6CA-4F11-9C33-0D7619B1449C}" dt="2022-09-28T07:56:04.893" v="9719"/>
          <ac:spMkLst>
            <pc:docMk/>
            <pc:sldMk cId="3909519556" sldId="322"/>
            <ac:spMk id="3" creationId="{6942939B-7B0C-42A5-8BC5-642B25324167}"/>
          </ac:spMkLst>
        </pc:spChg>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8T07:56:17.611" v="9728" actId="20577"/>
        <pc:sldMkLst>
          <pc:docMk/>
          <pc:sldMk cId="98407624" sldId="323"/>
        </pc:sldMkLst>
        <pc:spChg chg="mod">
          <ac:chgData name="Will Brooks" userId="d4c2b272-852e-451d-80ba-d2f905b38211" providerId="ADAL" clId="{37A0AFB6-F6CA-4F11-9C33-0D7619B1449C}" dt="2022-09-28T07:56:17.611" v="9728" actId="20577"/>
          <ac:spMkLst>
            <pc:docMk/>
            <pc:sldMk cId="98407624" sldId="323"/>
            <ac:spMk id="3" creationId="{6942939B-7B0C-42A5-8BC5-642B25324167}"/>
          </ac:spMkLst>
        </pc:spChg>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8T07:56:21.041" v="9729"/>
        <pc:sldMkLst>
          <pc:docMk/>
          <pc:sldMk cId="3536564236" sldId="324"/>
        </pc:sldMkLst>
        <pc:spChg chg="mod">
          <ac:chgData name="Will Brooks" userId="d4c2b272-852e-451d-80ba-d2f905b38211" providerId="ADAL" clId="{37A0AFB6-F6CA-4F11-9C33-0D7619B1449C}" dt="2022-09-28T07:56:21.041" v="9729"/>
          <ac:spMkLst>
            <pc:docMk/>
            <pc:sldMk cId="3536564236" sldId="324"/>
            <ac:spMk id="3" creationId="{6942939B-7B0C-42A5-8BC5-642B25324167}"/>
          </ac:spMkLst>
        </pc:spChg>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8T07:56:23.982" v="9730"/>
        <pc:sldMkLst>
          <pc:docMk/>
          <pc:sldMk cId="2406069309" sldId="325"/>
        </pc:sldMkLst>
        <pc:spChg chg="mod">
          <ac:chgData name="Will Brooks" userId="d4c2b272-852e-451d-80ba-d2f905b38211" providerId="ADAL" clId="{37A0AFB6-F6CA-4F11-9C33-0D7619B1449C}" dt="2022-09-28T07:56:23.982" v="9730"/>
          <ac:spMkLst>
            <pc:docMk/>
            <pc:sldMk cId="2406069309" sldId="325"/>
            <ac:spMk id="3" creationId="{6942939B-7B0C-42A5-8BC5-642B25324167}"/>
          </ac:spMkLst>
        </pc:spChg>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sldChg chg="addSp modSp new mod">
        <pc:chgData name="Will Brooks" userId="d4c2b272-852e-451d-80ba-d2f905b38211" providerId="ADAL" clId="{37A0AFB6-F6CA-4F11-9C33-0D7619B1449C}" dt="2022-09-28T07:55:50.871" v="9714"/>
        <pc:sldMkLst>
          <pc:docMk/>
          <pc:sldMk cId="4151486386" sldId="326"/>
        </pc:sldMkLst>
        <pc:spChg chg="mod">
          <ac:chgData name="Will Brooks" userId="d4c2b272-852e-451d-80ba-d2f905b38211" providerId="ADAL" clId="{37A0AFB6-F6CA-4F11-9C33-0D7619B1449C}" dt="2022-09-28T07:54:54.879" v="9671" actId="20577"/>
          <ac:spMkLst>
            <pc:docMk/>
            <pc:sldMk cId="4151486386" sldId="326"/>
            <ac:spMk id="2" creationId="{262F1CBE-38D5-4BDE-9901-1B6C36F76960}"/>
          </ac:spMkLst>
        </pc:spChg>
        <pc:spChg chg="mod">
          <ac:chgData name="Will Brooks" userId="d4c2b272-852e-451d-80ba-d2f905b38211" providerId="ADAL" clId="{37A0AFB6-F6CA-4F11-9C33-0D7619B1449C}" dt="2022-09-28T07:55:50.871" v="9714"/>
          <ac:spMkLst>
            <pc:docMk/>
            <pc:sldMk cId="4151486386" sldId="326"/>
            <ac:spMk id="3" creationId="{A7AC4494-DC7F-426D-B5BF-14F0BA385522}"/>
          </ac:spMkLst>
        </pc:spChg>
        <pc:spChg chg="mod">
          <ac:chgData name="Will Brooks" userId="d4c2b272-852e-451d-80ba-d2f905b38211" providerId="ADAL" clId="{37A0AFB6-F6CA-4F11-9C33-0D7619B1449C}" dt="2022-09-27T08:03:34.171" v="8832" actId="20577"/>
          <ac:spMkLst>
            <pc:docMk/>
            <pc:sldMk cId="4151486386" sldId="326"/>
            <ac:spMk id="4" creationId="{12FFB6D8-3053-4E55-BAE8-AFCC0592C8E7}"/>
          </ac:spMkLst>
        </pc:spChg>
        <pc:picChg chg="add mod">
          <ac:chgData name="Will Brooks" userId="d4c2b272-852e-451d-80ba-d2f905b38211" providerId="ADAL" clId="{37A0AFB6-F6CA-4F11-9C33-0D7619B1449C}" dt="2022-09-28T07:54:58.868" v="9672" actId="1076"/>
          <ac:picMkLst>
            <pc:docMk/>
            <pc:sldMk cId="4151486386" sldId="326"/>
            <ac:picMk id="6" creationId="{780A685C-5219-4545-BC78-43396E4F72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28/09/2022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28/09/2022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dirty="0"/>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dirty="0"/>
          </a:p>
        </p:txBody>
      </p:sp>
    </p:spTree>
    <p:extLst>
      <p:ext uri="{BB962C8B-B14F-4D97-AF65-F5344CB8AC3E}">
        <p14:creationId xmlns:p14="http://schemas.microsoft.com/office/powerpoint/2010/main" val="15550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dirty="0"/>
          </a:p>
        </p:txBody>
      </p:sp>
    </p:spTree>
    <p:extLst>
      <p:ext uri="{BB962C8B-B14F-4D97-AF65-F5344CB8AC3E}">
        <p14:creationId xmlns:p14="http://schemas.microsoft.com/office/powerpoint/2010/main" val="233249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dirty="0"/>
          </a:p>
        </p:txBody>
      </p:sp>
    </p:spTree>
    <p:extLst>
      <p:ext uri="{BB962C8B-B14F-4D97-AF65-F5344CB8AC3E}">
        <p14:creationId xmlns:p14="http://schemas.microsoft.com/office/powerpoint/2010/main" val="375513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dirty="0"/>
          </a:p>
        </p:txBody>
      </p:sp>
    </p:spTree>
    <p:extLst>
      <p:ext uri="{BB962C8B-B14F-4D97-AF65-F5344CB8AC3E}">
        <p14:creationId xmlns:p14="http://schemas.microsoft.com/office/powerpoint/2010/main" val="318179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dirty="0"/>
          </a:p>
        </p:txBody>
      </p:sp>
    </p:spTree>
    <p:extLst>
      <p:ext uri="{BB962C8B-B14F-4D97-AF65-F5344CB8AC3E}">
        <p14:creationId xmlns:p14="http://schemas.microsoft.com/office/powerpoint/2010/main" val="213521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 and </a:t>
            </a:r>
            <a:r>
              <a:rPr lang="en-GB" dirty="0" err="1"/>
              <a:t>GitBash</a:t>
            </a:r>
            <a:endParaRPr lang="en-GB" dirty="0"/>
          </a:p>
        </p:txBody>
      </p:sp>
      <p:sp>
        <p:nvSpPr>
          <p:cNvPr id="3" name="Subtitle 2"/>
          <p:cNvSpPr>
            <a:spLocks noGrp="1"/>
          </p:cNvSpPr>
          <p:nvPr>
            <p:ph type="subTitle" idx="1"/>
          </p:nvPr>
        </p:nvSpPr>
        <p:spPr>
          <a:xfrm>
            <a:off x="463726" y="4807332"/>
            <a:ext cx="6858000" cy="473244"/>
          </a:xfrm>
        </p:spPr>
        <p:txBody>
          <a:bodyPr/>
          <a:lstStyle/>
          <a:p>
            <a:r>
              <a:rPr lang="en-GB" dirty="0"/>
              <a:t>September 2022</a:t>
            </a:r>
          </a:p>
        </p:txBody>
      </p:sp>
      <p:pic>
        <p:nvPicPr>
          <p:cNvPr id="4" name="Picture 2" descr="See the source image">
            <a:extLst>
              <a:ext uri="{FF2B5EF4-FFF2-40B4-BE49-F238E27FC236}">
                <a16:creationId xmlns:a16="http://schemas.microsoft.com/office/drawing/2014/main" id="{D231037C-42C1-4B27-9A81-C457211D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dirty="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dirty="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dirty="0"/>
              <a:t>13. Merge Master with </a:t>
            </a:r>
            <a:r>
              <a:rPr lang="en-GB" sz="1400" dirty="0" err="1"/>
              <a:t>edit_branch</a:t>
            </a:r>
            <a:r>
              <a:rPr lang="en-GB" sz="1400" dirty="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dirty="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dirty="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was designed and developed in 2005 on the Linux kernel, which is know for being free, open source, multi-tasking and distributed. </a:t>
            </a:r>
          </a:p>
          <a:p>
            <a:r>
              <a:rPr lang="en-GB" b="1" dirty="0"/>
              <a:t>Git is an open-source, distributed, Version Control System</a:t>
            </a:r>
          </a:p>
          <a:p>
            <a:pPr lvl="1">
              <a:buFont typeface="Courier New" panose="02070309020205020404" pitchFamily="49" charset="0"/>
              <a:buChar char="o"/>
            </a:pPr>
            <a:r>
              <a:rPr lang="en-GB" dirty="0"/>
              <a:t>Seamlessly tracking changes and versions, branches allow versions to be stored without clutter</a:t>
            </a:r>
          </a:p>
          <a:p>
            <a:pPr lvl="1">
              <a:buFont typeface="Courier New" panose="02070309020205020404" pitchFamily="49" charset="0"/>
              <a:buChar char="o"/>
            </a:pPr>
            <a:r>
              <a:rPr lang="en-GB" dirty="0"/>
              <a:t>Contributions from multiple users, pulling content from and pushing content to the shared remote repository</a:t>
            </a:r>
          </a:p>
          <a:p>
            <a:r>
              <a:rPr lang="en-GB" b="1" dirty="0"/>
              <a:t>Distributed </a:t>
            </a:r>
          </a:p>
          <a:p>
            <a:pPr lvl="1">
              <a:buFont typeface="Courier New" panose="02070309020205020404" pitchFamily="49" charset="0"/>
              <a:buChar char="o"/>
            </a:pPr>
            <a:r>
              <a:rPr lang="en-GB" dirty="0"/>
              <a:t>Use your system (local repository) and remotes (GitHub). </a:t>
            </a:r>
          </a:p>
          <a:p>
            <a:r>
              <a:rPr lang="en-GB" b="1" dirty="0"/>
              <a:t>Open Source </a:t>
            </a:r>
          </a:p>
          <a:p>
            <a:pPr lvl="1">
              <a:buFont typeface="Courier New" panose="02070309020205020404" pitchFamily="49" charset="0"/>
              <a:buChar char="o"/>
            </a:pPr>
            <a:r>
              <a:rPr lang="en-GB" dirty="0"/>
              <a:t>Source code can be inspected by anyone on the remote (GitHub)</a:t>
            </a:r>
          </a:p>
          <a:p>
            <a:pPr lvl="1">
              <a:buFont typeface="Courier New" panose="02070309020205020404" pitchFamily="49" charset="0"/>
              <a:buChar char="o"/>
            </a:pPr>
            <a:r>
              <a:rPr lang="en-GB" dirty="0"/>
              <a:t>Would have implications for what Git can be used for (Non-sensitive)</a:t>
            </a:r>
          </a:p>
          <a:p>
            <a:r>
              <a:rPr lang="en-GB" b="1" dirty="0"/>
              <a:t>GitHub and </a:t>
            </a:r>
            <a:r>
              <a:rPr lang="en-GB" b="1" dirty="0" err="1"/>
              <a:t>GitBash</a:t>
            </a:r>
            <a:endParaRPr lang="en-GB" b="1"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remote repository</a:t>
            </a:r>
          </a:p>
          <a:p>
            <a:pPr lvl="1">
              <a:buFont typeface="Courier New" panose="02070309020205020404" pitchFamily="49" charset="0"/>
              <a:buChar char="o"/>
            </a:pPr>
            <a:r>
              <a:rPr lang="en-GB" dirty="0"/>
              <a:t>Strong admin and team management, members can leave comments on issues</a:t>
            </a:r>
          </a:p>
          <a:p>
            <a:pPr marL="914400" lvl="2"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1026" name="Picture 2" descr="See the source image">
            <a:extLst>
              <a:ext uri="{FF2B5EF4-FFF2-40B4-BE49-F238E27FC236}">
                <a16:creationId xmlns:a16="http://schemas.microsoft.com/office/drawing/2014/main" id="{EC21998A-F167-4B76-A1C5-254F2715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ightbox">
            <a:extLst>
              <a:ext uri="{FF2B5EF4-FFF2-40B4-BE49-F238E27FC236}">
                <a16:creationId xmlns:a16="http://schemas.microsoft.com/office/drawing/2014/main" id="{B2EF43DD-F032-47E8-9709-7B17BDDE8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839" y="2713754"/>
            <a:ext cx="2329204" cy="174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endParaRPr lang="en-GB" dirty="0"/>
          </a:p>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5" name="Picture 2" descr="See the source image">
            <a:extLst>
              <a:ext uri="{FF2B5EF4-FFF2-40B4-BE49-F238E27FC236}">
                <a16:creationId xmlns:a16="http://schemas.microsoft.com/office/drawing/2014/main" id="{829CB498-2C9B-40A0-8968-E56765A7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0E69D16-A100-4D48-B741-6A67D65860D7}"/>
              </a:ext>
            </a:extLst>
          </p:cNvPr>
          <p:cNvPicPr>
            <a:picLocks noChangeAspect="1"/>
          </p:cNvPicPr>
          <p:nvPr/>
        </p:nvPicPr>
        <p:blipFill>
          <a:blip r:embed="rId4"/>
          <a:stretch>
            <a:fillRect/>
          </a:stretch>
        </p:blipFill>
        <p:spPr>
          <a:xfrm>
            <a:off x="6152078" y="760845"/>
            <a:ext cx="1634462" cy="1625305"/>
          </a:xfrm>
          <a:prstGeom prst="rect">
            <a:avLst/>
          </a:prstGeom>
        </p:spPr>
      </p:pic>
      <p:cxnSp>
        <p:nvCxnSpPr>
          <p:cNvPr id="9" name="Straight Arrow Connector 8">
            <a:extLst>
              <a:ext uri="{FF2B5EF4-FFF2-40B4-BE49-F238E27FC236}">
                <a16:creationId xmlns:a16="http://schemas.microsoft.com/office/drawing/2014/main" id="{10304ADC-1890-4C4C-81E4-0A128772DE0F}"/>
              </a:ext>
            </a:extLst>
          </p:cNvPr>
          <p:cNvCxnSpPr>
            <a:cxnSpLocks/>
          </p:cNvCxnSpPr>
          <p:nvPr/>
        </p:nvCxnSpPr>
        <p:spPr>
          <a:xfrm flipV="1">
            <a:off x="3214540" y="1894788"/>
            <a:ext cx="3318235" cy="160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pic>
        <p:nvPicPr>
          <p:cNvPr id="5" name="Picture 2" descr="See the source image">
            <a:extLst>
              <a:ext uri="{FF2B5EF4-FFF2-40B4-BE49-F238E27FC236}">
                <a16:creationId xmlns:a16="http://schemas.microsoft.com/office/drawing/2014/main" id="{62E3031D-4D8D-4299-BC07-A474B9B7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The latest edited branch can be merged with the master branch, meaning that the master always contains production quality code</a:t>
            </a:r>
          </a:p>
          <a:p>
            <a:pPr lvl="1">
              <a:buFont typeface="Courier New" panose="02070309020205020404" pitchFamily="49" charset="0"/>
              <a:buChar char="o"/>
            </a:pPr>
            <a:r>
              <a:rPr lang="en-GB" dirty="0"/>
              <a:t>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pic>
        <p:nvPicPr>
          <p:cNvPr id="5" name="Picture 2" descr="See the source image">
            <a:extLst>
              <a:ext uri="{FF2B5EF4-FFF2-40B4-BE49-F238E27FC236}">
                <a16:creationId xmlns:a16="http://schemas.microsoft.com/office/drawing/2014/main" id="{DA37BB83-A404-466E-AF5B-9DECFAAD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dirty="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dirty="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dirty="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dirty="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dirty="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dirty="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dirty="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dirty="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Introduction to GitHub and </a:t>
            </a:r>
            <a:r>
              <a:rPr lang="en-GB" dirty="0" err="1"/>
              <a:t>GitBash</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dirty="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dirty="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dirty="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591</TotalTime>
  <Words>1246</Words>
  <Application>Microsoft Office PowerPoint</Application>
  <PresentationFormat>On-screen Show (4:3)</PresentationFormat>
  <Paragraphs>118</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Introduction to GitHub and GitBash</vt:lpstr>
      <vt:lpstr>What is GitHub?</vt:lpstr>
      <vt:lpstr>An Introduction to Git </vt:lpstr>
      <vt:lpstr>Connecting to GitHub</vt:lpstr>
      <vt:lpstr>Using Branches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47</cp:revision>
  <dcterms:created xsi:type="dcterms:W3CDTF">2020-03-10T11:10:14Z</dcterms:created>
  <dcterms:modified xsi:type="dcterms:W3CDTF">2022-09-28T07:59:35Z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