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3" r:id="rId5"/>
    <p:sldId id="316" r:id="rId6"/>
    <p:sldId id="317" r:id="rId7"/>
    <p:sldId id="319" r:id="rId8"/>
    <p:sldId id="320" r:id="rId9"/>
    <p:sldId id="318" r:id="rId10"/>
    <p:sldId id="321" r:id="rId11"/>
    <p:sldId id="322" r:id="rId12"/>
    <p:sldId id="323" r:id="rId13"/>
    <p:sldId id="324" r:id="rId14"/>
    <p:sldId id="3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snapToObjects="1">
      <p:cViewPr varScale="1">
        <p:scale>
          <a:sx n="109" d="100"/>
          <a:sy n="109" d="100"/>
        </p:scale>
        <p:origin x="1656" y="108"/>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notesViewPr>
    <p:cSldViewPr snapToGrid="0" snapToObjects="1">
      <p:cViewPr varScale="1">
        <p:scale>
          <a:sx n="86" d="100"/>
          <a:sy n="86" d="100"/>
        </p:scale>
        <p:origin x="9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Brooks" userId="d4c2b272-852e-451d-80ba-d2f905b38211" providerId="ADAL" clId="{37A0AFB6-F6CA-4F11-9C33-0D7619B1449C}"/>
    <pc:docChg chg="undo custSel addSld delSld modSld">
      <pc:chgData name="Will Brooks" userId="d4c2b272-852e-451d-80ba-d2f905b38211" providerId="ADAL" clId="{37A0AFB6-F6CA-4F11-9C33-0D7619B1449C}" dt="2022-09-22T12:34:26.649" v="7942" actId="20577"/>
      <pc:docMkLst>
        <pc:docMk/>
      </pc:docMkLst>
      <pc:sldChg chg="addSp modSp mod">
        <pc:chgData name="Will Brooks" userId="d4c2b272-852e-451d-80ba-d2f905b38211" providerId="ADAL" clId="{37A0AFB6-F6CA-4F11-9C33-0D7619B1449C}" dt="2022-09-21T13:45:36.674" v="6427"/>
        <pc:sldMkLst>
          <pc:docMk/>
          <pc:sldMk cId="3144119947" sldId="263"/>
        </pc:sldMkLst>
        <pc:spChg chg="mod">
          <ac:chgData name="Will Brooks" userId="d4c2b272-852e-451d-80ba-d2f905b38211" providerId="ADAL" clId="{37A0AFB6-F6CA-4F11-9C33-0D7619B1449C}" dt="2022-09-20T15:32:35.691" v="74" actId="20577"/>
          <ac:spMkLst>
            <pc:docMk/>
            <pc:sldMk cId="3144119947" sldId="263"/>
            <ac:spMk id="2" creationId="{00000000-0000-0000-0000-000000000000}"/>
          </ac:spMkLst>
        </pc:spChg>
        <pc:spChg chg="mod">
          <ac:chgData name="Will Brooks" userId="d4c2b272-852e-451d-80ba-d2f905b38211" providerId="ADAL" clId="{37A0AFB6-F6CA-4F11-9C33-0D7619B1449C}" dt="2022-09-20T15:32:41.302" v="87" actId="20577"/>
          <ac:spMkLst>
            <pc:docMk/>
            <pc:sldMk cId="3144119947" sldId="263"/>
            <ac:spMk id="3" creationId="{00000000-0000-0000-0000-000000000000}"/>
          </ac:spMkLst>
        </pc:spChg>
        <pc:picChg chg="add mod">
          <ac:chgData name="Will Brooks" userId="d4c2b272-852e-451d-80ba-d2f905b38211" providerId="ADAL" clId="{37A0AFB6-F6CA-4F11-9C33-0D7619B1449C}" dt="2022-09-21T13:45:36.674" v="6427"/>
          <ac:picMkLst>
            <pc:docMk/>
            <pc:sldMk cId="3144119947" sldId="263"/>
            <ac:picMk id="4" creationId="{D231037C-42C1-4B27-9A81-C457211D9005}"/>
          </ac:picMkLst>
        </pc:picChg>
      </pc:sldChg>
      <pc:sldChg chg="del">
        <pc:chgData name="Will Brooks" userId="d4c2b272-852e-451d-80ba-d2f905b38211" providerId="ADAL" clId="{37A0AFB6-F6CA-4F11-9C33-0D7619B1449C}" dt="2022-09-20T15:33:04.525" v="90" actId="47"/>
        <pc:sldMkLst>
          <pc:docMk/>
          <pc:sldMk cId="580884186" sldId="266"/>
        </pc:sldMkLst>
      </pc:sldChg>
      <pc:sldChg chg="del">
        <pc:chgData name="Will Brooks" userId="d4c2b272-852e-451d-80ba-d2f905b38211" providerId="ADAL" clId="{37A0AFB6-F6CA-4F11-9C33-0D7619B1449C}" dt="2022-09-20T15:33:00.672" v="88" actId="2696"/>
        <pc:sldMkLst>
          <pc:docMk/>
          <pc:sldMk cId="2106706660" sldId="273"/>
        </pc:sldMkLst>
      </pc:sldChg>
      <pc:sldChg chg="del">
        <pc:chgData name="Will Brooks" userId="d4c2b272-852e-451d-80ba-d2f905b38211" providerId="ADAL" clId="{37A0AFB6-F6CA-4F11-9C33-0D7619B1449C}" dt="2022-09-20T15:33:03.586" v="89" actId="47"/>
        <pc:sldMkLst>
          <pc:docMk/>
          <pc:sldMk cId="2760967897" sldId="274"/>
        </pc:sldMkLst>
      </pc:sldChg>
      <pc:sldChg chg="del">
        <pc:chgData name="Will Brooks" userId="d4c2b272-852e-451d-80ba-d2f905b38211" providerId="ADAL" clId="{37A0AFB6-F6CA-4F11-9C33-0D7619B1449C}" dt="2022-09-20T15:33:07.863" v="91" actId="47"/>
        <pc:sldMkLst>
          <pc:docMk/>
          <pc:sldMk cId="1307217993" sldId="275"/>
        </pc:sldMkLst>
      </pc:sldChg>
      <pc:sldChg chg="del">
        <pc:chgData name="Will Brooks" userId="d4c2b272-852e-451d-80ba-d2f905b38211" providerId="ADAL" clId="{37A0AFB6-F6CA-4F11-9C33-0D7619B1449C}" dt="2022-09-20T15:33:24.433" v="92" actId="47"/>
        <pc:sldMkLst>
          <pc:docMk/>
          <pc:sldMk cId="1178271720" sldId="276"/>
        </pc:sldMkLst>
      </pc:sldChg>
      <pc:sldChg chg="del">
        <pc:chgData name="Will Brooks" userId="d4c2b272-852e-451d-80ba-d2f905b38211" providerId="ADAL" clId="{37A0AFB6-F6CA-4F11-9C33-0D7619B1449C}" dt="2022-09-20T15:33:57.531" v="106" actId="47"/>
        <pc:sldMkLst>
          <pc:docMk/>
          <pc:sldMk cId="3212378294" sldId="277"/>
        </pc:sldMkLst>
      </pc:sldChg>
      <pc:sldChg chg="del">
        <pc:chgData name="Will Brooks" userId="d4c2b272-852e-451d-80ba-d2f905b38211" providerId="ADAL" clId="{37A0AFB6-F6CA-4F11-9C33-0D7619B1449C}" dt="2022-09-20T15:33:58.152" v="107" actId="47"/>
        <pc:sldMkLst>
          <pc:docMk/>
          <pc:sldMk cId="1300104623" sldId="278"/>
        </pc:sldMkLst>
      </pc:sldChg>
      <pc:sldChg chg="del">
        <pc:chgData name="Will Brooks" userId="d4c2b272-852e-451d-80ba-d2f905b38211" providerId="ADAL" clId="{37A0AFB6-F6CA-4F11-9C33-0D7619B1449C}" dt="2022-09-20T15:33:58.722" v="108" actId="47"/>
        <pc:sldMkLst>
          <pc:docMk/>
          <pc:sldMk cId="2057848256" sldId="279"/>
        </pc:sldMkLst>
      </pc:sldChg>
      <pc:sldChg chg="del">
        <pc:chgData name="Will Brooks" userId="d4c2b272-852e-451d-80ba-d2f905b38211" providerId="ADAL" clId="{37A0AFB6-F6CA-4F11-9C33-0D7619B1449C}" dt="2022-09-20T15:33:58.961" v="109" actId="47"/>
        <pc:sldMkLst>
          <pc:docMk/>
          <pc:sldMk cId="1540937566" sldId="280"/>
        </pc:sldMkLst>
      </pc:sldChg>
      <pc:sldChg chg="del">
        <pc:chgData name="Will Brooks" userId="d4c2b272-852e-451d-80ba-d2f905b38211" providerId="ADAL" clId="{37A0AFB6-F6CA-4F11-9C33-0D7619B1449C}" dt="2022-09-20T15:33:59.155" v="110" actId="47"/>
        <pc:sldMkLst>
          <pc:docMk/>
          <pc:sldMk cId="706425786" sldId="281"/>
        </pc:sldMkLst>
      </pc:sldChg>
      <pc:sldChg chg="del">
        <pc:chgData name="Will Brooks" userId="d4c2b272-852e-451d-80ba-d2f905b38211" providerId="ADAL" clId="{37A0AFB6-F6CA-4F11-9C33-0D7619B1449C}" dt="2022-09-20T15:33:59.355" v="111" actId="47"/>
        <pc:sldMkLst>
          <pc:docMk/>
          <pc:sldMk cId="90861994" sldId="282"/>
        </pc:sldMkLst>
      </pc:sldChg>
      <pc:sldChg chg="del">
        <pc:chgData name="Will Brooks" userId="d4c2b272-852e-451d-80ba-d2f905b38211" providerId="ADAL" clId="{37A0AFB6-F6CA-4F11-9C33-0D7619B1449C}" dt="2022-09-20T15:33:59.540" v="112" actId="47"/>
        <pc:sldMkLst>
          <pc:docMk/>
          <pc:sldMk cId="1077175012" sldId="283"/>
        </pc:sldMkLst>
      </pc:sldChg>
      <pc:sldChg chg="del">
        <pc:chgData name="Will Brooks" userId="d4c2b272-852e-451d-80ba-d2f905b38211" providerId="ADAL" clId="{37A0AFB6-F6CA-4F11-9C33-0D7619B1449C}" dt="2022-09-20T15:33:59.724" v="113" actId="47"/>
        <pc:sldMkLst>
          <pc:docMk/>
          <pc:sldMk cId="30593637" sldId="284"/>
        </pc:sldMkLst>
      </pc:sldChg>
      <pc:sldChg chg="del">
        <pc:chgData name="Will Brooks" userId="d4c2b272-852e-451d-80ba-d2f905b38211" providerId="ADAL" clId="{37A0AFB6-F6CA-4F11-9C33-0D7619B1449C}" dt="2022-09-20T15:33:59.894" v="114" actId="47"/>
        <pc:sldMkLst>
          <pc:docMk/>
          <pc:sldMk cId="1091734879" sldId="285"/>
        </pc:sldMkLst>
      </pc:sldChg>
      <pc:sldChg chg="del">
        <pc:chgData name="Will Brooks" userId="d4c2b272-852e-451d-80ba-d2f905b38211" providerId="ADAL" clId="{37A0AFB6-F6CA-4F11-9C33-0D7619B1449C}" dt="2022-09-20T15:34:00.078" v="115" actId="47"/>
        <pc:sldMkLst>
          <pc:docMk/>
          <pc:sldMk cId="1477859033" sldId="286"/>
        </pc:sldMkLst>
      </pc:sldChg>
      <pc:sldChg chg="del">
        <pc:chgData name="Will Brooks" userId="d4c2b272-852e-451d-80ba-d2f905b38211" providerId="ADAL" clId="{37A0AFB6-F6CA-4F11-9C33-0D7619B1449C}" dt="2022-09-20T15:34:00.263" v="116" actId="47"/>
        <pc:sldMkLst>
          <pc:docMk/>
          <pc:sldMk cId="2618271720" sldId="287"/>
        </pc:sldMkLst>
      </pc:sldChg>
      <pc:sldChg chg="del">
        <pc:chgData name="Will Brooks" userId="d4c2b272-852e-451d-80ba-d2f905b38211" providerId="ADAL" clId="{37A0AFB6-F6CA-4F11-9C33-0D7619B1449C}" dt="2022-09-20T15:34:00.479" v="117" actId="47"/>
        <pc:sldMkLst>
          <pc:docMk/>
          <pc:sldMk cId="2190448179" sldId="288"/>
        </pc:sldMkLst>
      </pc:sldChg>
      <pc:sldChg chg="del">
        <pc:chgData name="Will Brooks" userId="d4c2b272-852e-451d-80ba-d2f905b38211" providerId="ADAL" clId="{37A0AFB6-F6CA-4F11-9C33-0D7619B1449C}" dt="2022-09-20T15:34:00.680" v="118" actId="47"/>
        <pc:sldMkLst>
          <pc:docMk/>
          <pc:sldMk cId="9387341" sldId="289"/>
        </pc:sldMkLst>
      </pc:sldChg>
      <pc:sldChg chg="del">
        <pc:chgData name="Will Brooks" userId="d4c2b272-852e-451d-80ba-d2f905b38211" providerId="ADAL" clId="{37A0AFB6-F6CA-4F11-9C33-0D7619B1449C}" dt="2022-09-20T15:34:00.858" v="119" actId="47"/>
        <pc:sldMkLst>
          <pc:docMk/>
          <pc:sldMk cId="2371141117" sldId="290"/>
        </pc:sldMkLst>
      </pc:sldChg>
      <pc:sldChg chg="del">
        <pc:chgData name="Will Brooks" userId="d4c2b272-852e-451d-80ba-d2f905b38211" providerId="ADAL" clId="{37A0AFB6-F6CA-4F11-9C33-0D7619B1449C}" dt="2022-09-20T15:34:01.080" v="120" actId="47"/>
        <pc:sldMkLst>
          <pc:docMk/>
          <pc:sldMk cId="1776851730" sldId="291"/>
        </pc:sldMkLst>
      </pc:sldChg>
      <pc:sldChg chg="del">
        <pc:chgData name="Will Brooks" userId="d4c2b272-852e-451d-80ba-d2f905b38211" providerId="ADAL" clId="{37A0AFB6-F6CA-4F11-9C33-0D7619B1449C}" dt="2022-09-20T15:34:01.296" v="121" actId="47"/>
        <pc:sldMkLst>
          <pc:docMk/>
          <pc:sldMk cId="15628413" sldId="292"/>
        </pc:sldMkLst>
      </pc:sldChg>
      <pc:sldChg chg="del">
        <pc:chgData name="Will Brooks" userId="d4c2b272-852e-451d-80ba-d2f905b38211" providerId="ADAL" clId="{37A0AFB6-F6CA-4F11-9C33-0D7619B1449C}" dt="2022-09-20T15:34:01.496" v="122" actId="47"/>
        <pc:sldMkLst>
          <pc:docMk/>
          <pc:sldMk cId="2764689708" sldId="293"/>
        </pc:sldMkLst>
      </pc:sldChg>
      <pc:sldChg chg="del">
        <pc:chgData name="Will Brooks" userId="d4c2b272-852e-451d-80ba-d2f905b38211" providerId="ADAL" clId="{37A0AFB6-F6CA-4F11-9C33-0D7619B1449C}" dt="2022-09-20T15:34:01.696" v="123" actId="47"/>
        <pc:sldMkLst>
          <pc:docMk/>
          <pc:sldMk cId="4089783912" sldId="294"/>
        </pc:sldMkLst>
      </pc:sldChg>
      <pc:sldChg chg="del">
        <pc:chgData name="Will Brooks" userId="d4c2b272-852e-451d-80ba-d2f905b38211" providerId="ADAL" clId="{37A0AFB6-F6CA-4F11-9C33-0D7619B1449C}" dt="2022-09-20T15:34:01.860" v="124" actId="47"/>
        <pc:sldMkLst>
          <pc:docMk/>
          <pc:sldMk cId="3380719898" sldId="295"/>
        </pc:sldMkLst>
      </pc:sldChg>
      <pc:sldChg chg="del">
        <pc:chgData name="Will Brooks" userId="d4c2b272-852e-451d-80ba-d2f905b38211" providerId="ADAL" clId="{37A0AFB6-F6CA-4F11-9C33-0D7619B1449C}" dt="2022-09-20T15:34:02.066" v="125" actId="47"/>
        <pc:sldMkLst>
          <pc:docMk/>
          <pc:sldMk cId="646345392" sldId="296"/>
        </pc:sldMkLst>
      </pc:sldChg>
      <pc:sldChg chg="del">
        <pc:chgData name="Will Brooks" userId="d4c2b272-852e-451d-80ba-d2f905b38211" providerId="ADAL" clId="{37A0AFB6-F6CA-4F11-9C33-0D7619B1449C}" dt="2022-09-20T15:34:02.260" v="126" actId="47"/>
        <pc:sldMkLst>
          <pc:docMk/>
          <pc:sldMk cId="2338625986" sldId="297"/>
        </pc:sldMkLst>
      </pc:sldChg>
      <pc:sldChg chg="del">
        <pc:chgData name="Will Brooks" userId="d4c2b272-852e-451d-80ba-d2f905b38211" providerId="ADAL" clId="{37A0AFB6-F6CA-4F11-9C33-0D7619B1449C}" dt="2022-09-20T15:34:02.445" v="127" actId="47"/>
        <pc:sldMkLst>
          <pc:docMk/>
          <pc:sldMk cId="4216204406" sldId="298"/>
        </pc:sldMkLst>
      </pc:sldChg>
      <pc:sldChg chg="del">
        <pc:chgData name="Will Brooks" userId="d4c2b272-852e-451d-80ba-d2f905b38211" providerId="ADAL" clId="{37A0AFB6-F6CA-4F11-9C33-0D7619B1449C}" dt="2022-09-20T15:34:02.831" v="129" actId="47"/>
        <pc:sldMkLst>
          <pc:docMk/>
          <pc:sldMk cId="220401212" sldId="299"/>
        </pc:sldMkLst>
      </pc:sldChg>
      <pc:sldChg chg="del">
        <pc:chgData name="Will Brooks" userId="d4c2b272-852e-451d-80ba-d2f905b38211" providerId="ADAL" clId="{37A0AFB6-F6CA-4F11-9C33-0D7619B1449C}" dt="2022-09-20T15:34:02.642" v="128" actId="47"/>
        <pc:sldMkLst>
          <pc:docMk/>
          <pc:sldMk cId="1343068547" sldId="300"/>
        </pc:sldMkLst>
      </pc:sldChg>
      <pc:sldChg chg="del">
        <pc:chgData name="Will Brooks" userId="d4c2b272-852e-451d-80ba-d2f905b38211" providerId="ADAL" clId="{37A0AFB6-F6CA-4F11-9C33-0D7619B1449C}" dt="2022-09-20T15:34:03.046" v="130" actId="47"/>
        <pc:sldMkLst>
          <pc:docMk/>
          <pc:sldMk cId="2742971962" sldId="301"/>
        </pc:sldMkLst>
      </pc:sldChg>
      <pc:sldChg chg="del">
        <pc:chgData name="Will Brooks" userId="d4c2b272-852e-451d-80ba-d2f905b38211" providerId="ADAL" clId="{37A0AFB6-F6CA-4F11-9C33-0D7619B1449C}" dt="2022-09-20T15:34:03.234" v="131" actId="47"/>
        <pc:sldMkLst>
          <pc:docMk/>
          <pc:sldMk cId="4071372597" sldId="302"/>
        </pc:sldMkLst>
      </pc:sldChg>
      <pc:sldChg chg="del">
        <pc:chgData name="Will Brooks" userId="d4c2b272-852e-451d-80ba-d2f905b38211" providerId="ADAL" clId="{37A0AFB6-F6CA-4F11-9C33-0D7619B1449C}" dt="2022-09-20T15:34:03.433" v="132" actId="47"/>
        <pc:sldMkLst>
          <pc:docMk/>
          <pc:sldMk cId="2822689039" sldId="303"/>
        </pc:sldMkLst>
      </pc:sldChg>
      <pc:sldChg chg="del">
        <pc:chgData name="Will Brooks" userId="d4c2b272-852e-451d-80ba-d2f905b38211" providerId="ADAL" clId="{37A0AFB6-F6CA-4F11-9C33-0D7619B1449C}" dt="2022-09-20T15:34:03.616" v="133" actId="47"/>
        <pc:sldMkLst>
          <pc:docMk/>
          <pc:sldMk cId="599517908" sldId="304"/>
        </pc:sldMkLst>
      </pc:sldChg>
      <pc:sldChg chg="del">
        <pc:chgData name="Will Brooks" userId="d4c2b272-852e-451d-80ba-d2f905b38211" providerId="ADAL" clId="{37A0AFB6-F6CA-4F11-9C33-0D7619B1449C}" dt="2022-09-20T15:33:50.460" v="105" actId="47"/>
        <pc:sldMkLst>
          <pc:docMk/>
          <pc:sldMk cId="2381293599" sldId="305"/>
        </pc:sldMkLst>
      </pc:sldChg>
      <pc:sldChg chg="del">
        <pc:chgData name="Will Brooks" userId="d4c2b272-852e-451d-80ba-d2f905b38211" providerId="ADAL" clId="{37A0AFB6-F6CA-4F11-9C33-0D7619B1449C}" dt="2022-09-20T15:33:37.647" v="95" actId="47"/>
        <pc:sldMkLst>
          <pc:docMk/>
          <pc:sldMk cId="2203064066" sldId="306"/>
        </pc:sldMkLst>
      </pc:sldChg>
      <pc:sldChg chg="del">
        <pc:chgData name="Will Brooks" userId="d4c2b272-852e-451d-80ba-d2f905b38211" providerId="ADAL" clId="{37A0AFB6-F6CA-4F11-9C33-0D7619B1449C}" dt="2022-09-20T15:33:43.559" v="101" actId="47"/>
        <pc:sldMkLst>
          <pc:docMk/>
          <pc:sldMk cId="1274408651" sldId="307"/>
        </pc:sldMkLst>
      </pc:sldChg>
      <pc:sldChg chg="del">
        <pc:chgData name="Will Brooks" userId="d4c2b272-852e-451d-80ba-d2f905b38211" providerId="ADAL" clId="{37A0AFB6-F6CA-4F11-9C33-0D7619B1449C}" dt="2022-09-20T15:33:36.330" v="94" actId="47"/>
        <pc:sldMkLst>
          <pc:docMk/>
          <pc:sldMk cId="3983748072" sldId="308"/>
        </pc:sldMkLst>
      </pc:sldChg>
      <pc:sldChg chg="del">
        <pc:chgData name="Will Brooks" userId="d4c2b272-852e-451d-80ba-d2f905b38211" providerId="ADAL" clId="{37A0AFB6-F6CA-4F11-9C33-0D7619B1449C}" dt="2022-09-20T15:33:44.409" v="102" actId="47"/>
        <pc:sldMkLst>
          <pc:docMk/>
          <pc:sldMk cId="1769271947" sldId="309"/>
        </pc:sldMkLst>
      </pc:sldChg>
      <pc:sldChg chg="del">
        <pc:chgData name="Will Brooks" userId="d4c2b272-852e-451d-80ba-d2f905b38211" providerId="ADAL" clId="{37A0AFB6-F6CA-4F11-9C33-0D7619B1449C}" dt="2022-09-20T15:33:38.302" v="96" actId="47"/>
        <pc:sldMkLst>
          <pc:docMk/>
          <pc:sldMk cId="1693334819" sldId="310"/>
        </pc:sldMkLst>
      </pc:sldChg>
      <pc:sldChg chg="del">
        <pc:chgData name="Will Brooks" userId="d4c2b272-852e-451d-80ba-d2f905b38211" providerId="ADAL" clId="{37A0AFB6-F6CA-4F11-9C33-0D7619B1449C}" dt="2022-09-20T15:33:38.865" v="97" actId="47"/>
        <pc:sldMkLst>
          <pc:docMk/>
          <pc:sldMk cId="1772721509" sldId="311"/>
        </pc:sldMkLst>
      </pc:sldChg>
      <pc:sldChg chg="del">
        <pc:chgData name="Will Brooks" userId="d4c2b272-852e-451d-80ba-d2f905b38211" providerId="ADAL" clId="{37A0AFB6-F6CA-4F11-9C33-0D7619B1449C}" dt="2022-09-20T15:33:40.152" v="98" actId="47"/>
        <pc:sldMkLst>
          <pc:docMk/>
          <pc:sldMk cId="3306172959" sldId="312"/>
        </pc:sldMkLst>
      </pc:sldChg>
      <pc:sldChg chg="del">
        <pc:chgData name="Will Brooks" userId="d4c2b272-852e-451d-80ba-d2f905b38211" providerId="ADAL" clId="{37A0AFB6-F6CA-4F11-9C33-0D7619B1449C}" dt="2022-09-20T15:33:41.804" v="100" actId="47"/>
        <pc:sldMkLst>
          <pc:docMk/>
          <pc:sldMk cId="2121744538" sldId="313"/>
        </pc:sldMkLst>
      </pc:sldChg>
      <pc:sldChg chg="del">
        <pc:chgData name="Will Brooks" userId="d4c2b272-852e-451d-80ba-d2f905b38211" providerId="ADAL" clId="{37A0AFB6-F6CA-4F11-9C33-0D7619B1449C}" dt="2022-09-20T15:33:33.037" v="93" actId="47"/>
        <pc:sldMkLst>
          <pc:docMk/>
          <pc:sldMk cId="3173054644" sldId="314"/>
        </pc:sldMkLst>
      </pc:sldChg>
      <pc:sldChg chg="del">
        <pc:chgData name="Will Brooks" userId="d4c2b272-852e-451d-80ba-d2f905b38211" providerId="ADAL" clId="{37A0AFB6-F6CA-4F11-9C33-0D7619B1449C}" dt="2022-09-20T15:33:41.125" v="99" actId="47"/>
        <pc:sldMkLst>
          <pc:docMk/>
          <pc:sldMk cId="1020804935" sldId="315"/>
        </pc:sldMkLst>
      </pc:sldChg>
      <pc:sldChg chg="addSp modSp add del mod">
        <pc:chgData name="Will Brooks" userId="d4c2b272-852e-451d-80ba-d2f905b38211" providerId="ADAL" clId="{37A0AFB6-F6CA-4F11-9C33-0D7619B1449C}" dt="2022-09-22T12:32:02.898" v="7747" actId="1076"/>
        <pc:sldMkLst>
          <pc:docMk/>
          <pc:sldMk cId="3770664684" sldId="316"/>
        </pc:sldMkLst>
        <pc:spChg chg="mod">
          <ac:chgData name="Will Brooks" userId="d4c2b272-852e-451d-80ba-d2f905b38211" providerId="ADAL" clId="{37A0AFB6-F6CA-4F11-9C33-0D7619B1449C}" dt="2022-09-22T10:34:20.997" v="7729" actId="20577"/>
          <ac:spMkLst>
            <pc:docMk/>
            <pc:sldMk cId="3770664684" sldId="316"/>
            <ac:spMk id="2" creationId="{48869F42-6D93-4C35-8FA5-AE406994C1E3}"/>
          </ac:spMkLst>
        </pc:spChg>
        <pc:spChg chg="mod">
          <ac:chgData name="Will Brooks" userId="d4c2b272-852e-451d-80ba-d2f905b38211" providerId="ADAL" clId="{37A0AFB6-F6CA-4F11-9C33-0D7619B1449C}" dt="2022-09-20T15:34:11.865" v="148" actId="20577"/>
          <ac:spMkLst>
            <pc:docMk/>
            <pc:sldMk cId="3770664684" sldId="316"/>
            <ac:spMk id="4" creationId="{42A5EA90-17C9-4BD5-BD0D-74A5419E18C7}"/>
          </ac:spMkLst>
        </pc:spChg>
        <pc:picChg chg="add mod">
          <ac:chgData name="Will Brooks" userId="d4c2b272-852e-451d-80ba-d2f905b38211" providerId="ADAL" clId="{37A0AFB6-F6CA-4F11-9C33-0D7619B1449C}" dt="2022-09-22T12:32:02.898" v="7747" actId="1076"/>
          <ac:picMkLst>
            <pc:docMk/>
            <pc:sldMk cId="3770664684" sldId="316"/>
            <ac:picMk id="5" creationId="{B2EF43DD-F032-47E8-9709-7B17BDDE83DB}"/>
          </ac:picMkLst>
        </pc:picChg>
        <pc:picChg chg="add mod">
          <ac:chgData name="Will Brooks" userId="d4c2b272-852e-451d-80ba-d2f905b38211" providerId="ADAL" clId="{37A0AFB6-F6CA-4F11-9C33-0D7619B1449C}" dt="2022-09-21T13:44:23.412" v="6337" actId="1076"/>
          <ac:picMkLst>
            <pc:docMk/>
            <pc:sldMk cId="3770664684" sldId="316"/>
            <ac:picMk id="1026" creationId="{EC21998A-F167-4B76-A1C5-254F27156F67}"/>
          </ac:picMkLst>
        </pc:picChg>
      </pc:sldChg>
      <pc:sldChg chg="addSp modSp add mod">
        <pc:chgData name="Will Brooks" userId="d4c2b272-852e-451d-80ba-d2f905b38211" providerId="ADAL" clId="{37A0AFB6-F6CA-4F11-9C33-0D7619B1449C}" dt="2022-09-21T13:44:42.825" v="6338"/>
        <pc:sldMkLst>
          <pc:docMk/>
          <pc:sldMk cId="1180572286" sldId="317"/>
        </pc:sldMkLst>
        <pc:spChg chg="mod">
          <ac:chgData name="Will Brooks" userId="d4c2b272-852e-451d-80ba-d2f905b38211" providerId="ADAL" clId="{37A0AFB6-F6CA-4F11-9C33-0D7619B1449C}" dt="2022-09-21T08:35:45.266" v="2503" actId="5793"/>
          <ac:spMkLst>
            <pc:docMk/>
            <pc:sldMk cId="1180572286" sldId="317"/>
            <ac:spMk id="2" creationId="{48869F42-6D93-4C35-8FA5-AE406994C1E3}"/>
          </ac:spMkLst>
        </pc:spChg>
        <pc:spChg chg="mod">
          <ac:chgData name="Will Brooks" userId="d4c2b272-852e-451d-80ba-d2f905b38211" providerId="ADAL" clId="{37A0AFB6-F6CA-4F11-9C33-0D7619B1449C}" dt="2022-09-21T08:48:10.067" v="3634" actId="20577"/>
          <ac:spMkLst>
            <pc:docMk/>
            <pc:sldMk cId="1180572286" sldId="317"/>
            <ac:spMk id="4" creationId="{42A5EA90-17C9-4BD5-BD0D-74A5419E18C7}"/>
          </ac:spMkLst>
        </pc:spChg>
        <pc:picChg chg="add mod">
          <ac:chgData name="Will Brooks" userId="d4c2b272-852e-451d-80ba-d2f905b38211" providerId="ADAL" clId="{37A0AFB6-F6CA-4F11-9C33-0D7619B1449C}" dt="2022-09-21T13:44:42.825" v="6338"/>
          <ac:picMkLst>
            <pc:docMk/>
            <pc:sldMk cId="1180572286" sldId="317"/>
            <ac:picMk id="5" creationId="{829CB498-2C9B-40A0-8968-E56765A79068}"/>
          </ac:picMkLst>
        </pc:picChg>
      </pc:sldChg>
      <pc:sldChg chg="addSp modSp add mod">
        <pc:chgData name="Will Brooks" userId="d4c2b272-852e-451d-80ba-d2f905b38211" providerId="ADAL" clId="{37A0AFB6-F6CA-4F11-9C33-0D7619B1449C}" dt="2022-09-21T14:55:45.288" v="6518" actId="114"/>
        <pc:sldMkLst>
          <pc:docMk/>
          <pc:sldMk cId="2310298358" sldId="318"/>
        </pc:sldMkLst>
        <pc:spChg chg="mod">
          <ac:chgData name="Will Brooks" userId="d4c2b272-852e-451d-80ba-d2f905b38211" providerId="ADAL" clId="{37A0AFB6-F6CA-4F11-9C33-0D7619B1449C}" dt="2022-09-21T14:55:45.288" v="6518" actId="114"/>
          <ac:spMkLst>
            <pc:docMk/>
            <pc:sldMk cId="2310298358" sldId="318"/>
            <ac:spMk id="2" creationId="{48869F42-6D93-4C35-8FA5-AE406994C1E3}"/>
          </ac:spMkLst>
        </pc:spChg>
        <pc:spChg chg="mod">
          <ac:chgData name="Will Brooks" userId="d4c2b272-852e-451d-80ba-d2f905b38211" providerId="ADAL" clId="{37A0AFB6-F6CA-4F11-9C33-0D7619B1449C}" dt="2022-09-20T15:42:30.421" v="897" actId="20577"/>
          <ac:spMkLst>
            <pc:docMk/>
            <pc:sldMk cId="2310298358" sldId="318"/>
            <ac:spMk id="4" creationId="{42A5EA90-17C9-4BD5-BD0D-74A5419E18C7}"/>
          </ac:spMkLst>
        </pc:spChg>
        <pc:picChg chg="add mod">
          <ac:chgData name="Will Brooks" userId="d4c2b272-852e-451d-80ba-d2f905b38211" providerId="ADAL" clId="{37A0AFB6-F6CA-4F11-9C33-0D7619B1449C}" dt="2022-09-21T13:44:53.334" v="6342" actId="167"/>
          <ac:picMkLst>
            <pc:docMk/>
            <pc:sldMk cId="2310298358" sldId="318"/>
            <ac:picMk id="5" creationId="{0ED5EA98-2928-4140-96E4-BCECB454AD2D}"/>
          </ac:picMkLst>
        </pc:picChg>
      </pc:sldChg>
      <pc:sldChg chg="addSp modSp add mod">
        <pc:chgData name="Will Brooks" userId="d4c2b272-852e-451d-80ba-d2f905b38211" providerId="ADAL" clId="{37A0AFB6-F6CA-4F11-9C33-0D7619B1449C}" dt="2022-09-21T14:54:20.320" v="6512" actId="20577"/>
        <pc:sldMkLst>
          <pc:docMk/>
          <pc:sldMk cId="4006080756" sldId="319"/>
        </pc:sldMkLst>
        <pc:spChg chg="mod">
          <ac:chgData name="Will Brooks" userId="d4c2b272-852e-451d-80ba-d2f905b38211" providerId="ADAL" clId="{37A0AFB6-F6CA-4F11-9C33-0D7619B1449C}" dt="2022-09-21T14:54:20.320" v="6512" actId="20577"/>
          <ac:spMkLst>
            <pc:docMk/>
            <pc:sldMk cId="4006080756" sldId="319"/>
            <ac:spMk id="2" creationId="{48869F42-6D93-4C35-8FA5-AE406994C1E3}"/>
          </ac:spMkLst>
        </pc:spChg>
        <pc:spChg chg="mod">
          <ac:chgData name="Will Brooks" userId="d4c2b272-852e-451d-80ba-d2f905b38211" providerId="ADAL" clId="{37A0AFB6-F6CA-4F11-9C33-0D7619B1449C}" dt="2022-09-21T08:47:59.311" v="3601" actId="20577"/>
          <ac:spMkLst>
            <pc:docMk/>
            <pc:sldMk cId="4006080756" sldId="319"/>
            <ac:spMk id="4" creationId="{42A5EA90-17C9-4BD5-BD0D-74A5419E18C7}"/>
          </ac:spMkLst>
        </pc:spChg>
        <pc:picChg chg="add mod">
          <ac:chgData name="Will Brooks" userId="d4c2b272-852e-451d-80ba-d2f905b38211" providerId="ADAL" clId="{37A0AFB6-F6CA-4F11-9C33-0D7619B1449C}" dt="2022-09-21T13:44:44.540" v="6339"/>
          <ac:picMkLst>
            <pc:docMk/>
            <pc:sldMk cId="4006080756" sldId="319"/>
            <ac:picMk id="5" creationId="{62E3031D-4D8D-4299-BC07-A474B9B7732C}"/>
          </ac:picMkLst>
        </pc:picChg>
      </pc:sldChg>
      <pc:sldChg chg="addSp modSp add mod">
        <pc:chgData name="Will Brooks" userId="d4c2b272-852e-451d-80ba-d2f905b38211" providerId="ADAL" clId="{37A0AFB6-F6CA-4F11-9C33-0D7619B1449C}" dt="2022-09-22T12:34:26.649" v="7942" actId="20577"/>
        <pc:sldMkLst>
          <pc:docMk/>
          <pc:sldMk cId="3118825995" sldId="320"/>
        </pc:sldMkLst>
        <pc:spChg chg="mod">
          <ac:chgData name="Will Brooks" userId="d4c2b272-852e-451d-80ba-d2f905b38211" providerId="ADAL" clId="{37A0AFB6-F6CA-4F11-9C33-0D7619B1449C}" dt="2022-09-22T12:34:26.649" v="7942" actId="20577"/>
          <ac:spMkLst>
            <pc:docMk/>
            <pc:sldMk cId="3118825995" sldId="320"/>
            <ac:spMk id="2" creationId="{48869F42-6D93-4C35-8FA5-AE406994C1E3}"/>
          </ac:spMkLst>
        </pc:spChg>
        <pc:spChg chg="mod">
          <ac:chgData name="Will Brooks" userId="d4c2b272-852e-451d-80ba-d2f905b38211" providerId="ADAL" clId="{37A0AFB6-F6CA-4F11-9C33-0D7619B1449C}" dt="2022-09-21T08:48:27.651" v="3649" actId="20577"/>
          <ac:spMkLst>
            <pc:docMk/>
            <pc:sldMk cId="3118825995" sldId="320"/>
            <ac:spMk id="4" creationId="{42A5EA90-17C9-4BD5-BD0D-74A5419E18C7}"/>
          </ac:spMkLst>
        </pc:spChg>
        <pc:picChg chg="add mod">
          <ac:chgData name="Will Brooks" userId="d4c2b272-852e-451d-80ba-d2f905b38211" providerId="ADAL" clId="{37A0AFB6-F6CA-4F11-9C33-0D7619B1449C}" dt="2022-09-21T13:44:46.383" v="6340"/>
          <ac:picMkLst>
            <pc:docMk/>
            <pc:sldMk cId="3118825995" sldId="320"/>
            <ac:picMk id="5" creationId="{DA37BB83-A404-466E-AF5B-9DECFAADE798}"/>
          </ac:picMkLst>
        </pc:picChg>
      </pc:sldChg>
      <pc:sldChg chg="addSp delSp modSp add mod">
        <pc:chgData name="Will Brooks" userId="d4c2b272-852e-451d-80ba-d2f905b38211" providerId="ADAL" clId="{37A0AFB6-F6CA-4F11-9C33-0D7619B1449C}" dt="2022-09-22T10:34:49.583" v="7732" actId="1076"/>
        <pc:sldMkLst>
          <pc:docMk/>
          <pc:sldMk cId="1632702149" sldId="321"/>
        </pc:sldMkLst>
        <pc:spChg chg="add mod">
          <ac:chgData name="Will Brooks" userId="d4c2b272-852e-451d-80ba-d2f905b38211" providerId="ADAL" clId="{37A0AFB6-F6CA-4F11-9C33-0D7619B1449C}" dt="2022-09-22T10:34:49.583" v="7732" actId="1076"/>
          <ac:spMkLst>
            <pc:docMk/>
            <pc:sldMk cId="1632702149" sldId="321"/>
            <ac:spMk id="2" creationId="{112C730F-B8E3-48D8-96DD-B2D963FDE743}"/>
          </ac:spMkLst>
        </pc:spChg>
        <pc:spChg chg="del mod">
          <ac:chgData name="Will Brooks" userId="d4c2b272-852e-451d-80ba-d2f905b38211" providerId="ADAL" clId="{37A0AFB6-F6CA-4F11-9C33-0D7619B1449C}" dt="2022-09-21T15:02:28.338" v="6545" actId="478"/>
          <ac:spMkLst>
            <pc:docMk/>
            <pc:sldMk cId="1632702149" sldId="321"/>
            <ac:spMk id="2" creationId="{48869F42-6D93-4C35-8FA5-AE406994C1E3}"/>
          </ac:spMkLst>
        </pc:spChg>
        <pc:spChg chg="mod">
          <ac:chgData name="Will Brooks" userId="d4c2b272-852e-451d-80ba-d2f905b38211" providerId="ADAL" clId="{37A0AFB6-F6CA-4F11-9C33-0D7619B1449C}" dt="2022-09-21T15:24:14.435" v="6658" actId="20577"/>
          <ac:spMkLst>
            <pc:docMk/>
            <pc:sldMk cId="1632702149" sldId="321"/>
            <ac:spMk id="4" creationId="{42A5EA90-17C9-4BD5-BD0D-74A5419E18C7}"/>
          </ac:spMkLst>
        </pc:spChg>
        <pc:spChg chg="add mod">
          <ac:chgData name="Will Brooks" userId="d4c2b272-852e-451d-80ba-d2f905b38211" providerId="ADAL" clId="{37A0AFB6-F6CA-4F11-9C33-0D7619B1449C}" dt="2022-09-22T10:34:42.734" v="7731" actId="1076"/>
          <ac:spMkLst>
            <pc:docMk/>
            <pc:sldMk cId="1632702149" sldId="321"/>
            <ac:spMk id="8" creationId="{41B2D551-8370-4ABD-90B0-59962D4915BC}"/>
          </ac:spMkLst>
        </pc:spChg>
        <pc:picChg chg="add mod">
          <ac:chgData name="Will Brooks" userId="d4c2b272-852e-451d-80ba-d2f905b38211" providerId="ADAL" clId="{37A0AFB6-F6CA-4F11-9C33-0D7619B1449C}" dt="2022-09-21T15:03:44.918" v="6549" actId="14100"/>
          <ac:picMkLst>
            <pc:docMk/>
            <pc:sldMk cId="1632702149" sldId="321"/>
            <ac:picMk id="7" creationId="{E1D8423B-2659-4FCA-865B-E9DFA4510990}"/>
          </ac:picMkLst>
        </pc:picChg>
        <pc:picChg chg="add mod">
          <ac:chgData name="Will Brooks" userId="d4c2b272-852e-451d-80ba-d2f905b38211" providerId="ADAL" clId="{37A0AFB6-F6CA-4F11-9C33-0D7619B1449C}" dt="2022-09-22T10:34:37.143" v="7730" actId="1076"/>
          <ac:picMkLst>
            <pc:docMk/>
            <pc:sldMk cId="1632702149" sldId="321"/>
            <ac:picMk id="9" creationId="{35B18837-73B4-49C2-9D15-47B5A2BCA344}"/>
          </ac:picMkLst>
        </pc:picChg>
      </pc:sldChg>
      <pc:sldChg chg="addSp delSp modSp add mod">
        <pc:chgData name="Will Brooks" userId="d4c2b272-852e-451d-80ba-d2f905b38211" providerId="ADAL" clId="{37A0AFB6-F6CA-4F11-9C33-0D7619B1449C}" dt="2022-09-22T08:12:18.301" v="7141" actId="14100"/>
        <pc:sldMkLst>
          <pc:docMk/>
          <pc:sldMk cId="3909519556" sldId="322"/>
        </pc:sldMkLst>
        <pc:spChg chg="mod">
          <ac:chgData name="Will Brooks" userId="d4c2b272-852e-451d-80ba-d2f905b38211" providerId="ADAL" clId="{37A0AFB6-F6CA-4F11-9C33-0D7619B1449C}" dt="2022-09-21T15:24:34.658" v="6684" actId="255"/>
          <ac:spMkLst>
            <pc:docMk/>
            <pc:sldMk cId="3909519556" sldId="322"/>
            <ac:spMk id="4" creationId="{42A5EA90-17C9-4BD5-BD0D-74A5419E18C7}"/>
          </ac:spMkLst>
        </pc:spChg>
        <pc:spChg chg="add mod">
          <ac:chgData name="Will Brooks" userId="d4c2b272-852e-451d-80ba-d2f905b38211" providerId="ADAL" clId="{37A0AFB6-F6CA-4F11-9C33-0D7619B1449C}" dt="2022-09-22T08:10:18.934" v="7002" actId="20577"/>
          <ac:spMkLst>
            <pc:docMk/>
            <pc:sldMk cId="3909519556" sldId="322"/>
            <ac:spMk id="11" creationId="{F720F03E-342D-4381-8F4D-43B3561662A0}"/>
          </ac:spMkLst>
        </pc:spChg>
        <pc:spChg chg="add mod">
          <ac:chgData name="Will Brooks" userId="d4c2b272-852e-451d-80ba-d2f905b38211" providerId="ADAL" clId="{37A0AFB6-F6CA-4F11-9C33-0D7619B1449C}" dt="2022-09-22T08:10:21.587" v="7005" actId="20577"/>
          <ac:spMkLst>
            <pc:docMk/>
            <pc:sldMk cId="3909519556" sldId="322"/>
            <ac:spMk id="13" creationId="{9AC92111-7EBB-4255-B2A9-A9F0278CE46B}"/>
          </ac:spMkLst>
        </pc:spChg>
        <pc:spChg chg="add mod">
          <ac:chgData name="Will Brooks" userId="d4c2b272-852e-451d-80ba-d2f905b38211" providerId="ADAL" clId="{37A0AFB6-F6CA-4F11-9C33-0D7619B1449C}" dt="2022-09-22T08:10:49.997" v="7011" actId="14100"/>
          <ac:spMkLst>
            <pc:docMk/>
            <pc:sldMk cId="3909519556" sldId="322"/>
            <ac:spMk id="15" creationId="{35C79EAA-B192-46CA-A8B0-C2EA949CB849}"/>
          </ac:spMkLst>
        </pc:spChg>
        <pc:spChg chg="add mod">
          <ac:chgData name="Will Brooks" userId="d4c2b272-852e-451d-80ba-d2f905b38211" providerId="ADAL" clId="{37A0AFB6-F6CA-4F11-9C33-0D7619B1449C}" dt="2022-09-22T08:11:44.586" v="7086" actId="20577"/>
          <ac:spMkLst>
            <pc:docMk/>
            <pc:sldMk cId="3909519556" sldId="322"/>
            <ac:spMk id="17" creationId="{1931B312-AB1C-4F0B-9F6F-BAEDE0155D4C}"/>
          </ac:spMkLst>
        </pc:spChg>
        <pc:spChg chg="add mod">
          <ac:chgData name="Will Brooks" userId="d4c2b272-852e-451d-80ba-d2f905b38211" providerId="ADAL" clId="{37A0AFB6-F6CA-4F11-9C33-0D7619B1449C}" dt="2022-09-22T08:12:18.301" v="7141" actId="14100"/>
          <ac:spMkLst>
            <pc:docMk/>
            <pc:sldMk cId="3909519556" sldId="322"/>
            <ac:spMk id="18" creationId="{2CB3F09B-1A7D-4587-890E-7DFD87024F9D}"/>
          </ac:spMkLst>
        </pc:spChg>
        <pc:picChg chg="add mod">
          <ac:chgData name="Will Brooks" userId="d4c2b272-852e-451d-80ba-d2f905b38211" providerId="ADAL" clId="{37A0AFB6-F6CA-4F11-9C33-0D7619B1449C}" dt="2022-09-22T08:08:18.788" v="6866" actId="14100"/>
          <ac:picMkLst>
            <pc:docMk/>
            <pc:sldMk cId="3909519556" sldId="322"/>
            <ac:picMk id="6" creationId="{A7280718-E562-4AC0-92E3-E37F575841D1}"/>
          </ac:picMkLst>
        </pc:picChg>
        <pc:picChg chg="del">
          <ac:chgData name="Will Brooks" userId="d4c2b272-852e-451d-80ba-d2f905b38211" providerId="ADAL" clId="{37A0AFB6-F6CA-4F11-9C33-0D7619B1449C}" dt="2022-09-21T15:08:11.560" v="6553" actId="21"/>
          <ac:picMkLst>
            <pc:docMk/>
            <pc:sldMk cId="3909519556" sldId="322"/>
            <ac:picMk id="7" creationId="{E1D8423B-2659-4FCA-865B-E9DFA4510990}"/>
          </ac:picMkLst>
        </pc:picChg>
        <pc:picChg chg="del">
          <ac:chgData name="Will Brooks" userId="d4c2b272-852e-451d-80ba-d2f905b38211" providerId="ADAL" clId="{37A0AFB6-F6CA-4F11-9C33-0D7619B1449C}" dt="2022-09-21T15:08:12.430" v="6554" actId="21"/>
          <ac:picMkLst>
            <pc:docMk/>
            <pc:sldMk cId="3909519556" sldId="322"/>
            <ac:picMk id="9" creationId="{35B18837-73B4-49C2-9D15-47B5A2BCA344}"/>
          </ac:picMkLst>
        </pc:picChg>
        <pc:picChg chg="add mod">
          <ac:chgData name="Will Brooks" userId="d4c2b272-852e-451d-80ba-d2f905b38211" providerId="ADAL" clId="{37A0AFB6-F6CA-4F11-9C33-0D7619B1449C}" dt="2022-09-22T08:08:21.972" v="6867" actId="14100"/>
          <ac:picMkLst>
            <pc:docMk/>
            <pc:sldMk cId="3909519556" sldId="322"/>
            <ac:picMk id="10" creationId="{A209B4DA-B8E5-49DC-BF63-2858946E45DB}"/>
          </ac:picMkLst>
        </pc:picChg>
        <pc:picChg chg="add mod">
          <ac:chgData name="Will Brooks" userId="d4c2b272-852e-451d-80ba-d2f905b38211" providerId="ADAL" clId="{37A0AFB6-F6CA-4F11-9C33-0D7619B1449C}" dt="2022-09-22T08:09:51.349" v="6990" actId="14100"/>
          <ac:picMkLst>
            <pc:docMk/>
            <pc:sldMk cId="3909519556" sldId="322"/>
            <ac:picMk id="12" creationId="{D17A6B68-97DC-4D77-A811-CA8F6D8ED9D2}"/>
          </ac:picMkLst>
        </pc:picChg>
        <pc:picChg chg="add mod">
          <ac:chgData name="Will Brooks" userId="d4c2b272-852e-451d-80ba-d2f905b38211" providerId="ADAL" clId="{37A0AFB6-F6CA-4F11-9C33-0D7619B1449C}" dt="2022-09-22T08:09:54.308" v="6991" actId="14100"/>
          <ac:picMkLst>
            <pc:docMk/>
            <pc:sldMk cId="3909519556" sldId="322"/>
            <ac:picMk id="14" creationId="{99C37069-AE7F-41BF-AA1F-4BF811FC4FAC}"/>
          </ac:picMkLst>
        </pc:picChg>
        <pc:picChg chg="add mod">
          <ac:chgData name="Will Brooks" userId="d4c2b272-852e-451d-80ba-d2f905b38211" providerId="ADAL" clId="{37A0AFB6-F6CA-4F11-9C33-0D7619B1449C}" dt="2022-09-22T08:11:50.548" v="7087" actId="14100"/>
          <ac:picMkLst>
            <pc:docMk/>
            <pc:sldMk cId="3909519556" sldId="322"/>
            <ac:picMk id="16" creationId="{CD3239C5-75E0-471B-9A1E-85843CB60BBF}"/>
          </ac:picMkLst>
        </pc:picChg>
      </pc:sldChg>
      <pc:sldChg chg="addSp modSp add mod">
        <pc:chgData name="Will Brooks" userId="d4c2b272-852e-451d-80ba-d2f905b38211" providerId="ADAL" clId="{37A0AFB6-F6CA-4F11-9C33-0D7619B1449C}" dt="2022-09-22T08:14:08.001" v="7313" actId="20577"/>
        <pc:sldMkLst>
          <pc:docMk/>
          <pc:sldMk cId="98407624" sldId="323"/>
        </pc:sldMkLst>
        <pc:spChg chg="mod">
          <ac:chgData name="Will Brooks" userId="d4c2b272-852e-451d-80ba-d2f905b38211" providerId="ADAL" clId="{37A0AFB6-F6CA-4F11-9C33-0D7619B1449C}" dt="2022-09-21T15:24:48.629" v="6709" actId="20577"/>
          <ac:spMkLst>
            <pc:docMk/>
            <pc:sldMk cId="98407624" sldId="323"/>
            <ac:spMk id="4" creationId="{42A5EA90-17C9-4BD5-BD0D-74A5419E18C7}"/>
          </ac:spMkLst>
        </pc:spChg>
        <pc:spChg chg="add mod">
          <ac:chgData name="Will Brooks" userId="d4c2b272-852e-451d-80ba-d2f905b38211" providerId="ADAL" clId="{37A0AFB6-F6CA-4F11-9C33-0D7619B1449C}" dt="2022-09-22T08:12:58.118" v="7199" actId="20577"/>
          <ac:spMkLst>
            <pc:docMk/>
            <pc:sldMk cId="98407624" sldId="323"/>
            <ac:spMk id="9" creationId="{EB6E1195-F03C-4D26-B8CC-E97C1D419112}"/>
          </ac:spMkLst>
        </pc:spChg>
        <pc:spChg chg="add mod">
          <ac:chgData name="Will Brooks" userId="d4c2b272-852e-451d-80ba-d2f905b38211" providerId="ADAL" clId="{37A0AFB6-F6CA-4F11-9C33-0D7619B1449C}" dt="2022-09-22T08:13:36.532" v="7256" actId="14100"/>
          <ac:spMkLst>
            <pc:docMk/>
            <pc:sldMk cId="98407624" sldId="323"/>
            <ac:spMk id="11" creationId="{32F1990D-C26F-4050-957A-3FF8640573A8}"/>
          </ac:spMkLst>
        </pc:spChg>
        <pc:spChg chg="add mod">
          <ac:chgData name="Will Brooks" userId="d4c2b272-852e-451d-80ba-d2f905b38211" providerId="ADAL" clId="{37A0AFB6-F6CA-4F11-9C33-0D7619B1449C}" dt="2022-09-22T08:14:08.001" v="7313" actId="20577"/>
          <ac:spMkLst>
            <pc:docMk/>
            <pc:sldMk cId="98407624" sldId="323"/>
            <ac:spMk id="12" creationId="{10CE4C5C-EDFB-4AC2-909C-75EF358030A5}"/>
          </ac:spMkLst>
        </pc:spChg>
        <pc:picChg chg="add mod">
          <ac:chgData name="Will Brooks" userId="d4c2b272-852e-451d-80ba-d2f905b38211" providerId="ADAL" clId="{37A0AFB6-F6CA-4F11-9C33-0D7619B1449C}" dt="2022-09-21T15:14:31.720" v="6586" actId="1076"/>
          <ac:picMkLst>
            <pc:docMk/>
            <pc:sldMk cId="98407624" sldId="323"/>
            <ac:picMk id="6" creationId="{F7EA2DAB-6838-47F9-8C37-D66B5970B4A0}"/>
          </ac:picMkLst>
        </pc:picChg>
        <pc:picChg chg="add mod">
          <ac:chgData name="Will Brooks" userId="d4c2b272-852e-451d-80ba-d2f905b38211" providerId="ADAL" clId="{37A0AFB6-F6CA-4F11-9C33-0D7619B1449C}" dt="2022-09-21T15:15:58.153" v="6589" actId="1076"/>
          <ac:picMkLst>
            <pc:docMk/>
            <pc:sldMk cId="98407624" sldId="323"/>
            <ac:picMk id="8" creationId="{2B786FDD-9868-44C0-A890-CA9AFF167533}"/>
          </ac:picMkLst>
        </pc:picChg>
        <pc:picChg chg="add mod">
          <ac:chgData name="Will Brooks" userId="d4c2b272-852e-451d-80ba-d2f905b38211" providerId="ADAL" clId="{37A0AFB6-F6CA-4F11-9C33-0D7619B1449C}" dt="2022-09-22T08:13:45.220" v="7259" actId="14100"/>
          <ac:picMkLst>
            <pc:docMk/>
            <pc:sldMk cId="98407624" sldId="323"/>
            <ac:picMk id="10" creationId="{EA2BE417-1870-4DEC-B25E-857EC7903C7D}"/>
          </ac:picMkLst>
        </pc:picChg>
      </pc:sldChg>
      <pc:sldChg chg="addSp modSp add mod">
        <pc:chgData name="Will Brooks" userId="d4c2b272-852e-451d-80ba-d2f905b38211" providerId="ADAL" clId="{37A0AFB6-F6CA-4F11-9C33-0D7619B1449C}" dt="2022-09-22T10:35:12.918" v="7738" actId="20577"/>
        <pc:sldMkLst>
          <pc:docMk/>
          <pc:sldMk cId="3536564236" sldId="324"/>
        </pc:sldMkLst>
        <pc:spChg chg="mod">
          <ac:chgData name="Will Brooks" userId="d4c2b272-852e-451d-80ba-d2f905b38211" providerId="ADAL" clId="{37A0AFB6-F6CA-4F11-9C33-0D7619B1449C}" dt="2022-09-21T15:25:05.340" v="6718" actId="20577"/>
          <ac:spMkLst>
            <pc:docMk/>
            <pc:sldMk cId="3536564236" sldId="324"/>
            <ac:spMk id="4" creationId="{42A5EA90-17C9-4BD5-BD0D-74A5419E18C7}"/>
          </ac:spMkLst>
        </pc:spChg>
        <pc:spChg chg="add mod">
          <ac:chgData name="Will Brooks" userId="d4c2b272-852e-451d-80ba-d2f905b38211" providerId="ADAL" clId="{37A0AFB6-F6CA-4F11-9C33-0D7619B1449C}" dt="2022-09-22T10:35:07.476" v="7734" actId="20577"/>
          <ac:spMkLst>
            <pc:docMk/>
            <pc:sldMk cId="3536564236" sldId="324"/>
            <ac:spMk id="11" creationId="{36068B4A-281B-4488-A6D2-72F1B78F61D8}"/>
          </ac:spMkLst>
        </pc:spChg>
        <pc:spChg chg="add mod">
          <ac:chgData name="Will Brooks" userId="d4c2b272-852e-451d-80ba-d2f905b38211" providerId="ADAL" clId="{37A0AFB6-F6CA-4F11-9C33-0D7619B1449C}" dt="2022-09-22T10:35:09.906" v="7736" actId="20577"/>
          <ac:spMkLst>
            <pc:docMk/>
            <pc:sldMk cId="3536564236" sldId="324"/>
            <ac:spMk id="13" creationId="{13320283-3E53-451B-A752-D810B23061FC}"/>
          </ac:spMkLst>
        </pc:spChg>
        <pc:spChg chg="add mod">
          <ac:chgData name="Will Brooks" userId="d4c2b272-852e-451d-80ba-d2f905b38211" providerId="ADAL" clId="{37A0AFB6-F6CA-4F11-9C33-0D7619B1449C}" dt="2022-09-22T10:35:12.918" v="7738" actId="20577"/>
          <ac:spMkLst>
            <pc:docMk/>
            <pc:sldMk cId="3536564236" sldId="324"/>
            <ac:spMk id="15" creationId="{1EE50938-7D05-41BA-A1DE-BA048FF2DC34}"/>
          </ac:spMkLst>
        </pc:spChg>
        <pc:picChg chg="add mod">
          <ac:chgData name="Will Brooks" userId="d4c2b272-852e-451d-80ba-d2f905b38211" providerId="ADAL" clId="{37A0AFB6-F6CA-4F11-9C33-0D7619B1449C}" dt="2022-09-21T15:18:23.399" v="6595" actId="14100"/>
          <ac:picMkLst>
            <pc:docMk/>
            <pc:sldMk cId="3536564236" sldId="324"/>
            <ac:picMk id="6" creationId="{DBE53EF4-840C-4E23-8D94-BF61F379F76F}"/>
          </ac:picMkLst>
        </pc:picChg>
        <pc:picChg chg="add mod">
          <ac:chgData name="Will Brooks" userId="d4c2b272-852e-451d-80ba-d2f905b38211" providerId="ADAL" clId="{37A0AFB6-F6CA-4F11-9C33-0D7619B1449C}" dt="2022-09-21T15:18:56.197" v="6597" actId="1076"/>
          <ac:picMkLst>
            <pc:docMk/>
            <pc:sldMk cId="3536564236" sldId="324"/>
            <ac:picMk id="8" creationId="{80FE9F44-3D43-40A0-9AE4-6CB37A5E9D04}"/>
          </ac:picMkLst>
        </pc:picChg>
        <pc:picChg chg="add mod modCrop">
          <ac:chgData name="Will Brooks" userId="d4c2b272-852e-451d-80ba-d2f905b38211" providerId="ADAL" clId="{37A0AFB6-F6CA-4F11-9C33-0D7619B1449C}" dt="2022-09-22T08:14:46.811" v="7359" actId="1076"/>
          <ac:picMkLst>
            <pc:docMk/>
            <pc:sldMk cId="3536564236" sldId="324"/>
            <ac:picMk id="10" creationId="{8242E240-15FF-4F22-945B-A5AE1D2C8FCA}"/>
          </ac:picMkLst>
        </pc:picChg>
        <pc:picChg chg="add mod">
          <ac:chgData name="Will Brooks" userId="d4c2b272-852e-451d-80ba-d2f905b38211" providerId="ADAL" clId="{37A0AFB6-F6CA-4F11-9C33-0D7619B1449C}" dt="2022-09-21T15:21:01.238" v="6606" actId="1076"/>
          <ac:picMkLst>
            <pc:docMk/>
            <pc:sldMk cId="3536564236" sldId="324"/>
            <ac:picMk id="12" creationId="{8CA1AB38-A54D-45E5-9AD0-89E475317D64}"/>
          </ac:picMkLst>
        </pc:picChg>
        <pc:picChg chg="add mod">
          <ac:chgData name="Will Brooks" userId="d4c2b272-852e-451d-80ba-d2f905b38211" providerId="ADAL" clId="{37A0AFB6-F6CA-4F11-9C33-0D7619B1449C}" dt="2022-09-21T15:22:13.574" v="6611" actId="1076"/>
          <ac:picMkLst>
            <pc:docMk/>
            <pc:sldMk cId="3536564236" sldId="324"/>
            <ac:picMk id="14" creationId="{A7BDB5D9-522C-4260-BD5D-777725357662}"/>
          </ac:picMkLst>
        </pc:picChg>
      </pc:sldChg>
      <pc:sldChg chg="addSp modSp add mod">
        <pc:chgData name="Will Brooks" userId="d4c2b272-852e-451d-80ba-d2f905b38211" providerId="ADAL" clId="{37A0AFB6-F6CA-4F11-9C33-0D7619B1449C}" dt="2022-09-22T10:35:20.565" v="7742" actId="20577"/>
        <pc:sldMkLst>
          <pc:docMk/>
          <pc:sldMk cId="2406069309" sldId="325"/>
        </pc:sldMkLst>
        <pc:spChg chg="mod">
          <ac:chgData name="Will Brooks" userId="d4c2b272-852e-451d-80ba-d2f905b38211" providerId="ADAL" clId="{37A0AFB6-F6CA-4F11-9C33-0D7619B1449C}" dt="2022-09-21T15:25:15.717" v="6745" actId="20577"/>
          <ac:spMkLst>
            <pc:docMk/>
            <pc:sldMk cId="2406069309" sldId="325"/>
            <ac:spMk id="4" creationId="{42A5EA90-17C9-4BD5-BD0D-74A5419E18C7}"/>
          </ac:spMkLst>
        </pc:spChg>
        <pc:spChg chg="add mod">
          <ac:chgData name="Will Brooks" userId="d4c2b272-852e-451d-80ba-d2f905b38211" providerId="ADAL" clId="{37A0AFB6-F6CA-4F11-9C33-0D7619B1449C}" dt="2022-09-22T10:35:17.604" v="7740" actId="20577"/>
          <ac:spMkLst>
            <pc:docMk/>
            <pc:sldMk cId="2406069309" sldId="325"/>
            <ac:spMk id="7" creationId="{2FD32B8D-BCB9-4C77-AE2B-314419D0041E}"/>
          </ac:spMkLst>
        </pc:spChg>
        <pc:spChg chg="add mod">
          <ac:chgData name="Will Brooks" userId="d4c2b272-852e-451d-80ba-d2f905b38211" providerId="ADAL" clId="{37A0AFB6-F6CA-4F11-9C33-0D7619B1449C}" dt="2022-09-22T10:35:20.565" v="7742" actId="20577"/>
          <ac:spMkLst>
            <pc:docMk/>
            <pc:sldMk cId="2406069309" sldId="325"/>
            <ac:spMk id="9" creationId="{C92C4104-CFB6-49CC-93A5-4B32E2983AC1}"/>
          </ac:spMkLst>
        </pc:spChg>
        <pc:picChg chg="add mod">
          <ac:chgData name="Will Brooks" userId="d4c2b272-852e-451d-80ba-d2f905b38211" providerId="ADAL" clId="{37A0AFB6-F6CA-4F11-9C33-0D7619B1449C}" dt="2022-09-21T15:23:11.373" v="6613" actId="1076"/>
          <ac:picMkLst>
            <pc:docMk/>
            <pc:sldMk cId="2406069309" sldId="325"/>
            <ac:picMk id="6" creationId="{6A391E07-E432-46CB-9E20-1DB59A98AFF0}"/>
          </ac:picMkLst>
        </pc:picChg>
        <pc:picChg chg="add mod">
          <ac:chgData name="Will Brooks" userId="d4c2b272-852e-451d-80ba-d2f905b38211" providerId="ADAL" clId="{37A0AFB6-F6CA-4F11-9C33-0D7619B1449C}" dt="2022-09-21T15:23:56.732" v="6616" actId="14100"/>
          <ac:picMkLst>
            <pc:docMk/>
            <pc:sldMk cId="2406069309" sldId="325"/>
            <ac:picMk id="8" creationId="{5B649B2F-0F72-422F-9074-325D5AF7E46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22/09/2022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dirty="0"/>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22/09/2022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dirty="0"/>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2</a:t>
            </a:fld>
            <a:endParaRPr lang="en-GB" dirty="0"/>
          </a:p>
        </p:txBody>
      </p:sp>
    </p:spTree>
    <p:extLst>
      <p:ext uri="{BB962C8B-B14F-4D97-AF65-F5344CB8AC3E}">
        <p14:creationId xmlns:p14="http://schemas.microsoft.com/office/powerpoint/2010/main" val="1018084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11</a:t>
            </a:fld>
            <a:endParaRPr lang="en-GB" dirty="0"/>
          </a:p>
        </p:txBody>
      </p:sp>
    </p:spTree>
    <p:extLst>
      <p:ext uri="{BB962C8B-B14F-4D97-AF65-F5344CB8AC3E}">
        <p14:creationId xmlns:p14="http://schemas.microsoft.com/office/powerpoint/2010/main" val="377928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3</a:t>
            </a:fld>
            <a:endParaRPr lang="en-GB" dirty="0"/>
          </a:p>
        </p:txBody>
      </p:sp>
    </p:spTree>
    <p:extLst>
      <p:ext uri="{BB962C8B-B14F-4D97-AF65-F5344CB8AC3E}">
        <p14:creationId xmlns:p14="http://schemas.microsoft.com/office/powerpoint/2010/main" val="16764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4</a:t>
            </a:fld>
            <a:endParaRPr lang="en-GB" dirty="0"/>
          </a:p>
        </p:txBody>
      </p:sp>
    </p:spTree>
    <p:extLst>
      <p:ext uri="{BB962C8B-B14F-4D97-AF65-F5344CB8AC3E}">
        <p14:creationId xmlns:p14="http://schemas.microsoft.com/office/powerpoint/2010/main" val="78224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5</a:t>
            </a:fld>
            <a:endParaRPr lang="en-GB" dirty="0"/>
          </a:p>
        </p:txBody>
      </p:sp>
    </p:spTree>
    <p:extLst>
      <p:ext uri="{BB962C8B-B14F-4D97-AF65-F5344CB8AC3E}">
        <p14:creationId xmlns:p14="http://schemas.microsoft.com/office/powerpoint/2010/main" val="15059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6</a:t>
            </a:fld>
            <a:endParaRPr lang="en-GB" dirty="0"/>
          </a:p>
        </p:txBody>
      </p:sp>
    </p:spTree>
    <p:extLst>
      <p:ext uri="{BB962C8B-B14F-4D97-AF65-F5344CB8AC3E}">
        <p14:creationId xmlns:p14="http://schemas.microsoft.com/office/powerpoint/2010/main" val="15550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7</a:t>
            </a:fld>
            <a:endParaRPr lang="en-GB" dirty="0"/>
          </a:p>
        </p:txBody>
      </p:sp>
    </p:spTree>
    <p:extLst>
      <p:ext uri="{BB962C8B-B14F-4D97-AF65-F5344CB8AC3E}">
        <p14:creationId xmlns:p14="http://schemas.microsoft.com/office/powerpoint/2010/main" val="233249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8</a:t>
            </a:fld>
            <a:endParaRPr lang="en-GB" dirty="0"/>
          </a:p>
        </p:txBody>
      </p:sp>
    </p:spTree>
    <p:extLst>
      <p:ext uri="{BB962C8B-B14F-4D97-AF65-F5344CB8AC3E}">
        <p14:creationId xmlns:p14="http://schemas.microsoft.com/office/powerpoint/2010/main" val="375513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9</a:t>
            </a:fld>
            <a:endParaRPr lang="en-GB" dirty="0"/>
          </a:p>
        </p:txBody>
      </p:sp>
    </p:spTree>
    <p:extLst>
      <p:ext uri="{BB962C8B-B14F-4D97-AF65-F5344CB8AC3E}">
        <p14:creationId xmlns:p14="http://schemas.microsoft.com/office/powerpoint/2010/main" val="318179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GB"/>
              <a:t>NHS Improvement</a:t>
            </a:r>
            <a:endParaRPr lang="en-GB" dirty="0"/>
          </a:p>
        </p:txBody>
      </p:sp>
      <p:sp>
        <p:nvSpPr>
          <p:cNvPr id="5" name="Slide Number Placeholder 4"/>
          <p:cNvSpPr>
            <a:spLocks noGrp="1"/>
          </p:cNvSpPr>
          <p:nvPr>
            <p:ph type="sldNum" sz="quarter" idx="5"/>
          </p:nvPr>
        </p:nvSpPr>
        <p:spPr/>
        <p:txBody>
          <a:bodyPr/>
          <a:lstStyle/>
          <a:p>
            <a:fld id="{7890AB7D-FC04-41BF-88F7-E47891A06283}" type="slidenum">
              <a:rPr lang="en-GB" smtClean="0"/>
              <a:t>10</a:t>
            </a:fld>
            <a:endParaRPr lang="en-GB" dirty="0"/>
          </a:p>
        </p:txBody>
      </p:sp>
    </p:spTree>
    <p:extLst>
      <p:ext uri="{BB962C8B-B14F-4D97-AF65-F5344CB8AC3E}">
        <p14:creationId xmlns:p14="http://schemas.microsoft.com/office/powerpoint/2010/main" val="2135217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449539" y="3660487"/>
            <a:ext cx="78867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dirty="0"/>
              <a:t>Presentation title</a:t>
            </a:r>
          </a:p>
        </p:txBody>
      </p:sp>
      <p:sp>
        <p:nvSpPr>
          <p:cNvPr id="11" name="Subtitle 2"/>
          <p:cNvSpPr>
            <a:spLocks noGrp="1"/>
          </p:cNvSpPr>
          <p:nvPr>
            <p:ph type="subTitle" idx="1" hasCustomPrompt="1"/>
          </p:nvPr>
        </p:nvSpPr>
        <p:spPr>
          <a:xfrm>
            <a:off x="463726" y="4364955"/>
            <a:ext cx="6858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pic>
        <p:nvPicPr>
          <p:cNvPr id="5" name="Content Placeholder 16">
            <a:extLst>
              <a:ext uri="{FF2B5EF4-FFF2-40B4-BE49-F238E27FC236}">
                <a16:creationId xmlns:a16="http://schemas.microsoft.com/office/drawing/2014/main" id="{5FDDE1C8-218E-4901-92BB-E0ADB27DCE4B}"/>
              </a:ext>
            </a:extLst>
          </p:cNvPr>
          <p:cNvPicPr>
            <a:picLocks noChangeAspect="1"/>
          </p:cNvPicPr>
          <p:nvPr userDrawn="1"/>
        </p:nvPicPr>
        <p:blipFill>
          <a:blip r:embed="rId2"/>
          <a:stretch>
            <a:fillRect/>
          </a:stretch>
        </p:blipFill>
        <p:spPr>
          <a:xfrm>
            <a:off x="0" y="6345236"/>
            <a:ext cx="9144000" cy="309465"/>
          </a:xfrm>
          <a:prstGeom prst="rect">
            <a:avLst/>
          </a:prstGeom>
        </p:spPr>
      </p:pic>
      <p:sp>
        <p:nvSpPr>
          <p:cNvPr id="6" name="Text Box 4">
            <a:extLst>
              <a:ext uri="{FF2B5EF4-FFF2-40B4-BE49-F238E27FC236}">
                <a16:creationId xmlns:a16="http://schemas.microsoft.com/office/drawing/2014/main" id="{733EB1D2-9EB5-4BBA-9043-DD9322866AB7}"/>
              </a:ext>
            </a:extLst>
          </p:cNvPr>
          <p:cNvSpPr txBox="1"/>
          <p:nvPr userDrawn="1"/>
        </p:nvSpPr>
        <p:spPr>
          <a:xfrm>
            <a:off x="3747409" y="5792942"/>
            <a:ext cx="1605823"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NHS England</a:t>
            </a:r>
            <a:endParaRPr lang="en-GB" sz="12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D7D6E55-FA8F-4D85-9B8D-E21B13DAE6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22800" y="291600"/>
            <a:ext cx="953272"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4DCF8F-92BF-4905-B540-B92A74FF0875}"/>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BB2473DA-171C-4ECF-9836-C003AC928D51}"/>
              </a:ext>
            </a:extLst>
          </p:cNvPr>
          <p:cNvSpPr>
            <a:spLocks noGrp="1"/>
          </p:cNvSpPr>
          <p:nvPr>
            <p:ph type="body" sz="quarter" idx="11" hasCustomPrompt="1"/>
          </p:nvPr>
        </p:nvSpPr>
        <p:spPr>
          <a:xfrm>
            <a:off x="1448049" y="2348880"/>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9A27BA0E-5615-414F-841D-2E4636A670EF}"/>
              </a:ext>
            </a:extLst>
          </p:cNvPr>
          <p:cNvSpPr>
            <a:spLocks noGrp="1"/>
          </p:cNvSpPr>
          <p:nvPr>
            <p:ph type="body" idx="1" hasCustomPrompt="1"/>
          </p:nvPr>
        </p:nvSpPr>
        <p:spPr>
          <a:xfrm>
            <a:off x="110697" y="1124744"/>
            <a:ext cx="1259345" cy="108012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72A08160-CFEF-4D49-8DEB-921D4394AA19}"/>
              </a:ext>
            </a:extLst>
          </p:cNvPr>
          <p:cNvSpPr>
            <a:spLocks noGrp="1"/>
          </p:cNvSpPr>
          <p:nvPr>
            <p:ph type="body" sz="quarter" idx="14" hasCustomPrompt="1"/>
          </p:nvPr>
        </p:nvSpPr>
        <p:spPr>
          <a:xfrm>
            <a:off x="1448049" y="1124744"/>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8CB9EF5C-E43A-4DFE-A4FA-3888A94C30B1}"/>
              </a:ext>
            </a:extLst>
          </p:cNvPr>
          <p:cNvSpPr>
            <a:spLocks noGrp="1"/>
          </p:cNvSpPr>
          <p:nvPr>
            <p:ph type="body" idx="15" hasCustomPrompt="1"/>
          </p:nvPr>
        </p:nvSpPr>
        <p:spPr>
          <a:xfrm>
            <a:off x="110698" y="2348880"/>
            <a:ext cx="1259344" cy="108012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83C6371E-CA5C-48F3-A61B-C9CF61FF4425}"/>
              </a:ext>
            </a:extLst>
          </p:cNvPr>
          <p:cNvSpPr>
            <a:spLocks noGrp="1"/>
          </p:cNvSpPr>
          <p:nvPr>
            <p:ph type="body" sz="quarter" idx="18" hasCustomPrompt="1"/>
          </p:nvPr>
        </p:nvSpPr>
        <p:spPr>
          <a:xfrm>
            <a:off x="1448049" y="3573016"/>
            <a:ext cx="7585254"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0D45B89-E3B6-4F2A-BFED-8930361477D9}"/>
              </a:ext>
            </a:extLst>
          </p:cNvPr>
          <p:cNvSpPr>
            <a:spLocks noGrp="1"/>
          </p:cNvSpPr>
          <p:nvPr>
            <p:ph type="body" idx="19" hasCustomPrompt="1"/>
          </p:nvPr>
        </p:nvSpPr>
        <p:spPr>
          <a:xfrm>
            <a:off x="110697" y="3573016"/>
            <a:ext cx="1259345"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ext Placeholder 20">
            <a:extLst>
              <a:ext uri="{FF2B5EF4-FFF2-40B4-BE49-F238E27FC236}">
                <a16:creationId xmlns:a16="http://schemas.microsoft.com/office/drawing/2014/main" id="{F5F10815-6758-4E0C-B8E2-68CD063175E8}"/>
              </a:ext>
            </a:extLst>
          </p:cNvPr>
          <p:cNvSpPr>
            <a:spLocks noGrp="1"/>
          </p:cNvSpPr>
          <p:nvPr>
            <p:ph type="body" sz="quarter" idx="20" hasCustomPrompt="1"/>
          </p:nvPr>
        </p:nvSpPr>
        <p:spPr>
          <a:xfrm>
            <a:off x="1448049" y="4797152"/>
            <a:ext cx="7585253" cy="108012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B224C8AB-FC3D-4C1D-A340-69F0E96A0496}"/>
              </a:ext>
            </a:extLst>
          </p:cNvPr>
          <p:cNvSpPr>
            <a:spLocks noGrp="1"/>
          </p:cNvSpPr>
          <p:nvPr>
            <p:ph type="body" idx="21" hasCustomPrompt="1"/>
          </p:nvPr>
        </p:nvSpPr>
        <p:spPr>
          <a:xfrm>
            <a:off x="110697" y="4797152"/>
            <a:ext cx="1259344" cy="108012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4</a:t>
            </a:r>
          </a:p>
        </p:txBody>
      </p:sp>
      <p:sp>
        <p:nvSpPr>
          <p:cNvPr id="16" name="Title 10">
            <a:extLst>
              <a:ext uri="{FF2B5EF4-FFF2-40B4-BE49-F238E27FC236}">
                <a16:creationId xmlns:a16="http://schemas.microsoft.com/office/drawing/2014/main" id="{3A9EC18A-3E9B-4F03-8E1C-7799EF85EBD5}"/>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4" name="Picture 13">
            <a:extLst>
              <a:ext uri="{FF2B5EF4-FFF2-40B4-BE49-F238E27FC236}">
                <a16:creationId xmlns:a16="http://schemas.microsoft.com/office/drawing/2014/main" id="{65A7ABDE-8F3F-4B74-B69D-DB76ECF741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6821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graph">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6FA4E7-03C8-44AC-9D36-1FDA60A79274}"/>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63DD8009-8C71-470C-8673-BED1114C63A4}"/>
              </a:ext>
            </a:extLst>
          </p:cNvPr>
          <p:cNvSpPr>
            <a:spLocks noGrp="1"/>
          </p:cNvSpPr>
          <p:nvPr>
            <p:ph type="body" sz="quarter" idx="11" hasCustomPrompt="1"/>
          </p:nvPr>
        </p:nvSpPr>
        <p:spPr>
          <a:xfrm>
            <a:off x="183266" y="1578393"/>
            <a:ext cx="4246773"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8FD99CF1-A51A-4157-B445-FFB5A65B5967}"/>
              </a:ext>
            </a:extLst>
          </p:cNvPr>
          <p:cNvSpPr>
            <a:spLocks noGrp="1"/>
          </p:cNvSpPr>
          <p:nvPr>
            <p:ph type="body" idx="1" hasCustomPrompt="1"/>
          </p:nvPr>
        </p:nvSpPr>
        <p:spPr>
          <a:xfrm>
            <a:off x="183267" y="1010837"/>
            <a:ext cx="424677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53627F78-B9FE-453B-AECD-4D2235DCE406}"/>
              </a:ext>
            </a:extLst>
          </p:cNvPr>
          <p:cNvSpPr>
            <a:spLocks noGrp="1"/>
          </p:cNvSpPr>
          <p:nvPr>
            <p:ph type="body" idx="13" hasCustomPrompt="1"/>
          </p:nvPr>
        </p:nvSpPr>
        <p:spPr>
          <a:xfrm>
            <a:off x="4707768" y="1010837"/>
            <a:ext cx="4247257"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F22509C7-FF1A-4FCE-B48D-194C7477D2CF}"/>
              </a:ext>
            </a:extLst>
          </p:cNvPr>
          <p:cNvSpPr>
            <a:spLocks noGrp="1"/>
          </p:cNvSpPr>
          <p:nvPr>
            <p:ph sz="quarter" idx="14" hasCustomPrompt="1"/>
          </p:nvPr>
        </p:nvSpPr>
        <p:spPr>
          <a:xfrm>
            <a:off x="4707769" y="1581493"/>
            <a:ext cx="4247255" cy="4511803"/>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itle 10">
            <a:extLst>
              <a:ext uri="{FF2B5EF4-FFF2-40B4-BE49-F238E27FC236}">
                <a16:creationId xmlns:a16="http://schemas.microsoft.com/office/drawing/2014/main" id="{8566680A-38CD-43A5-B5EA-8CBDB834A204}"/>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1" name="Straight Connector 10">
            <a:extLst>
              <a:ext uri="{FF2B5EF4-FFF2-40B4-BE49-F238E27FC236}">
                <a16:creationId xmlns:a16="http://schemas.microsoft.com/office/drawing/2014/main" id="{516D5FD6-9572-4CCB-A1E8-06724B4C4E22}"/>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4ABF0E8-ACEE-4393-BA58-233006DD27CF}"/>
              </a:ext>
            </a:extLst>
          </p:cNvPr>
          <p:cNvCxnSpPr/>
          <p:nvPr userDrawn="1"/>
        </p:nvCxnSpPr>
        <p:spPr bwMode="auto">
          <a:xfrm>
            <a:off x="4705586" y="1581493"/>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0EFBB1EB-C337-40D3-8FBD-EDE1396CB3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08507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A63D24-6D31-48F4-83EA-A2AEA2D8E493}"/>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D8DE7702-1891-4819-B7F4-5CA548721B84}"/>
              </a:ext>
            </a:extLst>
          </p:cNvPr>
          <p:cNvSpPr>
            <a:spLocks noGrp="1"/>
          </p:cNvSpPr>
          <p:nvPr>
            <p:ph type="body" sz="quarter" idx="11" hasCustomPrompt="1"/>
          </p:nvPr>
        </p:nvSpPr>
        <p:spPr>
          <a:xfrm>
            <a:off x="183267" y="1578496"/>
            <a:ext cx="4247740"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 </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D1852AC9-00A3-4FC8-B7E6-340468EE275E}"/>
              </a:ext>
            </a:extLst>
          </p:cNvPr>
          <p:cNvSpPr>
            <a:spLocks noGrp="1"/>
          </p:cNvSpPr>
          <p:nvPr>
            <p:ph type="body" idx="1" hasCustomPrompt="1"/>
          </p:nvPr>
        </p:nvSpPr>
        <p:spPr>
          <a:xfrm>
            <a:off x="183266" y="1010940"/>
            <a:ext cx="424774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
            <a:extLst>
              <a:ext uri="{FF2B5EF4-FFF2-40B4-BE49-F238E27FC236}">
                <a16:creationId xmlns:a16="http://schemas.microsoft.com/office/drawing/2014/main" id="{B5995662-79FE-44FD-BE4E-9767B802CE9E}"/>
              </a:ext>
            </a:extLst>
          </p:cNvPr>
          <p:cNvSpPr>
            <a:spLocks noGrp="1"/>
          </p:cNvSpPr>
          <p:nvPr>
            <p:ph type="body" idx="13" hasCustomPrompt="1"/>
          </p:nvPr>
        </p:nvSpPr>
        <p:spPr>
          <a:xfrm>
            <a:off x="4707769" y="1016000"/>
            <a:ext cx="4247256"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9" name="Content Placeholder 5">
            <a:extLst>
              <a:ext uri="{FF2B5EF4-FFF2-40B4-BE49-F238E27FC236}">
                <a16:creationId xmlns:a16="http://schemas.microsoft.com/office/drawing/2014/main" id="{D581D3E8-4F4C-45B1-9924-5B3EDFD9448B}"/>
              </a:ext>
            </a:extLst>
          </p:cNvPr>
          <p:cNvSpPr>
            <a:spLocks noGrp="1"/>
          </p:cNvSpPr>
          <p:nvPr>
            <p:ph sz="quarter" idx="14" hasCustomPrompt="1"/>
          </p:nvPr>
        </p:nvSpPr>
        <p:spPr>
          <a:xfrm>
            <a:off x="4707768" y="1582164"/>
            <a:ext cx="4247255" cy="1944687"/>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0" name="Text Placeholder 2">
            <a:extLst>
              <a:ext uri="{FF2B5EF4-FFF2-40B4-BE49-F238E27FC236}">
                <a16:creationId xmlns:a16="http://schemas.microsoft.com/office/drawing/2014/main" id="{87F85A98-ECAD-4485-81C6-E1C475276267}"/>
              </a:ext>
            </a:extLst>
          </p:cNvPr>
          <p:cNvSpPr>
            <a:spLocks noGrp="1"/>
          </p:cNvSpPr>
          <p:nvPr>
            <p:ph type="body" idx="15" hasCustomPrompt="1"/>
          </p:nvPr>
        </p:nvSpPr>
        <p:spPr>
          <a:xfrm>
            <a:off x="4707284" y="3578076"/>
            <a:ext cx="4247741" cy="545852"/>
          </a:xfrm>
          <a:prstGeom prst="rect">
            <a:avLst/>
          </a:prstGeom>
        </p:spPr>
        <p:txBody>
          <a:bodyPr anchor="b"/>
          <a:lstStyle>
            <a:lvl1pPr marL="0" indent="0" algn="ctr">
              <a:spcBef>
                <a:spcPts val="0"/>
              </a:spcBef>
              <a:buNone/>
              <a:defRPr sz="1600" b="1" i="0" u="none" baseline="0">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title for chart/graphic below</a:t>
            </a:r>
          </a:p>
          <a:p>
            <a:pPr lvl="0"/>
            <a:r>
              <a:rPr lang="en-US" dirty="0"/>
              <a:t> (max two lines)</a:t>
            </a:r>
          </a:p>
        </p:txBody>
      </p:sp>
      <p:sp>
        <p:nvSpPr>
          <p:cNvPr id="11" name="Content Placeholder 5">
            <a:extLst>
              <a:ext uri="{FF2B5EF4-FFF2-40B4-BE49-F238E27FC236}">
                <a16:creationId xmlns:a16="http://schemas.microsoft.com/office/drawing/2014/main" id="{88F4DA3A-DFE5-4F37-BBB5-7E603FAE4C13}"/>
              </a:ext>
            </a:extLst>
          </p:cNvPr>
          <p:cNvSpPr>
            <a:spLocks noGrp="1"/>
          </p:cNvSpPr>
          <p:nvPr>
            <p:ph sz="quarter" idx="16" hasCustomPrompt="1"/>
          </p:nvPr>
        </p:nvSpPr>
        <p:spPr>
          <a:xfrm>
            <a:off x="4707283" y="4144240"/>
            <a:ext cx="4247741" cy="1969836"/>
          </a:xfrm>
          <a:prstGeom prst="rect">
            <a:avLst/>
          </a:prstGeom>
        </p:spPr>
        <p:txBody>
          <a:bodyPr/>
          <a:lstStyle>
            <a:lvl1pPr>
              <a:defRPr sz="1400" b="1" baseline="0"/>
            </a:lvl1pPr>
          </a:lstStyle>
          <a:p>
            <a:pPr lvl="0"/>
            <a:r>
              <a:rPr lang="en-US" dirty="0"/>
              <a:t>Click on the icons below to add a table, chart, smart art, picture or other media</a:t>
            </a:r>
            <a:endParaRPr lang="en-GB" dirty="0"/>
          </a:p>
        </p:txBody>
      </p:sp>
      <p:sp>
        <p:nvSpPr>
          <p:cNvPr id="12" name="Title 10">
            <a:extLst>
              <a:ext uri="{FF2B5EF4-FFF2-40B4-BE49-F238E27FC236}">
                <a16:creationId xmlns:a16="http://schemas.microsoft.com/office/drawing/2014/main" id="{C787B8B4-5594-42BB-8234-606FE9B1275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3" name="Straight Connector 12">
            <a:extLst>
              <a:ext uri="{FF2B5EF4-FFF2-40B4-BE49-F238E27FC236}">
                <a16:creationId xmlns:a16="http://schemas.microsoft.com/office/drawing/2014/main" id="{1E45EB95-5628-42CA-9533-1AEFD00C7B97}"/>
              </a:ext>
            </a:extLst>
          </p:cNvPr>
          <p:cNvCxnSpPr/>
          <p:nvPr userDrawn="1"/>
        </p:nvCxnSpPr>
        <p:spPr bwMode="auto">
          <a:xfrm>
            <a:off x="188976" y="157975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31F61A0-F5BE-4A79-BC43-8A757BF95C37}"/>
              </a:ext>
            </a:extLst>
          </p:cNvPr>
          <p:cNvCxnSpPr/>
          <p:nvPr userDrawn="1"/>
        </p:nvCxnSpPr>
        <p:spPr bwMode="auto">
          <a:xfrm>
            <a:off x="4705387" y="1581826"/>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5544B6AF-0EDB-464A-9919-9307EB040A52}"/>
              </a:ext>
            </a:extLst>
          </p:cNvPr>
          <p:cNvCxnSpPr/>
          <p:nvPr userDrawn="1"/>
        </p:nvCxnSpPr>
        <p:spPr bwMode="auto">
          <a:xfrm>
            <a:off x="4707769" y="4144240"/>
            <a:ext cx="4250734"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 name="Picture 15">
            <a:extLst>
              <a:ext uri="{FF2B5EF4-FFF2-40B4-BE49-F238E27FC236}">
                <a16:creationId xmlns:a16="http://schemas.microsoft.com/office/drawing/2014/main" id="{E254E530-2592-4B63-AF6C-0F985A1EFD1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820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3152E8-C44E-4579-8469-845847BFAF1D}"/>
              </a:ext>
            </a:extLst>
          </p:cNvPr>
          <p:cNvSpPr>
            <a:spLocks noGrp="1"/>
          </p:cNvSpPr>
          <p:nvPr>
            <p:ph type="ftr" sz="quarter" idx="10"/>
          </p:nvPr>
        </p:nvSpPr>
        <p:spPr/>
        <p:txBody>
          <a:bodyPr/>
          <a:lstStyle/>
          <a:p>
            <a:r>
              <a:rPr lang="en-GB"/>
              <a:t>PowerPoint Style Guide / Supporting Templates</a:t>
            </a:r>
            <a:endParaRPr lang="en-US" dirty="0"/>
          </a:p>
        </p:txBody>
      </p:sp>
      <p:sp>
        <p:nvSpPr>
          <p:cNvPr id="11" name="Title 10">
            <a:extLst>
              <a:ext uri="{FF2B5EF4-FFF2-40B4-BE49-F238E27FC236}">
                <a16:creationId xmlns:a16="http://schemas.microsoft.com/office/drawing/2014/main" id="{94D86091-C003-41D1-97C4-40AA1A461E6F}"/>
              </a:ext>
            </a:extLst>
          </p:cNvPr>
          <p:cNvSpPr>
            <a:spLocks noGrp="1"/>
          </p:cNvSpPr>
          <p:nvPr>
            <p:ph type="title" hasCustomPrompt="1"/>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Annex (click title to amend)</a:t>
            </a:r>
            <a:endParaRPr lang="en-US" sz="2800" dirty="0">
              <a:solidFill>
                <a:srgbClr val="005EB8"/>
              </a:solidFill>
              <a:latin typeface="Arial" charset="0"/>
              <a:ea typeface="Arial" charset="0"/>
              <a:cs typeface="Arial" charset="0"/>
            </a:endParaRPr>
          </a:p>
        </p:txBody>
      </p:sp>
      <p:sp>
        <p:nvSpPr>
          <p:cNvPr id="12" name="Text Placeholder 2">
            <a:extLst>
              <a:ext uri="{FF2B5EF4-FFF2-40B4-BE49-F238E27FC236}">
                <a16:creationId xmlns:a16="http://schemas.microsoft.com/office/drawing/2014/main" id="{98DD6215-E77C-4664-A5AB-D3120257AD25}"/>
              </a:ext>
            </a:extLst>
          </p:cNvPr>
          <p:cNvSpPr>
            <a:spLocks noGrp="1"/>
          </p:cNvSpPr>
          <p:nvPr>
            <p:ph type="body" idx="15" hasCustomPrompt="1"/>
          </p:nvPr>
        </p:nvSpPr>
        <p:spPr>
          <a:xfrm>
            <a:off x="183266" y="1628800"/>
            <a:ext cx="7697991"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defRPr lang="en-US" sz="1600" b="1" dirty="0" smtClean="0">
                <a:solidFill>
                  <a:srgbClr val="FFFFFF"/>
                </a:solidFill>
                <a:latin typeface="+mn-lt"/>
                <a:cs typeface="Calibri" panose="020F0502020204030204" pitchFamily="34" charset="0"/>
              </a:defRPr>
            </a:lvl1pPr>
          </a:lstStyle>
          <a:p>
            <a:pPr marL="0" lvl="0" indent="0">
              <a:buNone/>
            </a:pPr>
            <a:r>
              <a:rPr lang="en-US" dirty="0"/>
              <a:t>1. First item (click to edit)</a:t>
            </a:r>
          </a:p>
        </p:txBody>
      </p:sp>
      <p:sp>
        <p:nvSpPr>
          <p:cNvPr id="13" name="Text Placeholder 2">
            <a:extLst>
              <a:ext uri="{FF2B5EF4-FFF2-40B4-BE49-F238E27FC236}">
                <a16:creationId xmlns:a16="http://schemas.microsoft.com/office/drawing/2014/main" id="{FC854EB4-910A-433A-AD98-6AFDA53A40B9}"/>
              </a:ext>
            </a:extLst>
          </p:cNvPr>
          <p:cNvSpPr>
            <a:spLocks noGrp="1"/>
          </p:cNvSpPr>
          <p:nvPr>
            <p:ph type="body" idx="16" hasCustomPrompt="1"/>
          </p:nvPr>
        </p:nvSpPr>
        <p:spPr>
          <a:xfrm>
            <a:off x="183265" y="230567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2. Second item (click to edit)</a:t>
            </a:r>
          </a:p>
        </p:txBody>
      </p:sp>
      <p:sp>
        <p:nvSpPr>
          <p:cNvPr id="14" name="Text Placeholder 2">
            <a:extLst>
              <a:ext uri="{FF2B5EF4-FFF2-40B4-BE49-F238E27FC236}">
                <a16:creationId xmlns:a16="http://schemas.microsoft.com/office/drawing/2014/main" id="{025EBB82-5DFC-4FBB-BE6C-7E85FD178D08}"/>
              </a:ext>
            </a:extLst>
          </p:cNvPr>
          <p:cNvSpPr>
            <a:spLocks noGrp="1"/>
          </p:cNvSpPr>
          <p:nvPr>
            <p:ph type="body" idx="17" hasCustomPrompt="1"/>
          </p:nvPr>
        </p:nvSpPr>
        <p:spPr>
          <a:xfrm>
            <a:off x="183265" y="298255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3. Third item (click to edit)</a:t>
            </a:r>
          </a:p>
        </p:txBody>
      </p:sp>
      <p:sp>
        <p:nvSpPr>
          <p:cNvPr id="15" name="Text Placeholder 2">
            <a:extLst>
              <a:ext uri="{FF2B5EF4-FFF2-40B4-BE49-F238E27FC236}">
                <a16:creationId xmlns:a16="http://schemas.microsoft.com/office/drawing/2014/main" id="{ACE7D416-2788-410F-9DAF-66F1BA26BC02}"/>
              </a:ext>
            </a:extLst>
          </p:cNvPr>
          <p:cNvSpPr>
            <a:spLocks noGrp="1"/>
          </p:cNvSpPr>
          <p:nvPr>
            <p:ph type="body" idx="18" hasCustomPrompt="1"/>
          </p:nvPr>
        </p:nvSpPr>
        <p:spPr>
          <a:xfrm>
            <a:off x="183265" y="3659425"/>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4. Fourth item (click to edit)</a:t>
            </a:r>
          </a:p>
        </p:txBody>
      </p:sp>
      <p:sp>
        <p:nvSpPr>
          <p:cNvPr id="16" name="Text Placeholder 2">
            <a:extLst>
              <a:ext uri="{FF2B5EF4-FFF2-40B4-BE49-F238E27FC236}">
                <a16:creationId xmlns:a16="http://schemas.microsoft.com/office/drawing/2014/main" id="{5B91B07B-8812-4A69-9085-DB7EA3C832E1}"/>
              </a:ext>
            </a:extLst>
          </p:cNvPr>
          <p:cNvSpPr>
            <a:spLocks noGrp="1"/>
          </p:cNvSpPr>
          <p:nvPr>
            <p:ph type="body" idx="19" hasCustomPrompt="1"/>
          </p:nvPr>
        </p:nvSpPr>
        <p:spPr>
          <a:xfrm>
            <a:off x="183265" y="4336300"/>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5. Fifth item (click to edit)</a:t>
            </a:r>
          </a:p>
        </p:txBody>
      </p:sp>
      <p:sp>
        <p:nvSpPr>
          <p:cNvPr id="17" name="Text Placeholder 2">
            <a:extLst>
              <a:ext uri="{FF2B5EF4-FFF2-40B4-BE49-F238E27FC236}">
                <a16:creationId xmlns:a16="http://schemas.microsoft.com/office/drawing/2014/main" id="{D8B2248B-6641-498A-B9A5-07EB8335B9C9}"/>
              </a:ext>
            </a:extLst>
          </p:cNvPr>
          <p:cNvSpPr>
            <a:spLocks noGrp="1"/>
          </p:cNvSpPr>
          <p:nvPr>
            <p:ph type="body" idx="20" hasCustomPrompt="1"/>
          </p:nvPr>
        </p:nvSpPr>
        <p:spPr>
          <a:xfrm>
            <a:off x="183265" y="5013176"/>
            <a:ext cx="7697991" cy="360040"/>
          </a:xfrm>
          <a:prstGeom prst="rect">
            <a:avLst/>
          </a:prstGeom>
          <a:noFill/>
        </p:spPr>
        <p:txBody>
          <a:bodyPr anchor="ctr"/>
          <a:lstStyle>
            <a:lvl1pPr marL="0" indent="0" algn="l">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6. Sixth item (click to edit)</a:t>
            </a:r>
          </a:p>
        </p:txBody>
      </p:sp>
      <p:sp>
        <p:nvSpPr>
          <p:cNvPr id="18" name="Text Placeholder 2">
            <a:extLst>
              <a:ext uri="{FF2B5EF4-FFF2-40B4-BE49-F238E27FC236}">
                <a16:creationId xmlns:a16="http://schemas.microsoft.com/office/drawing/2014/main" id="{EF64D155-C450-4181-8AD4-F04C792B05EF}"/>
              </a:ext>
            </a:extLst>
          </p:cNvPr>
          <p:cNvSpPr>
            <a:spLocks noGrp="1"/>
          </p:cNvSpPr>
          <p:nvPr>
            <p:ph type="body" idx="21" hasCustomPrompt="1"/>
          </p:nvPr>
        </p:nvSpPr>
        <p:spPr>
          <a:xfrm>
            <a:off x="7708266" y="1628800"/>
            <a:ext cx="1248139" cy="360040"/>
          </a:xfrm>
          <a:prstGeom prst="rect">
            <a:avLst/>
          </a:prstGeom>
          <a:solidFill>
            <a:schemeClr val="accent1"/>
          </a:solidFill>
          <a:ln>
            <a:noFill/>
          </a:ln>
          <a:effectLst/>
        </p:spPr>
        <p:txBody>
          <a:bodyPr vert="horz" wrap="square" lIns="91440" tIns="45720" rIns="91440" bIns="45720" numCol="1" rtlCol="0" anchor="ctr" anchorCtr="0" compatLnSpc="1">
            <a:prstTxWarp prst="textNoShape">
              <a:avLst/>
            </a:prstTxWarp>
            <a:noAutofit/>
          </a:bodyPr>
          <a:lstStyle>
            <a:lvl1pPr algn="r">
              <a:defRPr lang="en-US" sz="1600" b="1" dirty="0" smtClean="0">
                <a:solidFill>
                  <a:srgbClr val="FFFFFF"/>
                </a:solidFill>
                <a:latin typeface="+mn-lt"/>
                <a:cs typeface="Calibri" panose="020F0502020204030204" pitchFamily="34" charset="0"/>
              </a:defRPr>
            </a:lvl1pPr>
          </a:lstStyle>
          <a:p>
            <a:pPr marL="0" lvl="0" indent="0">
              <a:buNone/>
            </a:pPr>
            <a:r>
              <a:rPr lang="en-US" dirty="0"/>
              <a:t>Xx - xx</a:t>
            </a:r>
          </a:p>
        </p:txBody>
      </p:sp>
      <p:sp>
        <p:nvSpPr>
          <p:cNvPr id="19" name="Text Placeholder 2">
            <a:extLst>
              <a:ext uri="{FF2B5EF4-FFF2-40B4-BE49-F238E27FC236}">
                <a16:creationId xmlns:a16="http://schemas.microsoft.com/office/drawing/2014/main" id="{BA1E7F09-E149-4E9D-80DE-040F09AB55FD}"/>
              </a:ext>
            </a:extLst>
          </p:cNvPr>
          <p:cNvSpPr>
            <a:spLocks noGrp="1"/>
          </p:cNvSpPr>
          <p:nvPr>
            <p:ph type="body" idx="22" hasCustomPrompt="1"/>
          </p:nvPr>
        </p:nvSpPr>
        <p:spPr>
          <a:xfrm>
            <a:off x="7708266" y="230567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0" name="Text Placeholder 2">
            <a:extLst>
              <a:ext uri="{FF2B5EF4-FFF2-40B4-BE49-F238E27FC236}">
                <a16:creationId xmlns:a16="http://schemas.microsoft.com/office/drawing/2014/main" id="{8CB93319-74F1-4BBA-AB31-2D930C9F9736}"/>
              </a:ext>
            </a:extLst>
          </p:cNvPr>
          <p:cNvSpPr>
            <a:spLocks noGrp="1"/>
          </p:cNvSpPr>
          <p:nvPr>
            <p:ph type="body" idx="23" hasCustomPrompt="1"/>
          </p:nvPr>
        </p:nvSpPr>
        <p:spPr>
          <a:xfrm>
            <a:off x="7708266" y="298255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1" name="Text Placeholder 2">
            <a:extLst>
              <a:ext uri="{FF2B5EF4-FFF2-40B4-BE49-F238E27FC236}">
                <a16:creationId xmlns:a16="http://schemas.microsoft.com/office/drawing/2014/main" id="{F72103D1-D20D-4D41-A9A3-86D88308DA7C}"/>
              </a:ext>
            </a:extLst>
          </p:cNvPr>
          <p:cNvSpPr>
            <a:spLocks noGrp="1"/>
          </p:cNvSpPr>
          <p:nvPr>
            <p:ph type="body" idx="24" hasCustomPrompt="1"/>
          </p:nvPr>
        </p:nvSpPr>
        <p:spPr>
          <a:xfrm>
            <a:off x="7708266" y="3659425"/>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2" name="Text Placeholder 2">
            <a:extLst>
              <a:ext uri="{FF2B5EF4-FFF2-40B4-BE49-F238E27FC236}">
                <a16:creationId xmlns:a16="http://schemas.microsoft.com/office/drawing/2014/main" id="{BA3E57B2-9700-43D2-AC7C-76275D43BBF4}"/>
              </a:ext>
            </a:extLst>
          </p:cNvPr>
          <p:cNvSpPr>
            <a:spLocks noGrp="1"/>
          </p:cNvSpPr>
          <p:nvPr>
            <p:ph type="body" idx="25" hasCustomPrompt="1"/>
          </p:nvPr>
        </p:nvSpPr>
        <p:spPr>
          <a:xfrm>
            <a:off x="7708266" y="4336300"/>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3" name="Text Placeholder 2">
            <a:extLst>
              <a:ext uri="{FF2B5EF4-FFF2-40B4-BE49-F238E27FC236}">
                <a16:creationId xmlns:a16="http://schemas.microsoft.com/office/drawing/2014/main" id="{C295E2C7-349B-405A-A4E5-D5A6FAEEF089}"/>
              </a:ext>
            </a:extLst>
          </p:cNvPr>
          <p:cNvSpPr>
            <a:spLocks noGrp="1"/>
          </p:cNvSpPr>
          <p:nvPr>
            <p:ph type="body" idx="26" hasCustomPrompt="1"/>
          </p:nvPr>
        </p:nvSpPr>
        <p:spPr>
          <a:xfrm>
            <a:off x="7708266" y="5013176"/>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Xx - xx</a:t>
            </a:r>
          </a:p>
        </p:txBody>
      </p:sp>
      <p:sp>
        <p:nvSpPr>
          <p:cNvPr id="24" name="Text Placeholder 2">
            <a:extLst>
              <a:ext uri="{FF2B5EF4-FFF2-40B4-BE49-F238E27FC236}">
                <a16:creationId xmlns:a16="http://schemas.microsoft.com/office/drawing/2014/main" id="{AF6CC1AA-053E-473F-8D67-B2374F8CCD7B}"/>
              </a:ext>
            </a:extLst>
          </p:cNvPr>
          <p:cNvSpPr>
            <a:spLocks noGrp="1"/>
          </p:cNvSpPr>
          <p:nvPr>
            <p:ph type="body" idx="27" hasCustomPrompt="1"/>
          </p:nvPr>
        </p:nvSpPr>
        <p:spPr>
          <a:xfrm>
            <a:off x="7708266" y="1165432"/>
            <a:ext cx="1248139" cy="360040"/>
          </a:xfrm>
          <a:prstGeom prst="rect">
            <a:avLst/>
          </a:prstGeom>
          <a:noFill/>
        </p:spPr>
        <p:txBody>
          <a:bodyPr anchor="ctr"/>
          <a:lstStyle>
            <a:lvl1pPr marL="0" indent="0" algn="r">
              <a:spcBef>
                <a:spcPts val="0"/>
              </a:spcBef>
              <a:buNone/>
              <a:defRPr sz="1600" b="1" u="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Page No.</a:t>
            </a:r>
          </a:p>
        </p:txBody>
      </p:sp>
      <p:pic>
        <p:nvPicPr>
          <p:cNvPr id="25" name="Picture 24">
            <a:extLst>
              <a:ext uri="{FF2B5EF4-FFF2-40B4-BE49-F238E27FC236}">
                <a16:creationId xmlns:a16="http://schemas.microsoft.com/office/drawing/2014/main" id="{DAC6F28D-A0EE-4969-A9E0-B81C1F7692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23366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d slide - standard NHSI">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379445" y="1343804"/>
            <a:ext cx="8341567"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p:nvPr>
        </p:nvSpPr>
        <p:spPr>
          <a:xfrm>
            <a:off x="188976" y="219456"/>
            <a:ext cx="6567055"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pic>
        <p:nvPicPr>
          <p:cNvPr id="11" name="Picture 10">
            <a:extLst>
              <a:ext uri="{FF2B5EF4-FFF2-40B4-BE49-F238E27FC236}">
                <a16:creationId xmlns:a16="http://schemas.microsoft.com/office/drawing/2014/main" id="{EE586B65-4E5C-4F95-A318-E55B746827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d slide - Exec summary">
    <p:spTree>
      <p:nvGrpSpPr>
        <p:cNvPr id="1" name=""/>
        <p:cNvGrpSpPr/>
        <p:nvPr/>
      </p:nvGrpSpPr>
      <p:grpSpPr>
        <a:xfrm>
          <a:off x="0" y="0"/>
          <a:ext cx="0" cy="0"/>
          <a:chOff x="0" y="0"/>
          <a:chExt cx="0" cy="0"/>
        </a:xfrm>
      </p:grpSpPr>
      <p:sp>
        <p:nvSpPr>
          <p:cNvPr id="8" name="TextBox 7"/>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a:t>
            </a:r>
            <a:endParaRPr lang="en-US" sz="1200" dirty="0">
              <a:solidFill>
                <a:schemeClr val="accent3"/>
              </a:solidFill>
              <a:latin typeface="Arial" panose="020B0604020202020204" pitchFamily="34" charset="0"/>
              <a:cs typeface="Arial" panose="020B0604020202020204" pitchFamily="34" charset="0"/>
            </a:endParaRPr>
          </a:p>
        </p:txBody>
      </p:sp>
      <p:sp>
        <p:nvSpPr>
          <p:cNvPr id="9"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
        <p:nvSpPr>
          <p:cNvPr id="7" name="Title 10">
            <a:extLst>
              <a:ext uri="{FF2B5EF4-FFF2-40B4-BE49-F238E27FC236}">
                <a16:creationId xmlns:a16="http://schemas.microsoft.com/office/drawing/2014/main" id="{6E6050CD-0BC4-4328-A366-D79C64580C7E}"/>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sp>
        <p:nvSpPr>
          <p:cNvPr id="11" name="Text Placeholder 20">
            <a:extLst>
              <a:ext uri="{FF2B5EF4-FFF2-40B4-BE49-F238E27FC236}">
                <a16:creationId xmlns:a16="http://schemas.microsoft.com/office/drawing/2014/main" id="{254F51CE-8D4F-4ABB-BAD7-294296E056E6}"/>
              </a:ext>
            </a:extLst>
          </p:cNvPr>
          <p:cNvSpPr>
            <a:spLocks noGrp="1"/>
          </p:cNvSpPr>
          <p:nvPr>
            <p:ph type="body" sz="quarter" idx="11" hasCustomPrompt="1"/>
          </p:nvPr>
        </p:nvSpPr>
        <p:spPr>
          <a:xfrm>
            <a:off x="183266" y="1196752"/>
            <a:ext cx="8713991" cy="9144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(used for Exec summary slides </a:t>
            </a:r>
            <a:r>
              <a:rPr lang="en-US" dirty="0" err="1"/>
              <a:t>etc</a:t>
            </a:r>
            <a:r>
              <a:rPr lang="en-US" dirty="0"/>
              <a:t>)</a:t>
            </a:r>
          </a:p>
          <a:p>
            <a:pPr lvl="1"/>
            <a:r>
              <a:rPr lang="en-US" dirty="0"/>
              <a:t>First level bullet</a:t>
            </a:r>
          </a:p>
          <a:p>
            <a:pPr lvl="2"/>
            <a:r>
              <a:rPr lang="en-US" dirty="0"/>
              <a:t>Second level bullet</a:t>
            </a:r>
          </a:p>
        </p:txBody>
      </p:sp>
      <p:pic>
        <p:nvPicPr>
          <p:cNvPr id="10" name="Picture 9">
            <a:extLst>
              <a:ext uri="{FF2B5EF4-FFF2-40B4-BE49-F238E27FC236}">
                <a16:creationId xmlns:a16="http://schemas.microsoft.com/office/drawing/2014/main" id="{A9A904E1-5809-430A-B358-87444C49BC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84526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0"/>
            <a:ext cx="4193663" cy="4493095"/>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6"/>
            <a:ext cx="4193661" cy="45148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518F3578-60B5-46CE-ABBB-D783CED568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6908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C356B6-86BC-4642-B1AC-E8EE23AF6C1C}"/>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70D4727E-2D0A-43CF-8BD0-5DCA6293F62E}"/>
              </a:ext>
            </a:extLst>
          </p:cNvPr>
          <p:cNvSpPr>
            <a:spLocks noGrp="1"/>
          </p:cNvSpPr>
          <p:nvPr>
            <p:ph type="body" sz="quarter" idx="11" hasCustomPrompt="1"/>
          </p:nvPr>
        </p:nvSpPr>
        <p:spPr>
          <a:xfrm>
            <a:off x="117032"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E6D17ED4-3C51-4927-95EA-DF56CDB280E2}"/>
              </a:ext>
            </a:extLst>
          </p:cNvPr>
          <p:cNvSpPr>
            <a:spLocks noGrp="1"/>
          </p:cNvSpPr>
          <p:nvPr>
            <p:ph type="body" idx="1" hasCustomPrompt="1"/>
          </p:nvPr>
        </p:nvSpPr>
        <p:spPr>
          <a:xfrm>
            <a:off x="104977" y="1010940"/>
            <a:ext cx="2823069" cy="545852"/>
          </a:xfrm>
          <a:prstGeom prst="rect">
            <a:avLst/>
          </a:prstGeom>
          <a:ln>
            <a:noFill/>
          </a:ln>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76409B20-1C34-426A-A26A-EF6FD009B47B}"/>
              </a:ext>
            </a:extLst>
          </p:cNvPr>
          <p:cNvSpPr>
            <a:spLocks noGrp="1"/>
          </p:cNvSpPr>
          <p:nvPr>
            <p:ph type="body" sz="quarter" idx="14" hasCustomPrompt="1"/>
          </p:nvPr>
        </p:nvSpPr>
        <p:spPr>
          <a:xfrm>
            <a:off x="317121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6D29248-0401-42CB-9FE5-8AFD09A8451B}"/>
              </a:ext>
            </a:extLst>
          </p:cNvPr>
          <p:cNvSpPr>
            <a:spLocks noGrp="1"/>
          </p:cNvSpPr>
          <p:nvPr>
            <p:ph type="body" idx="15" hasCustomPrompt="1"/>
          </p:nvPr>
        </p:nvSpPr>
        <p:spPr>
          <a:xfrm>
            <a:off x="317121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3BFD6768-1907-4F12-AF59-2F607B419240}"/>
              </a:ext>
            </a:extLst>
          </p:cNvPr>
          <p:cNvSpPr>
            <a:spLocks noGrp="1"/>
          </p:cNvSpPr>
          <p:nvPr>
            <p:ph type="body" sz="quarter" idx="16" hasCustomPrompt="1"/>
          </p:nvPr>
        </p:nvSpPr>
        <p:spPr>
          <a:xfrm>
            <a:off x="6228009" y="1578496"/>
            <a:ext cx="2811014" cy="4442792"/>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A50613D8-AC31-4643-81AF-1B1EABFD4136}"/>
              </a:ext>
            </a:extLst>
          </p:cNvPr>
          <p:cNvSpPr>
            <a:spLocks noGrp="1"/>
          </p:cNvSpPr>
          <p:nvPr>
            <p:ph type="body" idx="17" hasCustomPrompt="1"/>
          </p:nvPr>
        </p:nvSpPr>
        <p:spPr>
          <a:xfrm>
            <a:off x="6228008" y="1010940"/>
            <a:ext cx="2811015"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3" name="Title 10">
            <a:extLst>
              <a:ext uri="{FF2B5EF4-FFF2-40B4-BE49-F238E27FC236}">
                <a16:creationId xmlns:a16="http://schemas.microsoft.com/office/drawing/2014/main" id="{FEEA48E9-D0EA-482A-8A26-B34678D8C43A}"/>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4" name="Straight Connector 13">
            <a:extLst>
              <a:ext uri="{FF2B5EF4-FFF2-40B4-BE49-F238E27FC236}">
                <a16:creationId xmlns:a16="http://schemas.microsoft.com/office/drawing/2014/main" id="{0CEC05AD-9DBF-4BEB-B092-75FDA7D3DBB6}"/>
              </a:ext>
            </a:extLst>
          </p:cNvPr>
          <p:cNvCxnSpPr/>
          <p:nvPr userDrawn="1"/>
        </p:nvCxnSpPr>
        <p:spPr bwMode="auto">
          <a:xfrm>
            <a:off x="6228008"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6FC5FE8E-5F6E-495E-B713-B1FC419D5C11}"/>
              </a:ext>
            </a:extLst>
          </p:cNvPr>
          <p:cNvCxnSpPr/>
          <p:nvPr userDrawn="1"/>
        </p:nvCxnSpPr>
        <p:spPr bwMode="auto">
          <a:xfrm>
            <a:off x="3171218" y="1578496"/>
            <a:ext cx="281164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06FD19D-8641-48E0-9BB4-F2AF595F184F}"/>
              </a:ext>
            </a:extLst>
          </p:cNvPr>
          <p:cNvCxnSpPr/>
          <p:nvPr userDrawn="1"/>
        </p:nvCxnSpPr>
        <p:spPr bwMode="auto">
          <a:xfrm>
            <a:off x="116371" y="1578496"/>
            <a:ext cx="2805296"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a:extLst>
              <a:ext uri="{FF2B5EF4-FFF2-40B4-BE49-F238E27FC236}">
                <a16:creationId xmlns:a16="http://schemas.microsoft.com/office/drawing/2014/main" id="{139A3E7E-426F-4A79-84BC-D855687DB8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41029972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A8D44F-14F0-48D2-8823-294278B8A3DE}"/>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5C579698-BCD9-4599-97E3-646BF3FE897F}"/>
              </a:ext>
            </a:extLst>
          </p:cNvPr>
          <p:cNvSpPr>
            <a:spLocks noGrp="1"/>
          </p:cNvSpPr>
          <p:nvPr>
            <p:ph type="body" sz="quarter" idx="11" hasCustomPrompt="1"/>
          </p:nvPr>
        </p:nvSpPr>
        <p:spPr>
          <a:xfrm>
            <a:off x="113713" y="1599952"/>
            <a:ext cx="2153793"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E39CEC-1F14-43BE-86E6-3A19507F67B7}"/>
              </a:ext>
            </a:extLst>
          </p:cNvPr>
          <p:cNvSpPr>
            <a:spLocks noGrp="1"/>
          </p:cNvSpPr>
          <p:nvPr>
            <p:ph type="body" idx="1" hasCustomPrompt="1"/>
          </p:nvPr>
        </p:nvSpPr>
        <p:spPr>
          <a:xfrm>
            <a:off x="113712" y="1020966"/>
            <a:ext cx="2153793" cy="545852"/>
          </a:xfrm>
          <a:prstGeom prst="rect">
            <a:avLst/>
          </a:prstGeom>
          <a:ln>
            <a:noFill/>
          </a:ln>
        </p:spPr>
        <p:txBody>
          <a:bodyPr anchor="b"/>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Click to edit subtitle</a:t>
            </a:r>
          </a:p>
          <a:p>
            <a:pPr lvl="0"/>
            <a:r>
              <a:rPr lang="en-US" dirty="0"/>
              <a:t> (max two lines)</a:t>
            </a:r>
          </a:p>
        </p:txBody>
      </p:sp>
      <p:sp>
        <p:nvSpPr>
          <p:cNvPr id="8" name="Text Placeholder 20">
            <a:extLst>
              <a:ext uri="{FF2B5EF4-FFF2-40B4-BE49-F238E27FC236}">
                <a16:creationId xmlns:a16="http://schemas.microsoft.com/office/drawing/2014/main" id="{C5DA3B0A-D3FE-411D-A45E-D1F1EAA28AF9}"/>
              </a:ext>
            </a:extLst>
          </p:cNvPr>
          <p:cNvSpPr>
            <a:spLocks noGrp="1"/>
          </p:cNvSpPr>
          <p:nvPr>
            <p:ph type="body" sz="quarter" idx="14" hasCustomPrompt="1"/>
          </p:nvPr>
        </p:nvSpPr>
        <p:spPr>
          <a:xfrm>
            <a:off x="2367668" y="1599952"/>
            <a:ext cx="2153792"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1D8DC432-9796-4DD4-9A74-2716899D7709}"/>
              </a:ext>
            </a:extLst>
          </p:cNvPr>
          <p:cNvSpPr>
            <a:spLocks noGrp="1"/>
          </p:cNvSpPr>
          <p:nvPr>
            <p:ph type="body" idx="15" hasCustomPrompt="1"/>
          </p:nvPr>
        </p:nvSpPr>
        <p:spPr>
          <a:xfrm>
            <a:off x="2367667"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0" name="Text Placeholder 20">
            <a:extLst>
              <a:ext uri="{FF2B5EF4-FFF2-40B4-BE49-F238E27FC236}">
                <a16:creationId xmlns:a16="http://schemas.microsoft.com/office/drawing/2014/main" id="{850CEF94-A32E-4A2E-AB6C-CF9ECADD805A}"/>
              </a:ext>
            </a:extLst>
          </p:cNvPr>
          <p:cNvSpPr>
            <a:spLocks noGrp="1"/>
          </p:cNvSpPr>
          <p:nvPr>
            <p:ph type="body" sz="quarter" idx="16" hasCustomPrompt="1"/>
          </p:nvPr>
        </p:nvSpPr>
        <p:spPr>
          <a:xfrm>
            <a:off x="6876036" y="1599952"/>
            <a:ext cx="2154251" cy="4465652"/>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67292095-308E-43FB-9AA9-2E0D23FABCF3}"/>
              </a:ext>
            </a:extLst>
          </p:cNvPr>
          <p:cNvSpPr>
            <a:spLocks noGrp="1"/>
          </p:cNvSpPr>
          <p:nvPr>
            <p:ph type="body" idx="17" hasCustomPrompt="1"/>
          </p:nvPr>
        </p:nvSpPr>
        <p:spPr>
          <a:xfrm>
            <a:off x="6875578" y="1020966"/>
            <a:ext cx="2154710"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2" name="Text Placeholder 20">
            <a:extLst>
              <a:ext uri="{FF2B5EF4-FFF2-40B4-BE49-F238E27FC236}">
                <a16:creationId xmlns:a16="http://schemas.microsoft.com/office/drawing/2014/main" id="{7C00FA2C-7553-41F0-8CFB-6B5B06E27AB1}"/>
              </a:ext>
            </a:extLst>
          </p:cNvPr>
          <p:cNvSpPr>
            <a:spLocks noGrp="1"/>
          </p:cNvSpPr>
          <p:nvPr>
            <p:ph type="body" sz="quarter" idx="18" hasCustomPrompt="1"/>
          </p:nvPr>
        </p:nvSpPr>
        <p:spPr>
          <a:xfrm>
            <a:off x="4621622" y="1599953"/>
            <a:ext cx="2154251" cy="4477080"/>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3" name="Text Placeholder 2">
            <a:extLst>
              <a:ext uri="{FF2B5EF4-FFF2-40B4-BE49-F238E27FC236}">
                <a16:creationId xmlns:a16="http://schemas.microsoft.com/office/drawing/2014/main" id="{5EA2BA19-3828-49BA-89BF-C00044CF017F}"/>
              </a:ext>
            </a:extLst>
          </p:cNvPr>
          <p:cNvSpPr>
            <a:spLocks noGrp="1"/>
          </p:cNvSpPr>
          <p:nvPr>
            <p:ph type="body" idx="19" hasCustomPrompt="1"/>
          </p:nvPr>
        </p:nvSpPr>
        <p:spPr>
          <a:xfrm>
            <a:off x="4621622" y="1020966"/>
            <a:ext cx="2153793" cy="545852"/>
          </a:xfrm>
          <a:prstGeom prst="rect">
            <a:avLst/>
          </a:prstGeom>
        </p:spPr>
        <p:txBody>
          <a:bodyPr anchor="b"/>
          <a:lstStyle>
            <a:lvl1pPr marL="0" indent="0" algn="ctr">
              <a:spcBef>
                <a:spcPts val="0"/>
              </a:spcBef>
              <a:buNone/>
              <a:defRPr sz="1200" b="1"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4" name="Title 10">
            <a:extLst>
              <a:ext uri="{FF2B5EF4-FFF2-40B4-BE49-F238E27FC236}">
                <a16:creationId xmlns:a16="http://schemas.microsoft.com/office/drawing/2014/main" id="{37331779-6943-4148-97BB-9A4A0D8CAFBF}"/>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6" name="Straight Connector 15">
            <a:extLst>
              <a:ext uri="{FF2B5EF4-FFF2-40B4-BE49-F238E27FC236}">
                <a16:creationId xmlns:a16="http://schemas.microsoft.com/office/drawing/2014/main" id="{FC2A2586-293C-498C-9B17-C8710033D866}"/>
              </a:ext>
            </a:extLst>
          </p:cNvPr>
          <p:cNvCxnSpPr/>
          <p:nvPr userDrawn="1"/>
        </p:nvCxnSpPr>
        <p:spPr bwMode="auto">
          <a:xfrm>
            <a:off x="6876036" y="157849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EA47E173-ED37-4F27-9459-70631CEE869D}"/>
              </a:ext>
            </a:extLst>
          </p:cNvPr>
          <p:cNvCxnSpPr/>
          <p:nvPr userDrawn="1"/>
        </p:nvCxnSpPr>
        <p:spPr bwMode="auto">
          <a:xfrm>
            <a:off x="4617739" y="1578019"/>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B433C82-A618-45C7-BF01-00F743CDB210}"/>
              </a:ext>
            </a:extLst>
          </p:cNvPr>
          <p:cNvCxnSpPr/>
          <p:nvPr userDrawn="1"/>
        </p:nvCxnSpPr>
        <p:spPr bwMode="auto">
          <a:xfrm>
            <a:off x="2364634" y="1579756"/>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AD1BCCAC-C8B3-44A7-8AA8-45D83FB8582C}"/>
              </a:ext>
            </a:extLst>
          </p:cNvPr>
          <p:cNvCxnSpPr/>
          <p:nvPr userDrawn="1"/>
        </p:nvCxnSpPr>
        <p:spPr bwMode="auto">
          <a:xfrm>
            <a:off x="111529" y="1581493"/>
            <a:ext cx="2157268"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Picture 19">
            <a:extLst>
              <a:ext uri="{FF2B5EF4-FFF2-40B4-BE49-F238E27FC236}">
                <a16:creationId xmlns:a16="http://schemas.microsoft.com/office/drawing/2014/main" id="{7AF7737B-788B-4CF5-90F6-A5A235A4F4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7440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oxes (squar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D4FD3E-D6A8-42BE-B773-34024FC1ABED}"/>
              </a:ext>
            </a:extLst>
          </p:cNvPr>
          <p:cNvSpPr>
            <a:spLocks noGrp="1"/>
          </p:cNvSpPr>
          <p:nvPr>
            <p:ph type="ftr" sz="quarter" idx="10"/>
          </p:nvPr>
        </p:nvSpPr>
        <p:spPr/>
        <p:txBody>
          <a:bodyPr/>
          <a:lstStyle/>
          <a:p>
            <a:r>
              <a:rPr lang="en-GB"/>
              <a:t>PowerPoint Style Guide / Supporting Templates</a:t>
            </a:r>
            <a:endParaRPr lang="en-US" dirty="0"/>
          </a:p>
        </p:txBody>
      </p:sp>
      <p:sp>
        <p:nvSpPr>
          <p:cNvPr id="13" name="Text Placeholder 20">
            <a:extLst>
              <a:ext uri="{FF2B5EF4-FFF2-40B4-BE49-F238E27FC236}">
                <a16:creationId xmlns:a16="http://schemas.microsoft.com/office/drawing/2014/main" id="{912C991D-8691-4F5D-91DE-9C29854713AF}"/>
              </a:ext>
            </a:extLst>
          </p:cNvPr>
          <p:cNvSpPr>
            <a:spLocks noGrp="1"/>
          </p:cNvSpPr>
          <p:nvPr>
            <p:ph type="body" sz="quarter" idx="11" hasCustomPrompt="1"/>
          </p:nvPr>
        </p:nvSpPr>
        <p:spPr>
          <a:xfrm>
            <a:off x="110695" y="1600201"/>
            <a:ext cx="4193663" cy="2105909"/>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4" name="Text Placeholder 20">
            <a:extLst>
              <a:ext uri="{FF2B5EF4-FFF2-40B4-BE49-F238E27FC236}">
                <a16:creationId xmlns:a16="http://schemas.microsoft.com/office/drawing/2014/main" id="{4FC4F277-788A-46C7-934F-8D496C1EF77F}"/>
              </a:ext>
            </a:extLst>
          </p:cNvPr>
          <p:cNvSpPr>
            <a:spLocks noGrp="1"/>
          </p:cNvSpPr>
          <p:nvPr>
            <p:ph type="body" sz="quarter" idx="12" hasCustomPrompt="1"/>
          </p:nvPr>
        </p:nvSpPr>
        <p:spPr>
          <a:xfrm>
            <a:off x="4839643" y="1578495"/>
            <a:ext cx="4193661" cy="212761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5" name="Text Placeholder 2">
            <a:extLst>
              <a:ext uri="{FF2B5EF4-FFF2-40B4-BE49-F238E27FC236}">
                <a16:creationId xmlns:a16="http://schemas.microsoft.com/office/drawing/2014/main" id="{244B9B89-C265-425D-B60B-E836700EE1BD}"/>
              </a:ext>
            </a:extLst>
          </p:cNvPr>
          <p:cNvSpPr>
            <a:spLocks noGrp="1"/>
          </p:cNvSpPr>
          <p:nvPr>
            <p:ph type="body" idx="1" hasCustomPrompt="1"/>
          </p:nvPr>
        </p:nvSpPr>
        <p:spPr>
          <a:xfrm>
            <a:off x="110697" y="1010940"/>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6" name="Text Placeholder 2">
            <a:extLst>
              <a:ext uri="{FF2B5EF4-FFF2-40B4-BE49-F238E27FC236}">
                <a16:creationId xmlns:a16="http://schemas.microsoft.com/office/drawing/2014/main" id="{6ACE7894-621F-40B5-BA79-3425BA92D50F}"/>
              </a:ext>
            </a:extLst>
          </p:cNvPr>
          <p:cNvSpPr>
            <a:spLocks noGrp="1"/>
          </p:cNvSpPr>
          <p:nvPr>
            <p:ph type="body" idx="13" hasCustomPrompt="1"/>
          </p:nvPr>
        </p:nvSpPr>
        <p:spPr>
          <a:xfrm>
            <a:off x="4839642" y="1010940"/>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sp>
        <p:nvSpPr>
          <p:cNvPr id="17" name="Title 10">
            <a:extLst>
              <a:ext uri="{FF2B5EF4-FFF2-40B4-BE49-F238E27FC236}">
                <a16:creationId xmlns:a16="http://schemas.microsoft.com/office/drawing/2014/main" id="{E4F1EB4B-A866-4040-A80F-93EBA27F5E1C}"/>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cxnSp>
        <p:nvCxnSpPr>
          <p:cNvPr id="19" name="Straight Connector 18">
            <a:extLst>
              <a:ext uri="{FF2B5EF4-FFF2-40B4-BE49-F238E27FC236}">
                <a16:creationId xmlns:a16="http://schemas.microsoft.com/office/drawing/2014/main" id="{0689510B-C046-45C8-8CE9-41AB7FA61F2E}"/>
              </a:ext>
            </a:extLst>
          </p:cNvPr>
          <p:cNvCxnSpPr/>
          <p:nvPr userDrawn="1"/>
        </p:nvCxnSpPr>
        <p:spPr bwMode="auto">
          <a:xfrm>
            <a:off x="4839642" y="1578496"/>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F2D8950-5546-4883-9C36-4CF766D90B90}"/>
              </a:ext>
            </a:extLst>
          </p:cNvPr>
          <p:cNvCxnSpPr/>
          <p:nvPr userDrawn="1"/>
        </p:nvCxnSpPr>
        <p:spPr bwMode="auto">
          <a:xfrm>
            <a:off x="110695" y="1578496"/>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Placeholder 20">
            <a:extLst>
              <a:ext uri="{FF2B5EF4-FFF2-40B4-BE49-F238E27FC236}">
                <a16:creationId xmlns:a16="http://schemas.microsoft.com/office/drawing/2014/main" id="{3CF05B64-F65E-4E22-B2B0-D9C76660856A}"/>
              </a:ext>
            </a:extLst>
          </p:cNvPr>
          <p:cNvSpPr>
            <a:spLocks noGrp="1"/>
          </p:cNvSpPr>
          <p:nvPr>
            <p:ph type="body" sz="quarter" idx="14" hasCustomPrompt="1"/>
          </p:nvPr>
        </p:nvSpPr>
        <p:spPr>
          <a:xfrm>
            <a:off x="110694" y="4315694"/>
            <a:ext cx="4193663" cy="2038064"/>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12" name="Text Placeholder 2">
            <a:extLst>
              <a:ext uri="{FF2B5EF4-FFF2-40B4-BE49-F238E27FC236}">
                <a16:creationId xmlns:a16="http://schemas.microsoft.com/office/drawing/2014/main" id="{3E0DE60A-031C-4C3B-A382-0F0AAA31F84B}"/>
              </a:ext>
            </a:extLst>
          </p:cNvPr>
          <p:cNvSpPr>
            <a:spLocks noGrp="1"/>
          </p:cNvSpPr>
          <p:nvPr>
            <p:ph type="body" idx="15" hasCustomPrompt="1"/>
          </p:nvPr>
        </p:nvSpPr>
        <p:spPr>
          <a:xfrm>
            <a:off x="110696" y="3726433"/>
            <a:ext cx="4193662"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18" name="Straight Connector 17">
            <a:extLst>
              <a:ext uri="{FF2B5EF4-FFF2-40B4-BE49-F238E27FC236}">
                <a16:creationId xmlns:a16="http://schemas.microsoft.com/office/drawing/2014/main" id="{BE59DD4E-0DF6-40EF-9593-4D244D6E8311}"/>
              </a:ext>
            </a:extLst>
          </p:cNvPr>
          <p:cNvCxnSpPr/>
          <p:nvPr userDrawn="1"/>
        </p:nvCxnSpPr>
        <p:spPr bwMode="auto">
          <a:xfrm>
            <a:off x="110694" y="4293989"/>
            <a:ext cx="4201480"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Placeholder 20">
            <a:extLst>
              <a:ext uri="{FF2B5EF4-FFF2-40B4-BE49-F238E27FC236}">
                <a16:creationId xmlns:a16="http://schemas.microsoft.com/office/drawing/2014/main" id="{BFF015E3-A742-43A7-81AF-498A6089F6DA}"/>
              </a:ext>
            </a:extLst>
          </p:cNvPr>
          <p:cNvSpPr>
            <a:spLocks noGrp="1"/>
          </p:cNvSpPr>
          <p:nvPr>
            <p:ph type="body" sz="quarter" idx="16" hasCustomPrompt="1"/>
          </p:nvPr>
        </p:nvSpPr>
        <p:spPr>
          <a:xfrm>
            <a:off x="4839643" y="4295372"/>
            <a:ext cx="4193661" cy="2058385"/>
          </a:xfrm>
          <a:prstGeom prst="rect">
            <a:avLst/>
          </a:prstGeom>
        </p:spPr>
        <p:txBody>
          <a:bodyPr/>
          <a:lstStyle>
            <a:lvl1pPr marL="0" indent="0">
              <a:buFont typeface="Arial" panose="020B0604020202020204" pitchFamily="34" charset="0"/>
              <a:buNone/>
              <a:defRPr sz="1200" b="1"/>
            </a:lvl1pPr>
            <a:lvl2pPr marL="360363" indent="-184150">
              <a:buFont typeface="Arial" panose="020B0604020202020204" pitchFamily="34" charset="0"/>
              <a:buChar char="•"/>
              <a:defRPr sz="1200"/>
            </a:lvl2pPr>
            <a:lvl3pPr marL="720725" indent="-277813">
              <a:buFont typeface="Courier New" panose="02070309020205020404" pitchFamily="49" charset="0"/>
              <a:buChar char="o"/>
              <a:defRPr sz="1200" baseline="0"/>
            </a:lvl3pPr>
          </a:lstStyle>
          <a:p>
            <a:pPr lvl="0"/>
            <a:r>
              <a:rPr lang="en-US" dirty="0"/>
              <a:t>Text box (click to edit text)</a:t>
            </a:r>
          </a:p>
          <a:p>
            <a:pPr lvl="1"/>
            <a:r>
              <a:rPr lang="en-US" dirty="0"/>
              <a:t>First level bullet</a:t>
            </a:r>
          </a:p>
          <a:p>
            <a:pPr lvl="2"/>
            <a:r>
              <a:rPr lang="en-US" dirty="0"/>
              <a:t>Second level bullet</a:t>
            </a:r>
          </a:p>
        </p:txBody>
      </p:sp>
      <p:sp>
        <p:nvSpPr>
          <p:cNvPr id="25" name="Text Placeholder 2">
            <a:extLst>
              <a:ext uri="{FF2B5EF4-FFF2-40B4-BE49-F238E27FC236}">
                <a16:creationId xmlns:a16="http://schemas.microsoft.com/office/drawing/2014/main" id="{B550ECB8-4D88-44CD-A2F1-7547FB0E803B}"/>
              </a:ext>
            </a:extLst>
          </p:cNvPr>
          <p:cNvSpPr>
            <a:spLocks noGrp="1"/>
          </p:cNvSpPr>
          <p:nvPr>
            <p:ph type="body" idx="17" hasCustomPrompt="1"/>
          </p:nvPr>
        </p:nvSpPr>
        <p:spPr>
          <a:xfrm>
            <a:off x="4839642" y="3727817"/>
            <a:ext cx="4193661" cy="545852"/>
          </a:xfrm>
          <a:prstGeom prst="rect">
            <a:avLst/>
          </a:prstGeom>
        </p:spPr>
        <p:txBody>
          <a:bodyPr anchor="b"/>
          <a:lstStyle>
            <a:lvl1pPr marL="0" indent="0" algn="ctr">
              <a:spcBef>
                <a:spcPts val="0"/>
              </a:spcBef>
              <a:buNone/>
              <a:defRPr sz="1600" b="1" i="0" u="none">
                <a:solidFill>
                  <a:srgbClr val="005EB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subtitle</a:t>
            </a:r>
          </a:p>
          <a:p>
            <a:pPr lvl="0"/>
            <a:r>
              <a:rPr lang="en-US" dirty="0"/>
              <a:t> (max two lines)</a:t>
            </a:r>
          </a:p>
        </p:txBody>
      </p:sp>
      <p:cxnSp>
        <p:nvCxnSpPr>
          <p:cNvPr id="26" name="Straight Connector 25">
            <a:extLst>
              <a:ext uri="{FF2B5EF4-FFF2-40B4-BE49-F238E27FC236}">
                <a16:creationId xmlns:a16="http://schemas.microsoft.com/office/drawing/2014/main" id="{52D3CDE3-B4CF-4A27-8576-44C130BE9C9A}"/>
              </a:ext>
            </a:extLst>
          </p:cNvPr>
          <p:cNvCxnSpPr/>
          <p:nvPr userDrawn="1"/>
        </p:nvCxnSpPr>
        <p:spPr bwMode="auto">
          <a:xfrm>
            <a:off x="4839642" y="4295373"/>
            <a:ext cx="4193662" cy="0"/>
          </a:xfrm>
          <a:prstGeom prst="line">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20">
            <a:extLst>
              <a:ext uri="{FF2B5EF4-FFF2-40B4-BE49-F238E27FC236}">
                <a16:creationId xmlns:a16="http://schemas.microsoft.com/office/drawing/2014/main" id="{26B2DC70-11CE-4E20-B50B-C41FA1FD6D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434600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F8B888-6D4A-4829-B28B-B9D02FA9E286}"/>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26526E2D-8C41-4D7F-981B-A8F7DAF287CC}"/>
              </a:ext>
            </a:extLst>
          </p:cNvPr>
          <p:cNvSpPr>
            <a:spLocks noGrp="1"/>
          </p:cNvSpPr>
          <p:nvPr>
            <p:ph type="body" sz="quarter" idx="11" hasCustomPrompt="1"/>
          </p:nvPr>
        </p:nvSpPr>
        <p:spPr>
          <a:xfrm>
            <a:off x="1448050" y="3645024"/>
            <a:ext cx="7585253"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BF164922-8B19-4012-9904-394DF2E0F64E}"/>
              </a:ext>
            </a:extLst>
          </p:cNvPr>
          <p:cNvSpPr>
            <a:spLocks noGrp="1"/>
          </p:cNvSpPr>
          <p:nvPr>
            <p:ph type="body" idx="1" hasCustomPrompt="1"/>
          </p:nvPr>
        </p:nvSpPr>
        <p:spPr>
          <a:xfrm>
            <a:off x="110698" y="1124744"/>
            <a:ext cx="1259344" cy="2376264"/>
          </a:xfrm>
          <a:prstGeom prst="rect">
            <a:avLst/>
          </a:prstGeom>
          <a:solidFill>
            <a:schemeClr val="accent1"/>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8F9D801D-A65C-44D2-AC1B-60B9818576D1}"/>
              </a:ext>
            </a:extLst>
          </p:cNvPr>
          <p:cNvSpPr>
            <a:spLocks noGrp="1"/>
          </p:cNvSpPr>
          <p:nvPr>
            <p:ph type="body" sz="quarter" idx="14" hasCustomPrompt="1"/>
          </p:nvPr>
        </p:nvSpPr>
        <p:spPr>
          <a:xfrm>
            <a:off x="1448051" y="1124744"/>
            <a:ext cx="7585252" cy="2376264"/>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750D29AB-296E-465B-BD91-BFC186B44A42}"/>
              </a:ext>
            </a:extLst>
          </p:cNvPr>
          <p:cNvSpPr>
            <a:spLocks noGrp="1"/>
          </p:cNvSpPr>
          <p:nvPr>
            <p:ph type="body" idx="15" hasCustomPrompt="1"/>
          </p:nvPr>
        </p:nvSpPr>
        <p:spPr>
          <a:xfrm>
            <a:off x="121904" y="3645024"/>
            <a:ext cx="1259344" cy="2376264"/>
          </a:xfrm>
          <a:prstGeom prst="rect">
            <a:avLst/>
          </a:prstGeom>
          <a:solidFill>
            <a:schemeClr val="accent1"/>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1" name="Title 10">
            <a:extLst>
              <a:ext uri="{FF2B5EF4-FFF2-40B4-BE49-F238E27FC236}">
                <a16:creationId xmlns:a16="http://schemas.microsoft.com/office/drawing/2014/main" id="{EB1F48F3-2346-4835-8BAC-34952A221F31}"/>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0" name="Picture 9">
            <a:extLst>
              <a:ext uri="{FF2B5EF4-FFF2-40B4-BE49-F238E27FC236}">
                <a16:creationId xmlns:a16="http://schemas.microsoft.com/office/drawing/2014/main" id="{A33CB0A5-3E16-4945-9F4B-7B32F81C2F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300931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271700-191A-41DE-A306-9B665C7F60E9}"/>
              </a:ext>
            </a:extLst>
          </p:cNvPr>
          <p:cNvSpPr>
            <a:spLocks noGrp="1"/>
          </p:cNvSpPr>
          <p:nvPr>
            <p:ph type="ftr" sz="quarter" idx="10"/>
          </p:nvPr>
        </p:nvSpPr>
        <p:spPr/>
        <p:txBody>
          <a:bodyPr/>
          <a:lstStyle/>
          <a:p>
            <a:r>
              <a:rPr lang="en-GB"/>
              <a:t>PowerPoint Style Guide / Supporting Templates</a:t>
            </a:r>
            <a:endParaRPr lang="en-US" dirty="0"/>
          </a:p>
        </p:txBody>
      </p:sp>
      <p:sp>
        <p:nvSpPr>
          <p:cNvPr id="6" name="Text Placeholder 20">
            <a:extLst>
              <a:ext uri="{FF2B5EF4-FFF2-40B4-BE49-F238E27FC236}">
                <a16:creationId xmlns:a16="http://schemas.microsoft.com/office/drawing/2014/main" id="{9A1E9EA0-26BB-4CA3-82E6-8FCF618C163D}"/>
              </a:ext>
            </a:extLst>
          </p:cNvPr>
          <p:cNvSpPr>
            <a:spLocks noGrp="1"/>
          </p:cNvSpPr>
          <p:nvPr>
            <p:ph type="body" sz="quarter" idx="11" hasCustomPrompt="1"/>
          </p:nvPr>
        </p:nvSpPr>
        <p:spPr>
          <a:xfrm>
            <a:off x="1448050" y="2816932"/>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7" name="Text Placeholder 2">
            <a:extLst>
              <a:ext uri="{FF2B5EF4-FFF2-40B4-BE49-F238E27FC236}">
                <a16:creationId xmlns:a16="http://schemas.microsoft.com/office/drawing/2014/main" id="{463AAF95-81E3-437B-B633-CB209563F89C}"/>
              </a:ext>
            </a:extLst>
          </p:cNvPr>
          <p:cNvSpPr>
            <a:spLocks noGrp="1"/>
          </p:cNvSpPr>
          <p:nvPr>
            <p:ph type="body" idx="1" hasCustomPrompt="1"/>
          </p:nvPr>
        </p:nvSpPr>
        <p:spPr>
          <a:xfrm>
            <a:off x="110698" y="1124744"/>
            <a:ext cx="1259344" cy="1512000"/>
          </a:xfrm>
          <a:prstGeom prst="rect">
            <a:avLst/>
          </a:prstGeom>
          <a:solidFill>
            <a:srgbClr val="005EB8"/>
          </a:solidFill>
          <a:ln>
            <a:noFill/>
          </a:ln>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1</a:t>
            </a:r>
          </a:p>
        </p:txBody>
      </p:sp>
      <p:sp>
        <p:nvSpPr>
          <p:cNvPr id="8" name="Text Placeholder 20">
            <a:extLst>
              <a:ext uri="{FF2B5EF4-FFF2-40B4-BE49-F238E27FC236}">
                <a16:creationId xmlns:a16="http://schemas.microsoft.com/office/drawing/2014/main" id="{F9B2C2D6-5A90-4B5C-83AA-00E6A0B013DC}"/>
              </a:ext>
            </a:extLst>
          </p:cNvPr>
          <p:cNvSpPr>
            <a:spLocks noGrp="1"/>
          </p:cNvSpPr>
          <p:nvPr>
            <p:ph type="body" sz="quarter" idx="14" hasCustomPrompt="1"/>
          </p:nvPr>
        </p:nvSpPr>
        <p:spPr>
          <a:xfrm>
            <a:off x="1448049" y="1124744"/>
            <a:ext cx="7585254"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9" name="Text Placeholder 2">
            <a:extLst>
              <a:ext uri="{FF2B5EF4-FFF2-40B4-BE49-F238E27FC236}">
                <a16:creationId xmlns:a16="http://schemas.microsoft.com/office/drawing/2014/main" id="{F7C21B12-BB8B-4BBF-AA62-34B37B89B2AE}"/>
              </a:ext>
            </a:extLst>
          </p:cNvPr>
          <p:cNvSpPr>
            <a:spLocks noGrp="1"/>
          </p:cNvSpPr>
          <p:nvPr>
            <p:ph type="body" idx="15" hasCustomPrompt="1"/>
          </p:nvPr>
        </p:nvSpPr>
        <p:spPr>
          <a:xfrm>
            <a:off x="110698" y="2816932"/>
            <a:ext cx="1259344" cy="1512000"/>
          </a:xfrm>
          <a:prstGeom prst="rect">
            <a:avLst/>
          </a:prstGeom>
          <a:solidFill>
            <a:srgbClr val="005EB8"/>
          </a:solidFill>
        </p:spPr>
        <p:txBody>
          <a:bodyPr anchor="ctr"/>
          <a:lstStyle>
            <a:lvl1pPr marL="0" indent="0" algn="ctr">
              <a:spcBef>
                <a:spcPts val="0"/>
              </a:spcBef>
              <a:buNone/>
              <a:defRPr sz="1200" b="1" u="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2</a:t>
            </a:r>
          </a:p>
        </p:txBody>
      </p:sp>
      <p:sp>
        <p:nvSpPr>
          <p:cNvPr id="10" name="Text Placeholder 20">
            <a:extLst>
              <a:ext uri="{FF2B5EF4-FFF2-40B4-BE49-F238E27FC236}">
                <a16:creationId xmlns:a16="http://schemas.microsoft.com/office/drawing/2014/main" id="{EDFC1462-F273-4B28-8C0C-F6953D74A4CA}"/>
              </a:ext>
            </a:extLst>
          </p:cNvPr>
          <p:cNvSpPr>
            <a:spLocks noGrp="1"/>
          </p:cNvSpPr>
          <p:nvPr>
            <p:ph type="body" sz="quarter" idx="18" hasCustomPrompt="1"/>
          </p:nvPr>
        </p:nvSpPr>
        <p:spPr>
          <a:xfrm>
            <a:off x="1448050" y="4509120"/>
            <a:ext cx="7585253" cy="1512000"/>
          </a:xfrm>
          <a:prstGeom prst="rect">
            <a:avLst/>
          </a:prstGeom>
        </p:spPr>
        <p:txBody>
          <a:bodyPr/>
          <a:lstStyle>
            <a:lvl1pPr marL="0" indent="0">
              <a:buFont typeface="Arial" panose="020B0604020202020204" pitchFamily="34" charset="0"/>
              <a:buNone/>
              <a:defRPr sz="1400" b="1"/>
            </a:lvl1pPr>
            <a:lvl2pPr marL="360363" indent="-184150">
              <a:buFont typeface="Arial" panose="020B0604020202020204" pitchFamily="34" charset="0"/>
              <a:buChar char="•"/>
              <a:defRPr sz="1400"/>
            </a:lvl2pPr>
            <a:lvl3pPr marL="720725" indent="-277813">
              <a:buFont typeface="Courier New" panose="02070309020205020404" pitchFamily="49" charset="0"/>
              <a:buChar char="o"/>
              <a:defRPr sz="1400" baseline="0"/>
            </a:lvl3pPr>
          </a:lstStyle>
          <a:p>
            <a:pPr lvl="0"/>
            <a:r>
              <a:rPr lang="en-US" dirty="0"/>
              <a:t>Text box (click to edit content)</a:t>
            </a:r>
          </a:p>
          <a:p>
            <a:pPr lvl="1"/>
            <a:r>
              <a:rPr lang="en-US" dirty="0"/>
              <a:t>First level bullet</a:t>
            </a:r>
          </a:p>
          <a:p>
            <a:pPr lvl="2"/>
            <a:r>
              <a:rPr lang="en-US" dirty="0"/>
              <a:t>Second level bullet</a:t>
            </a:r>
          </a:p>
        </p:txBody>
      </p:sp>
      <p:sp>
        <p:nvSpPr>
          <p:cNvPr id="11" name="Text Placeholder 2">
            <a:extLst>
              <a:ext uri="{FF2B5EF4-FFF2-40B4-BE49-F238E27FC236}">
                <a16:creationId xmlns:a16="http://schemas.microsoft.com/office/drawing/2014/main" id="{CF29F81D-2CB4-4E3B-838D-8AAB7C9DD5A9}"/>
              </a:ext>
            </a:extLst>
          </p:cNvPr>
          <p:cNvSpPr>
            <a:spLocks noGrp="1"/>
          </p:cNvSpPr>
          <p:nvPr>
            <p:ph type="body" idx="19" hasCustomPrompt="1"/>
          </p:nvPr>
        </p:nvSpPr>
        <p:spPr>
          <a:xfrm>
            <a:off x="110697" y="4509120"/>
            <a:ext cx="1259345" cy="1512000"/>
          </a:xfrm>
          <a:prstGeom prst="rect">
            <a:avLst/>
          </a:prstGeom>
          <a:solidFill>
            <a:srgbClr val="005EB8"/>
          </a:solidFill>
        </p:spPr>
        <p:txBody>
          <a:bodyPr anchor="ctr"/>
          <a:lstStyle>
            <a:lvl1pPr marL="0" indent="0" algn="ctr">
              <a:spcBef>
                <a:spcPts val="0"/>
              </a:spcBef>
              <a:buNone/>
              <a:defRPr sz="1200" b="1" u="none">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Box 3</a:t>
            </a:r>
          </a:p>
        </p:txBody>
      </p:sp>
      <p:sp>
        <p:nvSpPr>
          <p:cNvPr id="12" name="Title 10">
            <a:extLst>
              <a:ext uri="{FF2B5EF4-FFF2-40B4-BE49-F238E27FC236}">
                <a16:creationId xmlns:a16="http://schemas.microsoft.com/office/drawing/2014/main" id="{5F8FEC8E-682C-407A-8E31-DDA476E9F667}"/>
              </a:ext>
            </a:extLst>
          </p:cNvPr>
          <p:cNvSpPr>
            <a:spLocks noGrp="1"/>
          </p:cNvSpPr>
          <p:nvPr>
            <p:ph type="title" hasCustomPrompt="1"/>
          </p:nvPr>
        </p:nvSpPr>
        <p:spPr>
          <a:xfrm>
            <a:off x="188976" y="219456"/>
            <a:ext cx="7198795" cy="796544"/>
          </a:xfrm>
          <a:prstGeom prst="rect">
            <a:avLst/>
          </a:prstGeom>
        </p:spPr>
        <p:txBody>
          <a:bodyPr/>
          <a:lstStyle>
            <a:lvl1pPr>
              <a:defRPr sz="2400" b="0">
                <a:solidFill>
                  <a:srgbClr val="005EB8"/>
                </a:solidFill>
                <a:latin typeface="Arial" panose="020B0604020202020204" pitchFamily="34" charset="0"/>
                <a:cs typeface="Arial" panose="020B0604020202020204" pitchFamily="34" charset="0"/>
              </a:defRPr>
            </a:lvl1pPr>
          </a:lstStyle>
          <a:p>
            <a:r>
              <a:rPr lang="en-US" dirty="0"/>
              <a:t>Click to edit - Narrative title style </a:t>
            </a:r>
            <a:br>
              <a:rPr lang="en-US" dirty="0"/>
            </a:br>
            <a:r>
              <a:rPr lang="en-US" dirty="0"/>
              <a:t>(no more than two lines long)</a:t>
            </a:r>
            <a:endParaRPr lang="en-US" sz="2800" dirty="0">
              <a:solidFill>
                <a:srgbClr val="005EB8"/>
              </a:solidFill>
              <a:latin typeface="Arial" charset="0"/>
              <a:ea typeface="Arial" charset="0"/>
              <a:cs typeface="Arial" charset="0"/>
            </a:endParaRPr>
          </a:p>
        </p:txBody>
      </p:sp>
      <p:pic>
        <p:nvPicPr>
          <p:cNvPr id="13" name="Picture 12">
            <a:extLst>
              <a:ext uri="{FF2B5EF4-FFF2-40B4-BE49-F238E27FC236}">
                <a16:creationId xmlns:a16="http://schemas.microsoft.com/office/drawing/2014/main" id="{6C298EEB-A51F-4DEC-BD0B-5591AB60AD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3542" y="293024"/>
            <a:ext cx="953272" cy="720000"/>
          </a:xfrm>
          <a:prstGeom prst="rect">
            <a:avLst/>
          </a:prstGeom>
          <a:noFill/>
          <a:ln>
            <a:noFill/>
          </a:ln>
        </p:spPr>
      </p:pic>
    </p:spTree>
    <p:extLst>
      <p:ext uri="{BB962C8B-B14F-4D97-AF65-F5344CB8AC3E}">
        <p14:creationId xmlns:p14="http://schemas.microsoft.com/office/powerpoint/2010/main" val="18338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5EB8"/>
                </a:solidFill>
                <a:latin typeface="Arial" panose="020B0604020202020204" pitchFamily="34" charset="0"/>
                <a:cs typeface="Arial" panose="020B0604020202020204" pitchFamily="34" charset="0"/>
              </a:rPr>
              <a:t> |</a:t>
            </a:r>
          </a:p>
        </p:txBody>
      </p:sp>
      <p:sp>
        <p:nvSpPr>
          <p:cNvPr id="10" name="Footer Placeholder 2"/>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GB"/>
              <a:t>PowerPoint Style Guide / Supporting Templates</a:t>
            </a:r>
            <a:endParaRPr lang="en-US" dirty="0"/>
          </a:p>
        </p:txBody>
      </p:sp>
    </p:spTree>
    <p:extLst>
      <p:ext uri="{BB962C8B-B14F-4D97-AF65-F5344CB8AC3E}">
        <p14:creationId xmlns:p14="http://schemas.microsoft.com/office/powerpoint/2010/main" val="26626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3" r:id="rId4"/>
    <p:sldLayoutId id="2147483664" r:id="rId5"/>
    <p:sldLayoutId id="2147483665" r:id="rId6"/>
    <p:sldLayoutId id="2147483673" r:id="rId7"/>
    <p:sldLayoutId id="2147483666" r:id="rId8"/>
    <p:sldLayoutId id="2147483668" r:id="rId9"/>
    <p:sldLayoutId id="2147483669" r:id="rId10"/>
    <p:sldLayoutId id="2147483670" r:id="rId11"/>
    <p:sldLayoutId id="2147483671" r:id="rId12"/>
    <p:sldLayoutId id="2147483672"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9" y="3764662"/>
            <a:ext cx="7886700" cy="689541"/>
          </a:xfrm>
        </p:spPr>
        <p:txBody>
          <a:bodyPr/>
          <a:lstStyle/>
          <a:p>
            <a:r>
              <a:rPr lang="en-GB" dirty="0"/>
              <a:t>Introduction to GitHub</a:t>
            </a:r>
          </a:p>
        </p:txBody>
      </p:sp>
      <p:sp>
        <p:nvSpPr>
          <p:cNvPr id="3" name="Subtitle 2"/>
          <p:cNvSpPr>
            <a:spLocks noGrp="1"/>
          </p:cNvSpPr>
          <p:nvPr>
            <p:ph type="subTitle" idx="1"/>
          </p:nvPr>
        </p:nvSpPr>
        <p:spPr>
          <a:xfrm>
            <a:off x="463726" y="4807332"/>
            <a:ext cx="6858000" cy="473244"/>
          </a:xfrm>
        </p:spPr>
        <p:txBody>
          <a:bodyPr/>
          <a:lstStyle/>
          <a:p>
            <a:r>
              <a:rPr lang="en-GB" dirty="0"/>
              <a:t>September 2022</a:t>
            </a:r>
          </a:p>
        </p:txBody>
      </p:sp>
      <p:pic>
        <p:nvPicPr>
          <p:cNvPr id="4" name="Picture 2" descr="See the source image">
            <a:extLst>
              <a:ext uri="{FF2B5EF4-FFF2-40B4-BE49-F238E27FC236}">
                <a16:creationId xmlns:a16="http://schemas.microsoft.com/office/drawing/2014/main" id="{D231037C-42C1-4B27-9A81-C457211D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1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Merging</a:t>
            </a:r>
          </a:p>
        </p:txBody>
      </p:sp>
      <p:pic>
        <p:nvPicPr>
          <p:cNvPr id="6" name="Picture 5">
            <a:extLst>
              <a:ext uri="{FF2B5EF4-FFF2-40B4-BE49-F238E27FC236}">
                <a16:creationId xmlns:a16="http://schemas.microsoft.com/office/drawing/2014/main" id="{DBE53EF4-840C-4E23-8D94-BF61F379F76F}"/>
              </a:ext>
            </a:extLst>
          </p:cNvPr>
          <p:cNvPicPr>
            <a:picLocks noChangeAspect="1"/>
          </p:cNvPicPr>
          <p:nvPr/>
        </p:nvPicPr>
        <p:blipFill>
          <a:blip r:embed="rId4"/>
          <a:stretch>
            <a:fillRect/>
          </a:stretch>
        </p:blipFill>
        <p:spPr>
          <a:xfrm>
            <a:off x="188976" y="895847"/>
            <a:ext cx="5367762" cy="1486214"/>
          </a:xfrm>
          <a:prstGeom prst="rect">
            <a:avLst/>
          </a:prstGeom>
        </p:spPr>
      </p:pic>
      <p:pic>
        <p:nvPicPr>
          <p:cNvPr id="8" name="Picture 7">
            <a:extLst>
              <a:ext uri="{FF2B5EF4-FFF2-40B4-BE49-F238E27FC236}">
                <a16:creationId xmlns:a16="http://schemas.microsoft.com/office/drawing/2014/main" id="{80FE9F44-3D43-40A0-9AE4-6CB37A5E9D04}"/>
              </a:ext>
            </a:extLst>
          </p:cNvPr>
          <p:cNvPicPr>
            <a:picLocks noChangeAspect="1"/>
          </p:cNvPicPr>
          <p:nvPr/>
        </p:nvPicPr>
        <p:blipFill>
          <a:blip r:embed="rId5"/>
          <a:stretch>
            <a:fillRect/>
          </a:stretch>
        </p:blipFill>
        <p:spPr>
          <a:xfrm>
            <a:off x="188976" y="2473180"/>
            <a:ext cx="6725589" cy="1057423"/>
          </a:xfrm>
          <a:prstGeom prst="rect">
            <a:avLst/>
          </a:prstGeom>
        </p:spPr>
      </p:pic>
      <p:pic>
        <p:nvPicPr>
          <p:cNvPr id="10" name="Picture 9">
            <a:extLst>
              <a:ext uri="{FF2B5EF4-FFF2-40B4-BE49-F238E27FC236}">
                <a16:creationId xmlns:a16="http://schemas.microsoft.com/office/drawing/2014/main" id="{8242E240-15FF-4F22-945B-A5AE1D2C8FCA}"/>
              </a:ext>
            </a:extLst>
          </p:cNvPr>
          <p:cNvPicPr>
            <a:picLocks noChangeAspect="1"/>
          </p:cNvPicPr>
          <p:nvPr/>
        </p:nvPicPr>
        <p:blipFill rotWithShape="1">
          <a:blip r:embed="rId6"/>
          <a:srcRect l="10753"/>
          <a:stretch/>
        </p:blipFill>
        <p:spPr>
          <a:xfrm>
            <a:off x="7155720" y="1769155"/>
            <a:ext cx="1748265" cy="1761448"/>
          </a:xfrm>
          <a:prstGeom prst="rect">
            <a:avLst/>
          </a:prstGeom>
        </p:spPr>
      </p:pic>
      <p:pic>
        <p:nvPicPr>
          <p:cNvPr id="12" name="Picture 11">
            <a:extLst>
              <a:ext uri="{FF2B5EF4-FFF2-40B4-BE49-F238E27FC236}">
                <a16:creationId xmlns:a16="http://schemas.microsoft.com/office/drawing/2014/main" id="{8CA1AB38-A54D-45E5-9AD0-89E475317D64}"/>
              </a:ext>
            </a:extLst>
          </p:cNvPr>
          <p:cNvPicPr>
            <a:picLocks noChangeAspect="1"/>
          </p:cNvPicPr>
          <p:nvPr/>
        </p:nvPicPr>
        <p:blipFill>
          <a:blip r:embed="rId7"/>
          <a:stretch>
            <a:fillRect/>
          </a:stretch>
        </p:blipFill>
        <p:spPr>
          <a:xfrm>
            <a:off x="188976" y="4164002"/>
            <a:ext cx="6287377" cy="1286054"/>
          </a:xfrm>
          <a:prstGeom prst="rect">
            <a:avLst/>
          </a:prstGeom>
        </p:spPr>
      </p:pic>
      <p:pic>
        <p:nvPicPr>
          <p:cNvPr id="14" name="Picture 13">
            <a:extLst>
              <a:ext uri="{FF2B5EF4-FFF2-40B4-BE49-F238E27FC236}">
                <a16:creationId xmlns:a16="http://schemas.microsoft.com/office/drawing/2014/main" id="{A7BDB5D9-522C-4260-BD5D-777725357662}"/>
              </a:ext>
            </a:extLst>
          </p:cNvPr>
          <p:cNvPicPr>
            <a:picLocks noChangeAspect="1"/>
          </p:cNvPicPr>
          <p:nvPr/>
        </p:nvPicPr>
        <p:blipFill>
          <a:blip r:embed="rId8"/>
          <a:stretch>
            <a:fillRect/>
          </a:stretch>
        </p:blipFill>
        <p:spPr>
          <a:xfrm>
            <a:off x="6756031" y="4164002"/>
            <a:ext cx="1807992" cy="1286054"/>
          </a:xfrm>
          <a:prstGeom prst="rect">
            <a:avLst/>
          </a:prstGeom>
        </p:spPr>
      </p:pic>
      <p:sp>
        <p:nvSpPr>
          <p:cNvPr id="11" name="TextBox 10">
            <a:extLst>
              <a:ext uri="{FF2B5EF4-FFF2-40B4-BE49-F238E27FC236}">
                <a16:creationId xmlns:a16="http://schemas.microsoft.com/office/drawing/2014/main" id="{36068B4A-281B-4488-A6D2-72F1B78F61D8}"/>
              </a:ext>
            </a:extLst>
          </p:cNvPr>
          <p:cNvSpPr txBox="1"/>
          <p:nvPr/>
        </p:nvSpPr>
        <p:spPr>
          <a:xfrm>
            <a:off x="5703073" y="1377344"/>
            <a:ext cx="2605658" cy="307777"/>
          </a:xfrm>
          <a:prstGeom prst="rect">
            <a:avLst/>
          </a:prstGeom>
          <a:noFill/>
        </p:spPr>
        <p:txBody>
          <a:bodyPr wrap="square" rtlCol="0">
            <a:spAutoFit/>
          </a:bodyPr>
          <a:lstStyle/>
          <a:p>
            <a:r>
              <a:rPr lang="en-GB" sz="1400" dirty="0"/>
              <a:t>11. Check log to see commits</a:t>
            </a:r>
          </a:p>
        </p:txBody>
      </p:sp>
      <p:sp>
        <p:nvSpPr>
          <p:cNvPr id="13" name="TextBox 12">
            <a:extLst>
              <a:ext uri="{FF2B5EF4-FFF2-40B4-BE49-F238E27FC236}">
                <a16:creationId xmlns:a16="http://schemas.microsoft.com/office/drawing/2014/main" id="{13320283-3E53-451B-A752-D810B23061FC}"/>
              </a:ext>
            </a:extLst>
          </p:cNvPr>
          <p:cNvSpPr txBox="1"/>
          <p:nvPr/>
        </p:nvSpPr>
        <p:spPr>
          <a:xfrm>
            <a:off x="188976" y="3585692"/>
            <a:ext cx="5024862" cy="307777"/>
          </a:xfrm>
          <a:prstGeom prst="rect">
            <a:avLst/>
          </a:prstGeom>
          <a:noFill/>
        </p:spPr>
        <p:txBody>
          <a:bodyPr wrap="square" rtlCol="0">
            <a:spAutoFit/>
          </a:bodyPr>
          <a:lstStyle/>
          <a:p>
            <a:r>
              <a:rPr lang="en-GB" sz="1400" dirty="0"/>
              <a:t>12. Move back to Master branch, see that the file is ‘as was’</a:t>
            </a:r>
          </a:p>
        </p:txBody>
      </p:sp>
      <p:sp>
        <p:nvSpPr>
          <p:cNvPr id="15" name="TextBox 14">
            <a:extLst>
              <a:ext uri="{FF2B5EF4-FFF2-40B4-BE49-F238E27FC236}">
                <a16:creationId xmlns:a16="http://schemas.microsoft.com/office/drawing/2014/main" id="{1EE50938-7D05-41BA-A1DE-BA048FF2DC34}"/>
              </a:ext>
            </a:extLst>
          </p:cNvPr>
          <p:cNvSpPr txBox="1"/>
          <p:nvPr/>
        </p:nvSpPr>
        <p:spPr>
          <a:xfrm>
            <a:off x="188975" y="5566700"/>
            <a:ext cx="6287377" cy="523220"/>
          </a:xfrm>
          <a:prstGeom prst="rect">
            <a:avLst/>
          </a:prstGeom>
          <a:noFill/>
        </p:spPr>
        <p:txBody>
          <a:bodyPr wrap="square" rtlCol="0">
            <a:spAutoFit/>
          </a:bodyPr>
          <a:lstStyle/>
          <a:p>
            <a:r>
              <a:rPr lang="en-GB" sz="1400" dirty="0"/>
              <a:t>13. Merge Master with </a:t>
            </a:r>
            <a:r>
              <a:rPr lang="en-GB" sz="1400" dirty="0" err="1"/>
              <a:t>edit_branch</a:t>
            </a:r>
            <a:r>
              <a:rPr lang="en-GB" sz="1400" dirty="0"/>
              <a:t>, updating the initial file with the changes on-branch</a:t>
            </a:r>
          </a:p>
        </p:txBody>
      </p:sp>
    </p:spTree>
    <p:extLst>
      <p:ext uri="{BB962C8B-B14F-4D97-AF65-F5344CB8AC3E}">
        <p14:creationId xmlns:p14="http://schemas.microsoft.com/office/powerpoint/2010/main" val="353656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Pushing to Remote</a:t>
            </a:r>
          </a:p>
        </p:txBody>
      </p:sp>
      <p:pic>
        <p:nvPicPr>
          <p:cNvPr id="6" name="Picture 5">
            <a:extLst>
              <a:ext uri="{FF2B5EF4-FFF2-40B4-BE49-F238E27FC236}">
                <a16:creationId xmlns:a16="http://schemas.microsoft.com/office/drawing/2014/main" id="{6A391E07-E432-46CB-9E20-1DB59A98AFF0}"/>
              </a:ext>
            </a:extLst>
          </p:cNvPr>
          <p:cNvPicPr>
            <a:picLocks noChangeAspect="1"/>
          </p:cNvPicPr>
          <p:nvPr/>
        </p:nvPicPr>
        <p:blipFill>
          <a:blip r:embed="rId4"/>
          <a:stretch>
            <a:fillRect/>
          </a:stretch>
        </p:blipFill>
        <p:spPr>
          <a:xfrm>
            <a:off x="188976" y="1047171"/>
            <a:ext cx="6392167" cy="3057952"/>
          </a:xfrm>
          <a:prstGeom prst="rect">
            <a:avLst/>
          </a:prstGeom>
        </p:spPr>
      </p:pic>
      <p:pic>
        <p:nvPicPr>
          <p:cNvPr id="8" name="Picture 7">
            <a:extLst>
              <a:ext uri="{FF2B5EF4-FFF2-40B4-BE49-F238E27FC236}">
                <a16:creationId xmlns:a16="http://schemas.microsoft.com/office/drawing/2014/main" id="{5B649B2F-0F72-422F-9074-325D5AF7E46E}"/>
              </a:ext>
            </a:extLst>
          </p:cNvPr>
          <p:cNvPicPr>
            <a:picLocks noChangeAspect="1"/>
          </p:cNvPicPr>
          <p:nvPr/>
        </p:nvPicPr>
        <p:blipFill>
          <a:blip r:embed="rId5"/>
          <a:stretch>
            <a:fillRect/>
          </a:stretch>
        </p:blipFill>
        <p:spPr>
          <a:xfrm>
            <a:off x="86011" y="4296143"/>
            <a:ext cx="7252683" cy="1514686"/>
          </a:xfrm>
          <a:prstGeom prst="rect">
            <a:avLst/>
          </a:prstGeom>
        </p:spPr>
      </p:pic>
      <p:sp>
        <p:nvSpPr>
          <p:cNvPr id="7" name="TextBox 6">
            <a:extLst>
              <a:ext uri="{FF2B5EF4-FFF2-40B4-BE49-F238E27FC236}">
                <a16:creationId xmlns:a16="http://schemas.microsoft.com/office/drawing/2014/main" id="{2FD32B8D-BCB9-4C77-AE2B-314419D0041E}"/>
              </a:ext>
            </a:extLst>
          </p:cNvPr>
          <p:cNvSpPr txBox="1"/>
          <p:nvPr/>
        </p:nvSpPr>
        <p:spPr>
          <a:xfrm>
            <a:off x="6581142" y="2099093"/>
            <a:ext cx="2373881" cy="738664"/>
          </a:xfrm>
          <a:prstGeom prst="rect">
            <a:avLst/>
          </a:prstGeom>
          <a:noFill/>
        </p:spPr>
        <p:txBody>
          <a:bodyPr wrap="square" rtlCol="0">
            <a:spAutoFit/>
          </a:bodyPr>
          <a:lstStyle/>
          <a:p>
            <a:r>
              <a:rPr lang="en-GB" sz="1400" dirty="0"/>
              <a:t>14. Push these changes, from both branches, to the remote repo</a:t>
            </a:r>
          </a:p>
        </p:txBody>
      </p:sp>
      <p:sp>
        <p:nvSpPr>
          <p:cNvPr id="9" name="TextBox 8">
            <a:extLst>
              <a:ext uri="{FF2B5EF4-FFF2-40B4-BE49-F238E27FC236}">
                <a16:creationId xmlns:a16="http://schemas.microsoft.com/office/drawing/2014/main" id="{C92C4104-CFB6-49CC-93A5-4B32E2983AC1}"/>
              </a:ext>
            </a:extLst>
          </p:cNvPr>
          <p:cNvSpPr txBox="1"/>
          <p:nvPr/>
        </p:nvSpPr>
        <p:spPr>
          <a:xfrm>
            <a:off x="7414413" y="4296143"/>
            <a:ext cx="1382318" cy="738664"/>
          </a:xfrm>
          <a:prstGeom prst="rect">
            <a:avLst/>
          </a:prstGeom>
          <a:noFill/>
        </p:spPr>
        <p:txBody>
          <a:bodyPr wrap="square" rtlCol="0">
            <a:spAutoFit/>
          </a:bodyPr>
          <a:lstStyle/>
          <a:p>
            <a:r>
              <a:rPr lang="en-GB" sz="1400" dirty="0"/>
              <a:t>15. Check the changes have been made</a:t>
            </a:r>
          </a:p>
        </p:txBody>
      </p:sp>
    </p:spTree>
    <p:extLst>
      <p:ext uri="{BB962C8B-B14F-4D97-AF65-F5344CB8AC3E}">
        <p14:creationId xmlns:p14="http://schemas.microsoft.com/office/powerpoint/2010/main" val="24060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Git is an open-source, distributed, Version Control System</a:t>
            </a:r>
          </a:p>
          <a:p>
            <a:pPr lvl="1">
              <a:buFont typeface="Courier New" panose="02070309020205020404" pitchFamily="49" charset="0"/>
              <a:buChar char="o"/>
            </a:pPr>
            <a:r>
              <a:rPr lang="en-GB" dirty="0"/>
              <a:t>Version Control -&gt; Tracking changes, contributions from multiple users</a:t>
            </a:r>
          </a:p>
          <a:p>
            <a:pPr marL="457200" lvl="1" indent="0">
              <a:buNone/>
            </a:pPr>
            <a:endParaRPr lang="en-GB" dirty="0"/>
          </a:p>
          <a:p>
            <a:r>
              <a:rPr lang="en-GB" dirty="0"/>
              <a:t>Distributed </a:t>
            </a:r>
          </a:p>
          <a:p>
            <a:pPr lvl="1">
              <a:buFont typeface="Courier New" panose="02070309020205020404" pitchFamily="49" charset="0"/>
              <a:buChar char="o"/>
            </a:pPr>
            <a:r>
              <a:rPr lang="en-GB" dirty="0"/>
              <a:t>Use your system (local repository), another system and remotes (GitHub). Full history on repositories carried in the log</a:t>
            </a:r>
          </a:p>
          <a:p>
            <a:pPr marL="457200" lvl="1" indent="0">
              <a:buNone/>
            </a:pPr>
            <a:endParaRPr lang="en-GB" dirty="0"/>
          </a:p>
          <a:p>
            <a:r>
              <a:rPr lang="en-GB" dirty="0"/>
              <a:t>Open Source </a:t>
            </a:r>
          </a:p>
          <a:p>
            <a:pPr lvl="1">
              <a:buFont typeface="Courier New" panose="02070309020205020404" pitchFamily="49" charset="0"/>
              <a:buChar char="o"/>
            </a:pPr>
            <a:r>
              <a:rPr lang="en-GB" dirty="0"/>
              <a:t>Source code can be inspected by anyone</a:t>
            </a:r>
          </a:p>
          <a:p>
            <a:pPr lvl="1">
              <a:buFont typeface="Courier New" panose="02070309020205020404" pitchFamily="49" charset="0"/>
              <a:buChar char="o"/>
            </a:pPr>
            <a:r>
              <a:rPr lang="en-GB" dirty="0"/>
              <a:t>Used for scripts, not data</a:t>
            </a:r>
          </a:p>
          <a:p>
            <a:pPr lvl="1">
              <a:buFont typeface="Courier New" panose="02070309020205020404" pitchFamily="49" charset="0"/>
              <a:buChar char="o"/>
            </a:pPr>
            <a:endParaRPr lang="en-GB" dirty="0"/>
          </a:p>
          <a:p>
            <a:r>
              <a:rPr lang="en-GB" dirty="0"/>
              <a:t>GitHub and </a:t>
            </a:r>
            <a:r>
              <a:rPr lang="en-GB" dirty="0" err="1"/>
              <a:t>GitBash</a:t>
            </a:r>
            <a:endParaRPr lang="en-GB" dirty="0"/>
          </a:p>
          <a:p>
            <a:pPr lvl="1">
              <a:buFont typeface="Courier New" panose="02070309020205020404" pitchFamily="49" charset="0"/>
              <a:buChar char="o"/>
            </a:pPr>
            <a:r>
              <a:rPr lang="en-GB" dirty="0"/>
              <a:t>GitHub is an online repository which acts as your remote. This is accessible across teams, and can be duplicated into a ‘local’ folder, which acts as a personal repository</a:t>
            </a:r>
          </a:p>
          <a:p>
            <a:pPr lvl="1">
              <a:buFont typeface="Courier New" panose="02070309020205020404" pitchFamily="49" charset="0"/>
              <a:buChar char="o"/>
            </a:pPr>
            <a:r>
              <a:rPr lang="en-GB" dirty="0"/>
              <a:t>Git Bash on UDAL – Local repository, linked to GitHub via </a:t>
            </a:r>
            <a:r>
              <a:rPr lang="en-GB" i="1" dirty="0"/>
              <a:t>push</a:t>
            </a:r>
            <a:r>
              <a:rPr lang="en-GB" dirty="0"/>
              <a:t> commands, can </a:t>
            </a:r>
            <a:r>
              <a:rPr lang="en-GB" i="1" dirty="0"/>
              <a:t>pull</a:t>
            </a:r>
            <a:r>
              <a:rPr lang="en-GB" dirty="0"/>
              <a:t> from ‘remote’. Makes changes accessible to all working in a repository</a:t>
            </a:r>
          </a:p>
          <a:p>
            <a:pPr lvl="1">
              <a:buFont typeface="Courier New" panose="02070309020205020404" pitchFamily="49" charset="0"/>
              <a:buChar char="o"/>
            </a:pPr>
            <a:r>
              <a:rPr lang="en-GB" dirty="0"/>
              <a:t>Strong admin and team management</a:t>
            </a:r>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What is GitHub?</a:t>
            </a:r>
          </a:p>
        </p:txBody>
      </p:sp>
      <p:pic>
        <p:nvPicPr>
          <p:cNvPr id="1026" name="Picture 2" descr="See the source image">
            <a:extLst>
              <a:ext uri="{FF2B5EF4-FFF2-40B4-BE49-F238E27FC236}">
                <a16:creationId xmlns:a16="http://schemas.microsoft.com/office/drawing/2014/main" id="{EC21998A-F167-4B76-A1C5-254F27156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B2EF43DD-F032-47E8-9709-7B17BDDE8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592" y="2650327"/>
            <a:ext cx="2498203" cy="187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Choose a repository -&gt; A local folder in which you are going to work</a:t>
            </a:r>
          </a:p>
          <a:p>
            <a:pPr lvl="1">
              <a:buFont typeface="Courier New" panose="02070309020205020404" pitchFamily="49" charset="0"/>
              <a:buChar char="o"/>
            </a:pPr>
            <a:r>
              <a:rPr lang="en-GB" dirty="0"/>
              <a:t>Right-click, </a:t>
            </a:r>
            <a:r>
              <a:rPr lang="en-GB" i="1" dirty="0"/>
              <a:t>Git Bash here</a:t>
            </a:r>
            <a:endParaRPr lang="en-GB" dirty="0"/>
          </a:p>
          <a:p>
            <a:pPr lvl="1">
              <a:buFont typeface="Courier New" panose="02070309020205020404" pitchFamily="49" charset="0"/>
              <a:buChar char="o"/>
            </a:pPr>
            <a:r>
              <a:rPr lang="en-GB" i="1" dirty="0"/>
              <a:t>git </a:t>
            </a:r>
            <a:r>
              <a:rPr lang="en-GB" i="1" dirty="0" err="1"/>
              <a:t>init</a:t>
            </a:r>
            <a:r>
              <a:rPr lang="en-GB" i="1" dirty="0"/>
              <a:t> </a:t>
            </a:r>
            <a:r>
              <a:rPr lang="en-GB" dirty="0"/>
              <a:t>-&gt; Initialise this repository as a .Git area</a:t>
            </a:r>
          </a:p>
          <a:p>
            <a:pPr lvl="1">
              <a:buFont typeface="Courier New" panose="02070309020205020404" pitchFamily="49" charset="0"/>
              <a:buChar char="o"/>
            </a:pPr>
            <a:r>
              <a:rPr lang="en-GB" i="1" dirty="0"/>
              <a:t>git config –global user.name “</a:t>
            </a:r>
            <a:r>
              <a:rPr lang="en-GB" dirty="0"/>
              <a:t>user name</a:t>
            </a:r>
            <a:r>
              <a:rPr lang="en-GB" i="1" dirty="0"/>
              <a:t>” </a:t>
            </a:r>
            <a:r>
              <a:rPr lang="en-GB" dirty="0"/>
              <a:t>-&gt; Set a username for your repository (try to match GitHub username)</a:t>
            </a:r>
            <a:endParaRPr lang="en-GB" i="1" dirty="0"/>
          </a:p>
          <a:p>
            <a:pPr lvl="1">
              <a:buFont typeface="Courier New" panose="02070309020205020404" pitchFamily="49" charset="0"/>
              <a:buChar char="o"/>
            </a:pPr>
            <a:r>
              <a:rPr lang="en-GB" i="1" dirty="0"/>
              <a:t>git config –global </a:t>
            </a:r>
            <a:r>
              <a:rPr lang="en-GB" i="1" dirty="0" err="1"/>
              <a:t>user.email</a:t>
            </a:r>
            <a:r>
              <a:rPr lang="en-GB" i="1" dirty="0"/>
              <a:t> “</a:t>
            </a:r>
            <a:r>
              <a:rPr lang="en-GB" dirty="0"/>
              <a:t>username@nhs.net”</a:t>
            </a:r>
            <a:r>
              <a:rPr lang="en-GB" i="1" dirty="0"/>
              <a:t> </a:t>
            </a:r>
            <a:r>
              <a:rPr lang="en-GB" dirty="0"/>
              <a:t>-&gt; Set a user email</a:t>
            </a:r>
          </a:p>
          <a:p>
            <a:pPr lvl="1">
              <a:buFont typeface="Courier New" panose="02070309020205020404" pitchFamily="49" charset="0"/>
              <a:buChar char="o"/>
            </a:pPr>
            <a:r>
              <a:rPr lang="en-GB" dirty="0"/>
              <a:t>Both the username and email mean that when checking the version control log (</a:t>
            </a:r>
            <a:r>
              <a:rPr lang="en-GB" i="1" dirty="0"/>
              <a:t>git log</a:t>
            </a:r>
            <a:r>
              <a:rPr lang="en-GB" dirty="0"/>
              <a:t>), users can see who has made the changes and have a means of contacting them</a:t>
            </a:r>
          </a:p>
          <a:p>
            <a:pPr marL="457200" lvl="1" indent="0">
              <a:buNone/>
            </a:pPr>
            <a:endParaRPr lang="en-GB" dirty="0"/>
          </a:p>
          <a:p>
            <a:r>
              <a:rPr lang="en-GB" dirty="0"/>
              <a:t>Add files to your repository </a:t>
            </a:r>
          </a:p>
          <a:p>
            <a:pPr lvl="1">
              <a:buFont typeface="Courier New" panose="02070309020205020404" pitchFamily="49" charset="0"/>
              <a:buChar char="o"/>
            </a:pPr>
            <a:r>
              <a:rPr lang="en-GB" i="1" dirty="0"/>
              <a:t>git status </a:t>
            </a:r>
            <a:r>
              <a:rPr lang="en-GB" dirty="0"/>
              <a:t>-&gt; This will tell you what files are untracked, and need to be added to the git repository</a:t>
            </a:r>
          </a:p>
          <a:p>
            <a:pPr lvl="1">
              <a:buFont typeface="Courier New" panose="02070309020205020404" pitchFamily="49" charset="0"/>
              <a:buChar char="o"/>
            </a:pPr>
            <a:r>
              <a:rPr lang="en-GB" i="1" dirty="0"/>
              <a:t>git add . </a:t>
            </a:r>
            <a:r>
              <a:rPr lang="en-GB" dirty="0"/>
              <a:t>-&gt; Add these files to be tracked. These are not yet committed to the repository, so no real changes are made</a:t>
            </a:r>
          </a:p>
          <a:p>
            <a:pPr lvl="1">
              <a:buFont typeface="Courier New" panose="02070309020205020404" pitchFamily="49" charset="0"/>
              <a:buChar char="o"/>
            </a:pPr>
            <a:r>
              <a:rPr lang="en-GB" i="1" dirty="0"/>
              <a:t>git commit –m “First changes made” </a:t>
            </a:r>
            <a:r>
              <a:rPr lang="en-GB" dirty="0"/>
              <a:t>-&gt; These changes are committed to the repository. It is best to add a message, so that collaborators can see what changes you have made, and for what reason. This is a very good feature. To see these changes, use </a:t>
            </a:r>
            <a:r>
              <a:rPr lang="en-GB" i="1" dirty="0"/>
              <a:t>git log</a:t>
            </a:r>
            <a:endParaRPr lang="en-GB" dirty="0"/>
          </a:p>
          <a:p>
            <a:pPr>
              <a:buFont typeface="Courier New" panose="02070309020205020404" pitchFamily="49" charset="0"/>
              <a:buChar char="o"/>
            </a:pPr>
            <a:endParaRPr lang="en-GB" i="1"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An Introduction to Git </a:t>
            </a:r>
          </a:p>
        </p:txBody>
      </p:sp>
      <p:pic>
        <p:nvPicPr>
          <p:cNvPr id="5" name="Picture 2" descr="See the source image">
            <a:extLst>
              <a:ext uri="{FF2B5EF4-FFF2-40B4-BE49-F238E27FC236}">
                <a16:creationId xmlns:a16="http://schemas.microsoft.com/office/drawing/2014/main" id="{829CB498-2C9B-40A0-8968-E56765A79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Create a ‘remote’ repository</a:t>
            </a:r>
          </a:p>
          <a:p>
            <a:pPr lvl="1">
              <a:buFont typeface="Courier New" panose="02070309020205020404" pitchFamily="49" charset="0"/>
              <a:buChar char="o"/>
            </a:pPr>
            <a:r>
              <a:rPr lang="en-GB" i="1" dirty="0"/>
              <a:t>Create a GitHub account on </a:t>
            </a:r>
            <a:r>
              <a:rPr lang="en-GB" dirty="0">
                <a:hlinkClick r:id="rId3"/>
              </a:rPr>
              <a:t>GitHub</a:t>
            </a:r>
            <a:endParaRPr lang="en-GB" dirty="0"/>
          </a:p>
          <a:p>
            <a:pPr lvl="1">
              <a:buFont typeface="Courier New" panose="02070309020205020404" pitchFamily="49" charset="0"/>
              <a:buChar char="o"/>
            </a:pPr>
            <a:r>
              <a:rPr lang="en-GB" dirty="0"/>
              <a:t>Click ‘create a new repository’</a:t>
            </a:r>
          </a:p>
          <a:p>
            <a:pPr lvl="1">
              <a:buFont typeface="Courier New" panose="02070309020205020404" pitchFamily="49" charset="0"/>
              <a:buChar char="o"/>
            </a:pPr>
            <a:r>
              <a:rPr lang="en-GB" dirty="0"/>
              <a:t>Name it consistently with your local file</a:t>
            </a:r>
          </a:p>
          <a:p>
            <a:pPr lvl="1">
              <a:buFont typeface="Courier New" panose="02070309020205020404" pitchFamily="49" charset="0"/>
              <a:buChar char="o"/>
            </a:pPr>
            <a:r>
              <a:rPr lang="en-GB" dirty="0"/>
              <a:t>You can add a README.md which explains to outside users what the project is (usually HTML). Licences can also be added which control what users can/can’t do with code. Would be helpful to establish what others use within NHSE</a:t>
            </a:r>
          </a:p>
          <a:p>
            <a:pPr marL="457200" lvl="1" indent="0">
              <a:buNone/>
            </a:pPr>
            <a:endParaRPr lang="en-GB" dirty="0"/>
          </a:p>
          <a:p>
            <a:r>
              <a:rPr lang="en-GB" dirty="0"/>
              <a:t>Connect ‘remote’ to ‘local’ repository</a:t>
            </a:r>
          </a:p>
          <a:p>
            <a:pPr lvl="1">
              <a:buFont typeface="Courier New" panose="02070309020205020404" pitchFamily="49" charset="0"/>
              <a:buChar char="o"/>
            </a:pPr>
            <a:r>
              <a:rPr lang="en-GB" dirty="0"/>
              <a:t>Using </a:t>
            </a:r>
            <a:r>
              <a:rPr lang="en-GB" dirty="0" err="1"/>
              <a:t>GitBash</a:t>
            </a:r>
            <a:r>
              <a:rPr lang="en-GB" dirty="0"/>
              <a:t> -&gt; </a:t>
            </a:r>
            <a:r>
              <a:rPr lang="en-GB" i="1" dirty="0"/>
              <a:t>git remote add origin &lt;link to GitHub repo&gt;</a:t>
            </a:r>
          </a:p>
          <a:p>
            <a:pPr lvl="1">
              <a:buFont typeface="Courier New" panose="02070309020205020404" pitchFamily="49" charset="0"/>
              <a:buChar char="o"/>
            </a:pPr>
            <a:endParaRPr lang="en-GB" i="1" dirty="0"/>
          </a:p>
          <a:p>
            <a:r>
              <a:rPr lang="en-GB" dirty="0"/>
              <a:t>Push your files to the remote repo</a:t>
            </a:r>
          </a:p>
          <a:p>
            <a:pPr lvl="1">
              <a:buFont typeface="Courier New" panose="02070309020205020404" pitchFamily="49" charset="0"/>
              <a:buChar char="o"/>
            </a:pPr>
            <a:r>
              <a:rPr lang="en-GB" i="1" dirty="0"/>
              <a:t>git push –u origin master </a:t>
            </a:r>
            <a:r>
              <a:rPr lang="en-GB" dirty="0"/>
              <a:t>-&gt; here, Master is the name of the main branch, and origin is the remote repo. If you were operating on a different branch, you would use that name, e.g. –u origin branch_1</a:t>
            </a:r>
          </a:p>
          <a:p>
            <a:pPr marL="457200" lvl="1" indent="0">
              <a:buNone/>
            </a:pPr>
            <a:endParaRPr lang="en-GB" i="1" dirty="0"/>
          </a:p>
          <a:p>
            <a:r>
              <a:rPr lang="en-GB" i="1" dirty="0"/>
              <a:t>Check GitHub to see if the changes have been made, and are up to date</a:t>
            </a:r>
          </a:p>
          <a:p>
            <a:pPr lvl="1">
              <a:buFont typeface="Courier New" panose="02070309020205020404" pitchFamily="49" charset="0"/>
              <a:buChar char="o"/>
            </a:pPr>
            <a:endParaRPr lang="en-GB" dirty="0"/>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Connecting to GitHub</a:t>
            </a:r>
          </a:p>
        </p:txBody>
      </p:sp>
      <p:pic>
        <p:nvPicPr>
          <p:cNvPr id="5" name="Picture 2" descr="See the source image">
            <a:extLst>
              <a:ext uri="{FF2B5EF4-FFF2-40B4-BE49-F238E27FC236}">
                <a16:creationId xmlns:a16="http://schemas.microsoft.com/office/drawing/2014/main" id="{62E3031D-4D8D-4299-BC07-A474B9B7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Branches are an independent line of development, away from the main branch</a:t>
            </a:r>
          </a:p>
          <a:p>
            <a:pPr lvl="1">
              <a:buFont typeface="Courier New" panose="02070309020205020404" pitchFamily="49" charset="0"/>
              <a:buChar char="o"/>
            </a:pPr>
            <a:r>
              <a:rPr lang="en-GB" dirty="0"/>
              <a:t>Files are identical to the main branch, but adding and committing new files, or changes, do not automatically affect the main branch</a:t>
            </a:r>
          </a:p>
          <a:p>
            <a:pPr lvl="1">
              <a:buFont typeface="Courier New" panose="02070309020205020404" pitchFamily="49" charset="0"/>
              <a:buChar char="o"/>
            </a:pPr>
            <a:r>
              <a:rPr lang="en-GB" dirty="0"/>
              <a:t>The latest edited branch can be merged with the master branch, meaning that the master always contains production quality code</a:t>
            </a:r>
          </a:p>
          <a:p>
            <a:pPr lvl="1">
              <a:buFont typeface="Courier New" panose="02070309020205020404" pitchFamily="49" charset="0"/>
              <a:buChar char="o"/>
            </a:pPr>
            <a:r>
              <a:rPr lang="en-GB" dirty="0"/>
              <a:t>Name branches v1, v1.1 etc. as change are made, which keeps a log of all changes made</a:t>
            </a:r>
          </a:p>
          <a:p>
            <a:pPr lvl="1">
              <a:buFont typeface="Courier New" panose="02070309020205020404" pitchFamily="49" charset="0"/>
              <a:buChar char="o"/>
            </a:pPr>
            <a:endParaRPr lang="en-GB" dirty="0"/>
          </a:p>
          <a:p>
            <a:r>
              <a:rPr lang="en-GB" i="1" dirty="0"/>
              <a:t>git checkout –b </a:t>
            </a:r>
            <a:r>
              <a:rPr lang="en-GB" i="1" dirty="0" err="1"/>
              <a:t>edit_branch</a:t>
            </a:r>
            <a:r>
              <a:rPr lang="en-GB" i="1" dirty="0"/>
              <a:t> </a:t>
            </a:r>
            <a:r>
              <a:rPr lang="en-GB" dirty="0"/>
              <a:t>-&gt; Creating a new branch ‘</a:t>
            </a:r>
            <a:r>
              <a:rPr lang="en-GB" dirty="0" err="1"/>
              <a:t>edit_branch</a:t>
            </a:r>
            <a:r>
              <a:rPr lang="en-GB" dirty="0"/>
              <a:t>’ and moving to that branch</a:t>
            </a:r>
          </a:p>
          <a:p>
            <a:pPr lvl="1">
              <a:buFont typeface="Courier New" panose="02070309020205020404" pitchFamily="49" charset="0"/>
              <a:buChar char="o"/>
            </a:pPr>
            <a:r>
              <a:rPr lang="en-GB" dirty="0"/>
              <a:t>Here we can make the required changes that can be proposed, but not necessarily merged to the main branch</a:t>
            </a:r>
          </a:p>
          <a:p>
            <a:pPr lvl="1">
              <a:buFont typeface="Courier New" panose="02070309020205020404" pitchFamily="49" charset="0"/>
              <a:buChar char="o"/>
            </a:pPr>
            <a:r>
              <a:rPr lang="en-GB" i="1" dirty="0"/>
              <a:t>git checkout master </a:t>
            </a:r>
            <a:r>
              <a:rPr lang="en-GB" dirty="0"/>
              <a:t>would move you back to the main branch</a:t>
            </a:r>
          </a:p>
          <a:p>
            <a:pPr lvl="1">
              <a:buFont typeface="Courier New" panose="02070309020205020404" pitchFamily="49" charset="0"/>
              <a:buChar char="o"/>
            </a:pPr>
            <a:endParaRPr lang="en-GB" dirty="0"/>
          </a:p>
          <a:p>
            <a:r>
              <a:rPr lang="en-GB" dirty="0"/>
              <a:t>Switching between branches allows you to compare the versions and assess the changes made. This means that further alterations can be made before the branches are merged, and the master then contains the latest version</a:t>
            </a:r>
          </a:p>
          <a:p>
            <a:pPr lvl="1">
              <a:buFont typeface="Courier New" panose="02070309020205020404" pitchFamily="49" charset="0"/>
              <a:buChar char="o"/>
            </a:pPr>
            <a:endParaRPr lang="en-GB" i="1" dirty="0"/>
          </a:p>
          <a:p>
            <a:endParaRPr lang="en-GB" i="1"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dirty="0"/>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Using Branches</a:t>
            </a:r>
          </a:p>
        </p:txBody>
      </p:sp>
      <p:pic>
        <p:nvPicPr>
          <p:cNvPr id="5" name="Picture 2" descr="See the source image">
            <a:extLst>
              <a:ext uri="{FF2B5EF4-FFF2-40B4-BE49-F238E27FC236}">
                <a16:creationId xmlns:a16="http://schemas.microsoft.com/office/drawing/2014/main" id="{DA37BB83-A404-466E-AF5B-9DECFAADE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8869F42-6D93-4C35-8FA5-AE406994C1E3}"/>
              </a:ext>
            </a:extLst>
          </p:cNvPr>
          <p:cNvSpPr>
            <a:spLocks noGrp="1"/>
          </p:cNvSpPr>
          <p:nvPr>
            <p:ph sz="quarter" idx="10"/>
          </p:nvPr>
        </p:nvSpPr>
        <p:spPr/>
        <p:txBody>
          <a:bodyPr/>
          <a:lstStyle/>
          <a:p>
            <a:r>
              <a:rPr lang="en-GB" dirty="0"/>
              <a:t>Version Control -&gt; Version Control can be something that is difficult/time consuming to complete</a:t>
            </a:r>
          </a:p>
          <a:p>
            <a:pPr lvl="1">
              <a:buFont typeface="Courier New" panose="02070309020205020404" pitchFamily="49" charset="0"/>
              <a:buChar char="o"/>
            </a:pPr>
            <a:r>
              <a:rPr lang="en-GB" dirty="0"/>
              <a:t>There are often small changes that may seem meaningless to record</a:t>
            </a:r>
          </a:p>
          <a:p>
            <a:pPr lvl="1">
              <a:buFont typeface="Courier New" panose="02070309020205020404" pitchFamily="49" charset="0"/>
              <a:buChar char="o"/>
            </a:pPr>
            <a:r>
              <a:rPr lang="en-GB" dirty="0"/>
              <a:t>There can be large changes that change the landscape of a file</a:t>
            </a:r>
          </a:p>
          <a:p>
            <a:pPr lvl="1">
              <a:buFont typeface="Courier New" panose="02070309020205020404" pitchFamily="49" charset="0"/>
              <a:buChar char="o"/>
            </a:pPr>
            <a:r>
              <a:rPr lang="en-GB" dirty="0"/>
              <a:t>Branching allows small and large changes to be tracked, and files to be archived without clutter</a:t>
            </a:r>
          </a:p>
          <a:p>
            <a:pPr lvl="1">
              <a:buFont typeface="Courier New" panose="02070309020205020404" pitchFamily="49" charset="0"/>
              <a:buChar char="o"/>
            </a:pPr>
            <a:endParaRPr lang="en-GB" dirty="0"/>
          </a:p>
          <a:p>
            <a:r>
              <a:rPr lang="en-GB" dirty="0"/>
              <a:t>Collaborative Working -&gt; The team often works on large R scripts / SQL queries etc. that may constantly change over the process of producing a product</a:t>
            </a:r>
          </a:p>
          <a:p>
            <a:pPr lvl="1">
              <a:buFont typeface="Courier New" panose="02070309020205020404" pitchFamily="49" charset="0"/>
              <a:buChar char="o"/>
            </a:pPr>
            <a:r>
              <a:rPr lang="en-GB" dirty="0"/>
              <a:t>Multiple colleagues can access scripts, make changes, </a:t>
            </a:r>
            <a:r>
              <a:rPr lang="en-GB" i="1" dirty="0"/>
              <a:t>push</a:t>
            </a:r>
            <a:r>
              <a:rPr lang="en-GB" dirty="0"/>
              <a:t> them to the remote, and </a:t>
            </a:r>
            <a:r>
              <a:rPr lang="en-GB" i="1" dirty="0"/>
              <a:t>pull</a:t>
            </a:r>
            <a:r>
              <a:rPr lang="en-GB" dirty="0"/>
              <a:t> the changes that others have made</a:t>
            </a:r>
          </a:p>
          <a:p>
            <a:pPr lvl="1">
              <a:buFont typeface="Courier New" panose="02070309020205020404" pitchFamily="49" charset="0"/>
              <a:buChar char="o"/>
            </a:pPr>
            <a:r>
              <a:rPr lang="en-GB" dirty="0"/>
              <a:t>These changes can be reviewed centrally, and commits and merges can be made where we are confident that change is necessary</a:t>
            </a:r>
          </a:p>
          <a:p>
            <a:pPr lvl="1">
              <a:buFont typeface="Courier New" panose="02070309020205020404" pitchFamily="49" charset="0"/>
              <a:buChar char="o"/>
            </a:pPr>
            <a:r>
              <a:rPr lang="en-GB" dirty="0"/>
              <a:t>This would be useful for future iterations of PLICS where the R code will likely become much larger, and more people will work on it</a:t>
            </a:r>
          </a:p>
          <a:p>
            <a:pPr lvl="1">
              <a:buFont typeface="Courier New" panose="02070309020205020404" pitchFamily="49" charset="0"/>
              <a:buChar char="o"/>
            </a:pPr>
            <a:endParaRPr lang="en-GB" dirty="0"/>
          </a:p>
          <a:p>
            <a:r>
              <a:rPr lang="en-GB" dirty="0"/>
              <a:t>Transparency and Schematics -&gt; Schematics can sometimes be difficult to produce as lots of processes have taken place</a:t>
            </a:r>
          </a:p>
          <a:p>
            <a:pPr lvl="1">
              <a:buFont typeface="Courier New" panose="02070309020205020404" pitchFamily="49" charset="0"/>
              <a:buChar char="o"/>
            </a:pPr>
            <a:r>
              <a:rPr lang="en-GB" dirty="0"/>
              <a:t>This nature of version control allows the steps of change for production documents to be followed easily, if an appropriate naming system is adopted</a:t>
            </a:r>
          </a:p>
          <a:p>
            <a:pPr lvl="1">
              <a:buFont typeface="Courier New" panose="02070309020205020404" pitchFamily="49" charset="0"/>
              <a:buChar char="o"/>
            </a:pPr>
            <a:r>
              <a:rPr lang="en-GB" dirty="0"/>
              <a:t>The –m messaging feature allows colleagues to label their changes, e.g. ‘lines added for MFF values’</a:t>
            </a:r>
          </a:p>
          <a:p>
            <a:pPr marL="457200" lvl="1" indent="0">
              <a:buNone/>
            </a:pPr>
            <a:endParaRPr lang="en-GB" dirty="0"/>
          </a:p>
        </p:txBody>
      </p:sp>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Why is this applicable to AIF Payments?</a:t>
            </a:r>
          </a:p>
        </p:txBody>
      </p:sp>
    </p:spTree>
    <p:extLst>
      <p:ext uri="{BB962C8B-B14F-4D97-AF65-F5344CB8AC3E}">
        <p14:creationId xmlns:p14="http://schemas.microsoft.com/office/powerpoint/2010/main" val="23102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Initialisation</a:t>
            </a:r>
          </a:p>
        </p:txBody>
      </p:sp>
      <p:pic>
        <p:nvPicPr>
          <p:cNvPr id="7" name="Picture 6">
            <a:extLst>
              <a:ext uri="{FF2B5EF4-FFF2-40B4-BE49-F238E27FC236}">
                <a16:creationId xmlns:a16="http://schemas.microsoft.com/office/drawing/2014/main" id="{E1D8423B-2659-4FCA-865B-E9DFA4510990}"/>
              </a:ext>
            </a:extLst>
          </p:cNvPr>
          <p:cNvPicPr>
            <a:picLocks noChangeAspect="1"/>
          </p:cNvPicPr>
          <p:nvPr/>
        </p:nvPicPr>
        <p:blipFill>
          <a:blip r:embed="rId4"/>
          <a:stretch>
            <a:fillRect/>
          </a:stretch>
        </p:blipFill>
        <p:spPr>
          <a:xfrm>
            <a:off x="533227" y="831105"/>
            <a:ext cx="4838873" cy="3705228"/>
          </a:xfrm>
          <a:prstGeom prst="rect">
            <a:avLst/>
          </a:prstGeom>
        </p:spPr>
      </p:pic>
      <p:pic>
        <p:nvPicPr>
          <p:cNvPr id="9" name="Picture 8">
            <a:extLst>
              <a:ext uri="{FF2B5EF4-FFF2-40B4-BE49-F238E27FC236}">
                <a16:creationId xmlns:a16="http://schemas.microsoft.com/office/drawing/2014/main" id="{35B18837-73B4-49C2-9D15-47B5A2BCA344}"/>
              </a:ext>
            </a:extLst>
          </p:cNvPr>
          <p:cNvPicPr>
            <a:picLocks noChangeAspect="1"/>
          </p:cNvPicPr>
          <p:nvPr/>
        </p:nvPicPr>
        <p:blipFill>
          <a:blip r:embed="rId5"/>
          <a:stretch>
            <a:fillRect/>
          </a:stretch>
        </p:blipFill>
        <p:spPr>
          <a:xfrm>
            <a:off x="3282378" y="3483130"/>
            <a:ext cx="5563376" cy="1914792"/>
          </a:xfrm>
          <a:prstGeom prst="rect">
            <a:avLst/>
          </a:prstGeom>
        </p:spPr>
      </p:pic>
      <p:sp>
        <p:nvSpPr>
          <p:cNvPr id="2" name="TextBox 1">
            <a:extLst>
              <a:ext uri="{FF2B5EF4-FFF2-40B4-BE49-F238E27FC236}">
                <a16:creationId xmlns:a16="http://schemas.microsoft.com/office/drawing/2014/main" id="{112C730F-B8E3-48D8-96DD-B2D963FDE743}"/>
              </a:ext>
            </a:extLst>
          </p:cNvPr>
          <p:cNvSpPr txBox="1"/>
          <p:nvPr/>
        </p:nvSpPr>
        <p:spPr>
          <a:xfrm>
            <a:off x="533227" y="4621158"/>
            <a:ext cx="2250830" cy="523220"/>
          </a:xfrm>
          <a:prstGeom prst="rect">
            <a:avLst/>
          </a:prstGeom>
          <a:noFill/>
        </p:spPr>
        <p:txBody>
          <a:bodyPr wrap="square" rtlCol="0">
            <a:spAutoFit/>
          </a:bodyPr>
          <a:lstStyle/>
          <a:p>
            <a:r>
              <a:rPr lang="en-GB" sz="1400" dirty="0"/>
              <a:t>1. Creating Local Repository</a:t>
            </a:r>
          </a:p>
        </p:txBody>
      </p:sp>
      <p:sp>
        <p:nvSpPr>
          <p:cNvPr id="8" name="TextBox 7">
            <a:extLst>
              <a:ext uri="{FF2B5EF4-FFF2-40B4-BE49-F238E27FC236}">
                <a16:creationId xmlns:a16="http://schemas.microsoft.com/office/drawing/2014/main" id="{41B2D551-8370-4ABD-90B0-59962D4915BC}"/>
              </a:ext>
            </a:extLst>
          </p:cNvPr>
          <p:cNvSpPr txBox="1"/>
          <p:nvPr/>
        </p:nvSpPr>
        <p:spPr>
          <a:xfrm>
            <a:off x="3282378" y="5497324"/>
            <a:ext cx="2250830" cy="738664"/>
          </a:xfrm>
          <a:prstGeom prst="rect">
            <a:avLst/>
          </a:prstGeom>
          <a:noFill/>
        </p:spPr>
        <p:txBody>
          <a:bodyPr wrap="square" rtlCol="0">
            <a:spAutoFit/>
          </a:bodyPr>
          <a:lstStyle/>
          <a:p>
            <a:r>
              <a:rPr lang="en-GB" sz="1400" dirty="0"/>
              <a:t>2. Initialising Repository and Creating global User name/email</a:t>
            </a:r>
          </a:p>
        </p:txBody>
      </p:sp>
    </p:spTree>
    <p:extLst>
      <p:ext uri="{BB962C8B-B14F-4D97-AF65-F5344CB8AC3E}">
        <p14:creationId xmlns:p14="http://schemas.microsoft.com/office/powerpoint/2010/main" val="163270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sz="2800" dirty="0"/>
              <a:t>Visual Run: Adding Files and Remote</a:t>
            </a:r>
          </a:p>
        </p:txBody>
      </p:sp>
      <p:pic>
        <p:nvPicPr>
          <p:cNvPr id="6" name="Picture 5">
            <a:extLst>
              <a:ext uri="{FF2B5EF4-FFF2-40B4-BE49-F238E27FC236}">
                <a16:creationId xmlns:a16="http://schemas.microsoft.com/office/drawing/2014/main" id="{A7280718-E562-4AC0-92E3-E37F575841D1}"/>
              </a:ext>
            </a:extLst>
          </p:cNvPr>
          <p:cNvPicPr>
            <a:picLocks noChangeAspect="1"/>
          </p:cNvPicPr>
          <p:nvPr/>
        </p:nvPicPr>
        <p:blipFill>
          <a:blip r:embed="rId4"/>
          <a:stretch>
            <a:fillRect/>
          </a:stretch>
        </p:blipFill>
        <p:spPr>
          <a:xfrm>
            <a:off x="188976" y="831106"/>
            <a:ext cx="2545432" cy="1795599"/>
          </a:xfrm>
          <a:prstGeom prst="rect">
            <a:avLst/>
          </a:prstGeom>
        </p:spPr>
      </p:pic>
      <p:pic>
        <p:nvPicPr>
          <p:cNvPr id="10" name="Picture 9">
            <a:extLst>
              <a:ext uri="{FF2B5EF4-FFF2-40B4-BE49-F238E27FC236}">
                <a16:creationId xmlns:a16="http://schemas.microsoft.com/office/drawing/2014/main" id="{A209B4DA-B8E5-49DC-BF63-2858946E45DB}"/>
              </a:ext>
            </a:extLst>
          </p:cNvPr>
          <p:cNvPicPr>
            <a:picLocks noChangeAspect="1"/>
          </p:cNvPicPr>
          <p:nvPr/>
        </p:nvPicPr>
        <p:blipFill>
          <a:blip r:embed="rId5"/>
          <a:stretch>
            <a:fillRect/>
          </a:stretch>
        </p:blipFill>
        <p:spPr>
          <a:xfrm>
            <a:off x="4337870" y="1088280"/>
            <a:ext cx="4383141" cy="1538426"/>
          </a:xfrm>
          <a:prstGeom prst="rect">
            <a:avLst/>
          </a:prstGeom>
        </p:spPr>
      </p:pic>
      <p:pic>
        <p:nvPicPr>
          <p:cNvPr id="12" name="Picture 11">
            <a:extLst>
              <a:ext uri="{FF2B5EF4-FFF2-40B4-BE49-F238E27FC236}">
                <a16:creationId xmlns:a16="http://schemas.microsoft.com/office/drawing/2014/main" id="{D17A6B68-97DC-4D77-A811-CA8F6D8ED9D2}"/>
              </a:ext>
            </a:extLst>
          </p:cNvPr>
          <p:cNvPicPr>
            <a:picLocks noChangeAspect="1"/>
          </p:cNvPicPr>
          <p:nvPr/>
        </p:nvPicPr>
        <p:blipFill>
          <a:blip r:embed="rId6"/>
          <a:stretch>
            <a:fillRect/>
          </a:stretch>
        </p:blipFill>
        <p:spPr>
          <a:xfrm>
            <a:off x="188976" y="3153956"/>
            <a:ext cx="3908239" cy="1795599"/>
          </a:xfrm>
          <a:prstGeom prst="rect">
            <a:avLst/>
          </a:prstGeom>
        </p:spPr>
      </p:pic>
      <p:pic>
        <p:nvPicPr>
          <p:cNvPr id="14" name="Picture 13">
            <a:extLst>
              <a:ext uri="{FF2B5EF4-FFF2-40B4-BE49-F238E27FC236}">
                <a16:creationId xmlns:a16="http://schemas.microsoft.com/office/drawing/2014/main" id="{99C37069-AE7F-41BF-AA1F-4BF811FC4FAC}"/>
              </a:ext>
            </a:extLst>
          </p:cNvPr>
          <p:cNvPicPr>
            <a:picLocks noChangeAspect="1"/>
          </p:cNvPicPr>
          <p:nvPr/>
        </p:nvPicPr>
        <p:blipFill>
          <a:blip r:embed="rId7"/>
          <a:stretch>
            <a:fillRect/>
          </a:stretch>
        </p:blipFill>
        <p:spPr>
          <a:xfrm>
            <a:off x="4337871" y="3141052"/>
            <a:ext cx="4383141" cy="1808503"/>
          </a:xfrm>
          <a:prstGeom prst="rect">
            <a:avLst/>
          </a:prstGeom>
        </p:spPr>
      </p:pic>
      <p:pic>
        <p:nvPicPr>
          <p:cNvPr id="16" name="Picture 15">
            <a:extLst>
              <a:ext uri="{FF2B5EF4-FFF2-40B4-BE49-F238E27FC236}">
                <a16:creationId xmlns:a16="http://schemas.microsoft.com/office/drawing/2014/main" id="{CD3239C5-75E0-471B-9A1E-85843CB60BBF}"/>
              </a:ext>
            </a:extLst>
          </p:cNvPr>
          <p:cNvPicPr>
            <a:picLocks noChangeAspect="1"/>
          </p:cNvPicPr>
          <p:nvPr/>
        </p:nvPicPr>
        <p:blipFill>
          <a:blip r:embed="rId8"/>
          <a:stretch>
            <a:fillRect/>
          </a:stretch>
        </p:blipFill>
        <p:spPr>
          <a:xfrm>
            <a:off x="2066193" y="5519221"/>
            <a:ext cx="4383142" cy="523220"/>
          </a:xfrm>
          <a:prstGeom prst="rect">
            <a:avLst/>
          </a:prstGeom>
        </p:spPr>
      </p:pic>
      <p:sp>
        <p:nvSpPr>
          <p:cNvPr id="11" name="TextBox 10">
            <a:extLst>
              <a:ext uri="{FF2B5EF4-FFF2-40B4-BE49-F238E27FC236}">
                <a16:creationId xmlns:a16="http://schemas.microsoft.com/office/drawing/2014/main" id="{F720F03E-342D-4381-8F4D-43B3561662A0}"/>
              </a:ext>
            </a:extLst>
          </p:cNvPr>
          <p:cNvSpPr txBox="1"/>
          <p:nvPr/>
        </p:nvSpPr>
        <p:spPr>
          <a:xfrm>
            <a:off x="232293" y="2659141"/>
            <a:ext cx="2422984" cy="523220"/>
          </a:xfrm>
          <a:prstGeom prst="rect">
            <a:avLst/>
          </a:prstGeom>
          <a:noFill/>
        </p:spPr>
        <p:txBody>
          <a:bodyPr wrap="square" rtlCol="0">
            <a:spAutoFit/>
          </a:bodyPr>
          <a:lstStyle/>
          <a:p>
            <a:r>
              <a:rPr lang="en-GB" sz="1400" dirty="0"/>
              <a:t>3. Create first file for repository</a:t>
            </a:r>
          </a:p>
        </p:txBody>
      </p:sp>
      <p:sp>
        <p:nvSpPr>
          <p:cNvPr id="13" name="TextBox 12">
            <a:extLst>
              <a:ext uri="{FF2B5EF4-FFF2-40B4-BE49-F238E27FC236}">
                <a16:creationId xmlns:a16="http://schemas.microsoft.com/office/drawing/2014/main" id="{9AC92111-7EBB-4255-B2A9-A9F0278CE46B}"/>
              </a:ext>
            </a:extLst>
          </p:cNvPr>
          <p:cNvSpPr txBox="1"/>
          <p:nvPr/>
        </p:nvSpPr>
        <p:spPr>
          <a:xfrm>
            <a:off x="4337871" y="2659141"/>
            <a:ext cx="4032406" cy="523220"/>
          </a:xfrm>
          <a:prstGeom prst="rect">
            <a:avLst/>
          </a:prstGeom>
          <a:noFill/>
        </p:spPr>
        <p:txBody>
          <a:bodyPr wrap="square" rtlCol="0">
            <a:spAutoFit/>
          </a:bodyPr>
          <a:lstStyle/>
          <a:p>
            <a:r>
              <a:rPr lang="en-GB" sz="1400" dirty="0"/>
              <a:t>4. Check status, add and commit file with message</a:t>
            </a:r>
          </a:p>
        </p:txBody>
      </p:sp>
      <p:sp>
        <p:nvSpPr>
          <p:cNvPr id="15" name="TextBox 14">
            <a:extLst>
              <a:ext uri="{FF2B5EF4-FFF2-40B4-BE49-F238E27FC236}">
                <a16:creationId xmlns:a16="http://schemas.microsoft.com/office/drawing/2014/main" id="{35C79EAA-B192-46CA-A8B0-C2EA949CB849}"/>
              </a:ext>
            </a:extLst>
          </p:cNvPr>
          <p:cNvSpPr txBox="1"/>
          <p:nvPr/>
        </p:nvSpPr>
        <p:spPr>
          <a:xfrm>
            <a:off x="188976" y="5059052"/>
            <a:ext cx="2967462" cy="307777"/>
          </a:xfrm>
          <a:prstGeom prst="rect">
            <a:avLst/>
          </a:prstGeom>
          <a:noFill/>
        </p:spPr>
        <p:txBody>
          <a:bodyPr wrap="square" rtlCol="0">
            <a:spAutoFit/>
          </a:bodyPr>
          <a:lstStyle/>
          <a:p>
            <a:r>
              <a:rPr lang="en-GB" sz="1400" dirty="0"/>
              <a:t>5. Create ‘remote’ repo on GitHub</a:t>
            </a:r>
          </a:p>
        </p:txBody>
      </p:sp>
      <p:sp>
        <p:nvSpPr>
          <p:cNvPr id="17" name="TextBox 16">
            <a:extLst>
              <a:ext uri="{FF2B5EF4-FFF2-40B4-BE49-F238E27FC236}">
                <a16:creationId xmlns:a16="http://schemas.microsoft.com/office/drawing/2014/main" id="{1931B312-AB1C-4F0B-9F6F-BAEDE0155D4C}"/>
              </a:ext>
            </a:extLst>
          </p:cNvPr>
          <p:cNvSpPr txBox="1"/>
          <p:nvPr/>
        </p:nvSpPr>
        <p:spPr>
          <a:xfrm>
            <a:off x="4333046" y="5012885"/>
            <a:ext cx="4621977" cy="307777"/>
          </a:xfrm>
          <a:prstGeom prst="rect">
            <a:avLst/>
          </a:prstGeom>
          <a:noFill/>
        </p:spPr>
        <p:txBody>
          <a:bodyPr wrap="square" rtlCol="0">
            <a:spAutoFit/>
          </a:bodyPr>
          <a:lstStyle/>
          <a:p>
            <a:r>
              <a:rPr lang="en-GB" sz="1400" dirty="0"/>
              <a:t>6. Connect local and remote repos, push files</a:t>
            </a:r>
          </a:p>
        </p:txBody>
      </p:sp>
      <p:sp>
        <p:nvSpPr>
          <p:cNvPr id="18" name="TextBox 17">
            <a:extLst>
              <a:ext uri="{FF2B5EF4-FFF2-40B4-BE49-F238E27FC236}">
                <a16:creationId xmlns:a16="http://schemas.microsoft.com/office/drawing/2014/main" id="{2CB3F09B-1A7D-4587-890E-7DFD87024F9D}"/>
              </a:ext>
            </a:extLst>
          </p:cNvPr>
          <p:cNvSpPr txBox="1"/>
          <p:nvPr/>
        </p:nvSpPr>
        <p:spPr>
          <a:xfrm>
            <a:off x="232293" y="6034052"/>
            <a:ext cx="3618738" cy="307777"/>
          </a:xfrm>
          <a:prstGeom prst="rect">
            <a:avLst/>
          </a:prstGeom>
          <a:noFill/>
        </p:spPr>
        <p:txBody>
          <a:bodyPr wrap="square" rtlCol="0">
            <a:spAutoFit/>
          </a:bodyPr>
          <a:lstStyle/>
          <a:p>
            <a:r>
              <a:rPr lang="en-GB" sz="1400" dirty="0"/>
              <a:t>7. Check GitHub to see files and branches</a:t>
            </a:r>
          </a:p>
        </p:txBody>
      </p:sp>
    </p:spTree>
    <p:extLst>
      <p:ext uri="{BB962C8B-B14F-4D97-AF65-F5344CB8AC3E}">
        <p14:creationId xmlns:p14="http://schemas.microsoft.com/office/powerpoint/2010/main" val="390951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ee the source image">
            <a:extLst>
              <a:ext uri="{FF2B5EF4-FFF2-40B4-BE49-F238E27FC236}">
                <a16:creationId xmlns:a16="http://schemas.microsoft.com/office/drawing/2014/main" id="{0ED5EA98-2928-4140-96E4-BCECB454A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694" y="5450056"/>
            <a:ext cx="1382318" cy="124850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6942939B-7B0C-42A5-8BC5-642B25324167}"/>
              </a:ext>
            </a:extLst>
          </p:cNvPr>
          <p:cNvSpPr>
            <a:spLocks noGrp="1"/>
          </p:cNvSpPr>
          <p:nvPr>
            <p:ph type="ftr" sz="quarter" idx="3"/>
          </p:nvPr>
        </p:nvSpPr>
        <p:spPr/>
        <p:txBody>
          <a:bodyPr/>
          <a:lstStyle/>
          <a:p>
            <a:r>
              <a:rPr lang="en-GB"/>
              <a:t>PowerPoint Style Guide / Supporting Templates</a:t>
            </a:r>
            <a:endParaRPr lang="en-US" dirty="0"/>
          </a:p>
        </p:txBody>
      </p:sp>
      <p:sp>
        <p:nvSpPr>
          <p:cNvPr id="4" name="Title 3">
            <a:extLst>
              <a:ext uri="{FF2B5EF4-FFF2-40B4-BE49-F238E27FC236}">
                <a16:creationId xmlns:a16="http://schemas.microsoft.com/office/drawing/2014/main" id="{42A5EA90-17C9-4BD5-BD0D-74A5419E18C7}"/>
              </a:ext>
            </a:extLst>
          </p:cNvPr>
          <p:cNvSpPr>
            <a:spLocks noGrp="1"/>
          </p:cNvSpPr>
          <p:nvPr>
            <p:ph type="title"/>
          </p:nvPr>
        </p:nvSpPr>
        <p:spPr/>
        <p:txBody>
          <a:bodyPr/>
          <a:lstStyle/>
          <a:p>
            <a:r>
              <a:rPr lang="en-GB" dirty="0"/>
              <a:t>Visual Run: Creating Branches</a:t>
            </a:r>
          </a:p>
        </p:txBody>
      </p:sp>
      <p:pic>
        <p:nvPicPr>
          <p:cNvPr id="6" name="Picture 5">
            <a:extLst>
              <a:ext uri="{FF2B5EF4-FFF2-40B4-BE49-F238E27FC236}">
                <a16:creationId xmlns:a16="http://schemas.microsoft.com/office/drawing/2014/main" id="{F7EA2DAB-6838-47F9-8C37-D66B5970B4A0}"/>
              </a:ext>
            </a:extLst>
          </p:cNvPr>
          <p:cNvPicPr>
            <a:picLocks noChangeAspect="1"/>
          </p:cNvPicPr>
          <p:nvPr/>
        </p:nvPicPr>
        <p:blipFill>
          <a:blip r:embed="rId4"/>
          <a:stretch>
            <a:fillRect/>
          </a:stretch>
        </p:blipFill>
        <p:spPr>
          <a:xfrm>
            <a:off x="188976" y="1050282"/>
            <a:ext cx="6449325" cy="466790"/>
          </a:xfrm>
          <a:prstGeom prst="rect">
            <a:avLst/>
          </a:prstGeom>
        </p:spPr>
      </p:pic>
      <p:pic>
        <p:nvPicPr>
          <p:cNvPr id="8" name="Picture 7">
            <a:extLst>
              <a:ext uri="{FF2B5EF4-FFF2-40B4-BE49-F238E27FC236}">
                <a16:creationId xmlns:a16="http://schemas.microsoft.com/office/drawing/2014/main" id="{2B786FDD-9868-44C0-A890-CA9AFF167533}"/>
              </a:ext>
            </a:extLst>
          </p:cNvPr>
          <p:cNvPicPr>
            <a:picLocks noChangeAspect="1"/>
          </p:cNvPicPr>
          <p:nvPr/>
        </p:nvPicPr>
        <p:blipFill>
          <a:blip r:embed="rId5"/>
          <a:stretch>
            <a:fillRect/>
          </a:stretch>
        </p:blipFill>
        <p:spPr>
          <a:xfrm>
            <a:off x="188976" y="1626204"/>
            <a:ext cx="2174485" cy="1983971"/>
          </a:xfrm>
          <a:prstGeom prst="rect">
            <a:avLst/>
          </a:prstGeom>
        </p:spPr>
      </p:pic>
      <p:pic>
        <p:nvPicPr>
          <p:cNvPr id="10" name="Picture 9">
            <a:extLst>
              <a:ext uri="{FF2B5EF4-FFF2-40B4-BE49-F238E27FC236}">
                <a16:creationId xmlns:a16="http://schemas.microsoft.com/office/drawing/2014/main" id="{EA2BE417-1870-4DEC-B25E-857EC7903C7D}"/>
              </a:ext>
            </a:extLst>
          </p:cNvPr>
          <p:cNvPicPr>
            <a:picLocks noChangeAspect="1"/>
          </p:cNvPicPr>
          <p:nvPr/>
        </p:nvPicPr>
        <p:blipFill>
          <a:blip r:embed="rId6"/>
          <a:stretch>
            <a:fillRect/>
          </a:stretch>
        </p:blipFill>
        <p:spPr>
          <a:xfrm>
            <a:off x="188976" y="3719307"/>
            <a:ext cx="6449325" cy="2400635"/>
          </a:xfrm>
          <a:prstGeom prst="rect">
            <a:avLst/>
          </a:prstGeom>
        </p:spPr>
      </p:pic>
      <p:sp>
        <p:nvSpPr>
          <p:cNvPr id="9" name="TextBox 8">
            <a:extLst>
              <a:ext uri="{FF2B5EF4-FFF2-40B4-BE49-F238E27FC236}">
                <a16:creationId xmlns:a16="http://schemas.microsoft.com/office/drawing/2014/main" id="{EB6E1195-F03C-4D26-B8CC-E97C1D419112}"/>
              </a:ext>
            </a:extLst>
          </p:cNvPr>
          <p:cNvSpPr txBox="1"/>
          <p:nvPr/>
        </p:nvSpPr>
        <p:spPr>
          <a:xfrm>
            <a:off x="6638301" y="1036561"/>
            <a:ext cx="2422984" cy="523220"/>
          </a:xfrm>
          <a:prstGeom prst="rect">
            <a:avLst/>
          </a:prstGeom>
          <a:noFill/>
        </p:spPr>
        <p:txBody>
          <a:bodyPr wrap="square" rtlCol="0">
            <a:spAutoFit/>
          </a:bodyPr>
          <a:lstStyle/>
          <a:p>
            <a:r>
              <a:rPr lang="en-GB" sz="1400" dirty="0"/>
              <a:t>8. Create and move to new branch</a:t>
            </a:r>
          </a:p>
        </p:txBody>
      </p:sp>
      <p:sp>
        <p:nvSpPr>
          <p:cNvPr id="11" name="TextBox 10">
            <a:extLst>
              <a:ext uri="{FF2B5EF4-FFF2-40B4-BE49-F238E27FC236}">
                <a16:creationId xmlns:a16="http://schemas.microsoft.com/office/drawing/2014/main" id="{32F1990D-C26F-4050-957A-3FF8640573A8}"/>
              </a:ext>
            </a:extLst>
          </p:cNvPr>
          <p:cNvSpPr txBox="1"/>
          <p:nvPr/>
        </p:nvSpPr>
        <p:spPr>
          <a:xfrm>
            <a:off x="3168269" y="2356579"/>
            <a:ext cx="3587761" cy="307777"/>
          </a:xfrm>
          <a:prstGeom prst="rect">
            <a:avLst/>
          </a:prstGeom>
          <a:noFill/>
        </p:spPr>
        <p:txBody>
          <a:bodyPr wrap="square" rtlCol="0">
            <a:spAutoFit/>
          </a:bodyPr>
          <a:lstStyle/>
          <a:p>
            <a:r>
              <a:rPr lang="en-GB" sz="1400" dirty="0"/>
              <a:t>9. Edit file within the new branch and save</a:t>
            </a:r>
          </a:p>
        </p:txBody>
      </p:sp>
      <p:sp>
        <p:nvSpPr>
          <p:cNvPr id="12" name="TextBox 11">
            <a:extLst>
              <a:ext uri="{FF2B5EF4-FFF2-40B4-BE49-F238E27FC236}">
                <a16:creationId xmlns:a16="http://schemas.microsoft.com/office/drawing/2014/main" id="{10CE4C5C-EDFB-4AC2-909C-75EF358030A5}"/>
              </a:ext>
            </a:extLst>
          </p:cNvPr>
          <p:cNvSpPr txBox="1"/>
          <p:nvPr/>
        </p:nvSpPr>
        <p:spPr>
          <a:xfrm>
            <a:off x="6638301" y="4660971"/>
            <a:ext cx="2422984" cy="738664"/>
          </a:xfrm>
          <a:prstGeom prst="rect">
            <a:avLst/>
          </a:prstGeom>
          <a:noFill/>
        </p:spPr>
        <p:txBody>
          <a:bodyPr wrap="square" rtlCol="0">
            <a:spAutoFit/>
          </a:bodyPr>
          <a:lstStyle/>
          <a:p>
            <a:r>
              <a:rPr lang="en-GB" sz="1400" dirty="0"/>
              <a:t>10. Check status, add changes and commit with message</a:t>
            </a:r>
          </a:p>
        </p:txBody>
      </p:sp>
    </p:spTree>
    <p:extLst>
      <p:ext uri="{BB962C8B-B14F-4D97-AF65-F5344CB8AC3E}">
        <p14:creationId xmlns:p14="http://schemas.microsoft.com/office/powerpoint/2010/main" val="98407624"/>
      </p:ext>
    </p:extLst>
  </p:cSld>
  <p:clrMapOvr>
    <a:masterClrMapping/>
  </p:clrMapOvr>
</p:sld>
</file>

<file path=ppt/theme/theme1.xml><?xml version="1.0" encoding="utf-8"?>
<a:theme xmlns:a="http://schemas.openxmlformats.org/drawingml/2006/main" name="Office Theme">
  <a:themeElements>
    <a:clrScheme name="NHS Improvement">
      <a:dk1>
        <a:srgbClr val="000000"/>
      </a:dk1>
      <a:lt1>
        <a:srgbClr val="FFFFFF"/>
      </a:lt1>
      <a:dk2>
        <a:srgbClr val="003087"/>
      </a:dk2>
      <a:lt2>
        <a:srgbClr val="005EB8"/>
      </a:lt2>
      <a:accent1>
        <a:srgbClr val="005EB8"/>
      </a:accent1>
      <a:accent2>
        <a:srgbClr val="41B6E6"/>
      </a:accent2>
      <a:accent3>
        <a:srgbClr val="768692"/>
      </a:accent3>
      <a:accent4>
        <a:srgbClr val="00A499"/>
      </a:accent4>
      <a:accent5>
        <a:srgbClr val="006747"/>
      </a:accent5>
      <a:accent6>
        <a:srgbClr val="00A9CE"/>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E40E706C7A346904F58642B7D1969" ma:contentTypeVersion="0" ma:contentTypeDescription="Create a new document." ma:contentTypeScope="" ma:versionID="0ea485b46902d4f7e49967f1b2c25a65">
  <xsd:schema xmlns:xsd="http://www.w3.org/2001/XMLSchema" xmlns:xs="http://www.w3.org/2001/XMLSchema" xmlns:p="http://schemas.microsoft.com/office/2006/metadata/properties" targetNamespace="http://schemas.microsoft.com/office/2006/metadata/properties" ma:root="true" ma:fieldsID="90078a0fe6c183ae62661f67b7399e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D32EF-F09C-4573-9C23-B48EA7D588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3.xml><?xml version="1.0" encoding="utf-8"?>
<ds:datastoreItem xmlns:ds="http://schemas.openxmlformats.org/officeDocument/2006/customXml" ds:itemID="{A4D9FD49-C1C5-400A-B04D-90A236984D1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539</TotalTime>
  <Words>1197</Words>
  <Application>Microsoft Office PowerPoint</Application>
  <PresentationFormat>On-screen Show (4:3)</PresentationFormat>
  <Paragraphs>118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Introduction to GitHub</vt:lpstr>
      <vt:lpstr>What is GitHub?</vt:lpstr>
      <vt:lpstr>An Introduction to Git </vt:lpstr>
      <vt:lpstr>Connecting to GitHub</vt:lpstr>
      <vt:lpstr>Using Branches</vt:lpstr>
      <vt:lpstr>Why is this applicable to AIF Payments?</vt:lpstr>
      <vt:lpstr>Visual Run: Initialisation</vt:lpstr>
      <vt:lpstr>Visual Run: Adding Files and Remote</vt:lpstr>
      <vt:lpstr>Visual Run: Creating Branches</vt:lpstr>
      <vt:lpstr>Visual Run: Merging</vt:lpstr>
      <vt:lpstr>Visual Run: Pushing to Remote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Richardson</dc:creator>
  <cp:lastModifiedBy>Will Brooks</cp:lastModifiedBy>
  <cp:revision>44</cp:revision>
  <dcterms:created xsi:type="dcterms:W3CDTF">2020-03-10T11:10:14Z</dcterms:created>
  <dcterms:modified xsi:type="dcterms:W3CDTF">2022-09-22T12:36:04Z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0x010100308E40E706C7A346904F58642B7D1969</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