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3" r:id="rId5"/>
    <p:sldId id="316" r:id="rId6"/>
    <p:sldId id="317" r:id="rId7"/>
    <p:sldId id="319" r:id="rId8"/>
    <p:sldId id="320" r:id="rId9"/>
    <p:sldId id="318" r:id="rId10"/>
    <p:sldId id="321" r:id="rId11"/>
    <p:sldId id="322"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2" d="100"/>
          <a:sy n="102" d="100"/>
        </p:scale>
        <p:origin x="894" y="96"/>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6T09:43:49.099" v="8769" actId="208"/>
      <pc:docMkLst>
        <pc:docMk/>
      </pc:docMkLst>
      <pc:sldChg chg="addSp modSp mod">
        <pc:chgData name="Will Brooks" userId="d4c2b272-852e-451d-80ba-d2f905b38211" providerId="ADAL" clId="{37A0AFB6-F6CA-4F11-9C33-0D7619B1449C}" dt="2022-09-26T09:10:00.491" v="8582" actId="20577"/>
        <pc:sldMkLst>
          <pc:docMk/>
          <pc:sldMk cId="3144119947" sldId="263"/>
        </pc:sldMkLst>
        <pc:spChg chg="mod">
          <ac:chgData name="Will Brooks" userId="d4c2b272-852e-451d-80ba-d2f905b38211" providerId="ADAL" clId="{37A0AFB6-F6CA-4F11-9C33-0D7619B1449C}" dt="2022-09-26T09:10:00.491" v="8582"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6T09:40:09.467" v="8761" actId="20577"/>
        <pc:sldMkLst>
          <pc:docMk/>
          <pc:sldMk cId="3770664684" sldId="316"/>
        </pc:sldMkLst>
        <pc:spChg chg="mod">
          <ac:chgData name="Will Brooks" userId="d4c2b272-852e-451d-80ba-d2f905b38211" providerId="ADAL" clId="{37A0AFB6-F6CA-4F11-9C33-0D7619B1449C}" dt="2022-09-26T09:40:09.467" v="8761"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6T08:59:36.534" v="8062" actId="14100"/>
          <ac:picMkLst>
            <pc:docMk/>
            <pc:sldMk cId="3770664684" sldId="316"/>
            <ac:picMk id="5" creationId="{B2EF43DD-F032-47E8-9709-7B17BDDE83DB}"/>
          </ac:picMkLst>
        </pc:pic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6T09:43:49.099" v="8769" actId="208"/>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modSp add mod">
        <pc:chgData name="Will Brooks" userId="d4c2b272-852e-451d-80ba-d2f905b38211" providerId="ADAL" clId="{37A0AFB6-F6CA-4F11-9C33-0D7619B1449C}" dt="2022-09-21T14:55:45.288" v="6518" actId="114"/>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4:54:20.320" v="6512" actId="20577"/>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2T12:34:26.649" v="7942" actId="20577"/>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2T10:34:49.583" v="7732" actId="1076"/>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2T08:12:18.301" v="7141" actId="14100"/>
        <pc:sldMkLst>
          <pc:docMk/>
          <pc:sldMk cId="3909519556" sldId="322"/>
        </pc:sldMkLst>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2T08:14:08.001" v="7313" actId="20577"/>
        <pc:sldMkLst>
          <pc:docMk/>
          <pc:sldMk cId="98407624" sldId="323"/>
        </pc:sldMkLst>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2T10:35:12.918" v="7738" actId="20577"/>
        <pc:sldMkLst>
          <pc:docMk/>
          <pc:sldMk cId="3536564236" sldId="324"/>
        </pc:sldMkLst>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2T10:35:20.565" v="7742" actId="20577"/>
        <pc:sldMkLst>
          <pc:docMk/>
          <pc:sldMk cId="2406069309" sldId="325"/>
        </pc:sldMkLst>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26/09/2022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26/09/2022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 and </a:t>
            </a:r>
            <a:r>
              <a:rPr lang="en-GB" dirty="0" err="1"/>
              <a:t>GitBash</a:t>
            </a:r>
            <a:endParaRPr lang="en-GB" dirty="0"/>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was designed and developed in 2005 on the Linux kernel, which is know for being free, open source, multitasking and distributed. It shares these qualities with Git</a:t>
            </a:r>
          </a:p>
          <a:p>
            <a:r>
              <a:rPr lang="en-GB" dirty="0"/>
              <a:t>Git is an open-source, distributed, Version 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shared remote repository</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(local repository) and remotes (GitHub). </a:t>
            </a:r>
          </a:p>
          <a:p>
            <a:pPr lvl="1">
              <a:buFont typeface="Courier New" panose="02070309020205020404" pitchFamily="49" charset="0"/>
              <a:buChar char="o"/>
            </a:pPr>
            <a:endParaRPr lang="en-GB" dirty="0"/>
          </a:p>
          <a:p>
            <a:r>
              <a:rPr lang="en-GB" dirty="0"/>
              <a:t>Open 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 members can leave comments on issues</a:t>
            </a:r>
          </a:p>
          <a:p>
            <a:pPr marL="914400" lvl="2"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839" y="2639007"/>
            <a:ext cx="2329204" cy="17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dirty="0"/>
          </a:p>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4"/>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2.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591</TotalTime>
  <Words>1262</Words>
  <Application>Microsoft Office PowerPoint</Application>
  <PresentationFormat>On-screen Show (4:3)</PresentationFormat>
  <Paragraphs>120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Introduction to GitHub and GitBash</vt:lpstr>
      <vt:lpstr>What is GitHub?</vt:lpstr>
      <vt:lpstr>An Introduction to Git </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46</cp:revision>
  <dcterms:created xsi:type="dcterms:W3CDTF">2020-03-10T11:10:14Z</dcterms:created>
  <dcterms:modified xsi:type="dcterms:W3CDTF">2022-09-26T09:49:15Z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