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DE07C4-FACF-C77B-A70C-437ACF0E1454}" v="509" dt="2025-10-31T05:02:09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87C01-4698-40F1-8037-EAFAF38D86C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BDE40B4-26D6-4BB7-B979-35B42257D9E7}">
      <dgm:prSet/>
      <dgm:spPr/>
      <dgm:t>
        <a:bodyPr/>
        <a:lstStyle/>
        <a:p>
          <a:r>
            <a:rPr lang="en-US"/>
            <a:t>Web based app coded in JavaScript</a:t>
          </a:r>
        </a:p>
      </dgm:t>
    </dgm:pt>
    <dgm:pt modelId="{A5166ED6-9BC4-4BC8-825D-180EF9155A9B}" type="parTrans" cxnId="{892A1F42-A6CA-49E1-A5D9-1336B5973F19}">
      <dgm:prSet/>
      <dgm:spPr/>
      <dgm:t>
        <a:bodyPr/>
        <a:lstStyle/>
        <a:p>
          <a:endParaRPr lang="en-US"/>
        </a:p>
      </dgm:t>
    </dgm:pt>
    <dgm:pt modelId="{5FEDCBED-400D-4237-BE83-F46EC8D0D58E}" type="sibTrans" cxnId="{892A1F42-A6CA-49E1-A5D9-1336B5973F1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8CC3E13-D272-4C70-A72F-BD6A2E2EE0DA}">
      <dgm:prSet/>
      <dgm:spPr/>
      <dgm:t>
        <a:bodyPr/>
        <a:lstStyle/>
        <a:p>
          <a:r>
            <a:rPr lang="en-US"/>
            <a:t>Account creation and sign in</a:t>
          </a:r>
        </a:p>
      </dgm:t>
    </dgm:pt>
    <dgm:pt modelId="{A201B5F0-546E-4943-9D96-55DDE4E34DE1}" type="parTrans" cxnId="{1A7A7C0C-EF50-43C4-9869-49708DDBFEAC}">
      <dgm:prSet/>
      <dgm:spPr/>
      <dgm:t>
        <a:bodyPr/>
        <a:lstStyle/>
        <a:p>
          <a:endParaRPr lang="en-US"/>
        </a:p>
      </dgm:t>
    </dgm:pt>
    <dgm:pt modelId="{FE727DF3-0567-4092-ABEF-4E8C9A5BE040}" type="sibTrans" cxnId="{1A7A7C0C-EF50-43C4-9869-49708DDBFEA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BBB7E2B-E686-4F1A-AB11-6542ECE757FF}">
      <dgm:prSet/>
      <dgm:spPr/>
      <dgm:t>
        <a:bodyPr/>
        <a:lstStyle/>
        <a:p>
          <a:r>
            <a:rPr lang="en-US"/>
            <a:t>Data upload (.txt .csv and .xlsx)</a:t>
          </a:r>
        </a:p>
      </dgm:t>
    </dgm:pt>
    <dgm:pt modelId="{C0F1F5FE-37C7-4F46-8346-B89CE5DD1A47}" type="parTrans" cxnId="{594DEAD6-DFEF-4582-8949-74A3ED88F616}">
      <dgm:prSet/>
      <dgm:spPr/>
      <dgm:t>
        <a:bodyPr/>
        <a:lstStyle/>
        <a:p>
          <a:endParaRPr lang="en-US"/>
        </a:p>
      </dgm:t>
    </dgm:pt>
    <dgm:pt modelId="{1BC3504A-D807-47BB-A630-DA0D5E0E9AA0}" type="sibTrans" cxnId="{594DEAD6-DFEF-4582-8949-74A3ED88F61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91E930C-A5DB-431D-BB4D-A95A75FE59BF}">
      <dgm:prSet/>
      <dgm:spPr/>
      <dgm:t>
        <a:bodyPr/>
        <a:lstStyle/>
        <a:p>
          <a:r>
            <a:rPr lang="en-US"/>
            <a:t>6 machine learning models to train</a:t>
          </a:r>
        </a:p>
      </dgm:t>
    </dgm:pt>
    <dgm:pt modelId="{85ACA9B1-53AC-49E6-A95F-5709E121B04A}" type="parTrans" cxnId="{1FA7D0B6-5137-4C91-9943-BC72C6A5A97C}">
      <dgm:prSet/>
      <dgm:spPr/>
      <dgm:t>
        <a:bodyPr/>
        <a:lstStyle/>
        <a:p>
          <a:endParaRPr lang="en-US"/>
        </a:p>
      </dgm:t>
    </dgm:pt>
    <dgm:pt modelId="{82930281-F53A-4828-A962-CF8A50DE3622}" type="sibTrans" cxnId="{1FA7D0B6-5137-4C91-9943-BC72C6A5A97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103F74F-8198-4181-943C-A83007A7E355}">
      <dgm:prSet/>
      <dgm:spPr/>
      <dgm:t>
        <a:bodyPr/>
        <a:lstStyle/>
        <a:p>
          <a:r>
            <a:rPr lang="en-US"/>
            <a:t>Save data for later</a:t>
          </a:r>
        </a:p>
      </dgm:t>
    </dgm:pt>
    <dgm:pt modelId="{C02A7CC7-1BD7-420D-BF26-73EDBA0C638B}" type="parTrans" cxnId="{ECA549B9-D931-46C4-A5AE-3B626EDC8FEF}">
      <dgm:prSet/>
      <dgm:spPr/>
      <dgm:t>
        <a:bodyPr/>
        <a:lstStyle/>
        <a:p>
          <a:endParaRPr lang="en-US"/>
        </a:p>
      </dgm:t>
    </dgm:pt>
    <dgm:pt modelId="{A10B57BE-945F-41A5-A97C-29AA308EEDF0}" type="sibTrans" cxnId="{ECA549B9-D931-46C4-A5AE-3B626EDC8FEF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A63EDD81-A492-420C-BCD4-4EE398F25D31}" type="pres">
      <dgm:prSet presAssocID="{FDF87C01-4698-40F1-8037-EAFAF38D86CD}" presName="Name0" presStyleCnt="0">
        <dgm:presLayoutVars>
          <dgm:animLvl val="lvl"/>
          <dgm:resizeHandles val="exact"/>
        </dgm:presLayoutVars>
      </dgm:prSet>
      <dgm:spPr/>
    </dgm:pt>
    <dgm:pt modelId="{1004A76A-F7BA-4A75-850E-02319B36E2FB}" type="pres">
      <dgm:prSet presAssocID="{CBDE40B4-26D6-4BB7-B979-35B42257D9E7}" presName="compositeNode" presStyleCnt="0">
        <dgm:presLayoutVars>
          <dgm:bulletEnabled val="1"/>
        </dgm:presLayoutVars>
      </dgm:prSet>
      <dgm:spPr/>
    </dgm:pt>
    <dgm:pt modelId="{EAA05492-CC78-42B2-82BE-A8680F9DE68B}" type="pres">
      <dgm:prSet presAssocID="{CBDE40B4-26D6-4BB7-B979-35B42257D9E7}" presName="bgRect" presStyleLbl="alignNode1" presStyleIdx="0" presStyleCnt="5"/>
      <dgm:spPr/>
    </dgm:pt>
    <dgm:pt modelId="{3E56E0D3-45E9-4836-8F3F-6FA9CDC43CF2}" type="pres">
      <dgm:prSet presAssocID="{5FEDCBED-400D-4237-BE83-F46EC8D0D58E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4CAE9242-53AF-4B09-B6FC-AB80D20E54B4}" type="pres">
      <dgm:prSet presAssocID="{CBDE40B4-26D6-4BB7-B979-35B42257D9E7}" presName="nodeRect" presStyleLbl="alignNode1" presStyleIdx="0" presStyleCnt="5">
        <dgm:presLayoutVars>
          <dgm:bulletEnabled val="1"/>
        </dgm:presLayoutVars>
      </dgm:prSet>
      <dgm:spPr/>
    </dgm:pt>
    <dgm:pt modelId="{03EC05CC-3FC8-4C02-936A-40FD8A500AF6}" type="pres">
      <dgm:prSet presAssocID="{5FEDCBED-400D-4237-BE83-F46EC8D0D58E}" presName="sibTrans" presStyleCnt="0"/>
      <dgm:spPr/>
    </dgm:pt>
    <dgm:pt modelId="{C8D4D277-B14E-4604-A514-9D189DA91CB4}" type="pres">
      <dgm:prSet presAssocID="{58CC3E13-D272-4C70-A72F-BD6A2E2EE0DA}" presName="compositeNode" presStyleCnt="0">
        <dgm:presLayoutVars>
          <dgm:bulletEnabled val="1"/>
        </dgm:presLayoutVars>
      </dgm:prSet>
      <dgm:spPr/>
    </dgm:pt>
    <dgm:pt modelId="{E1E551FA-BBEE-4509-BC67-FAC3B53D42D9}" type="pres">
      <dgm:prSet presAssocID="{58CC3E13-D272-4C70-A72F-BD6A2E2EE0DA}" presName="bgRect" presStyleLbl="alignNode1" presStyleIdx="1" presStyleCnt="5"/>
      <dgm:spPr/>
    </dgm:pt>
    <dgm:pt modelId="{DE9E4C9F-D0C3-467B-8E0E-650EC3C37926}" type="pres">
      <dgm:prSet presAssocID="{FE727DF3-0567-4092-ABEF-4E8C9A5BE040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FCB2CC10-0CBC-4BDA-ABB4-C3AC176BCAF2}" type="pres">
      <dgm:prSet presAssocID="{58CC3E13-D272-4C70-A72F-BD6A2E2EE0DA}" presName="nodeRect" presStyleLbl="alignNode1" presStyleIdx="1" presStyleCnt="5">
        <dgm:presLayoutVars>
          <dgm:bulletEnabled val="1"/>
        </dgm:presLayoutVars>
      </dgm:prSet>
      <dgm:spPr/>
    </dgm:pt>
    <dgm:pt modelId="{65B2E20E-AF6A-42FE-BFF0-6A78C47EE24A}" type="pres">
      <dgm:prSet presAssocID="{FE727DF3-0567-4092-ABEF-4E8C9A5BE040}" presName="sibTrans" presStyleCnt="0"/>
      <dgm:spPr/>
    </dgm:pt>
    <dgm:pt modelId="{1912541C-B35C-4FC2-AB44-A8BE806D7A39}" type="pres">
      <dgm:prSet presAssocID="{0BBB7E2B-E686-4F1A-AB11-6542ECE757FF}" presName="compositeNode" presStyleCnt="0">
        <dgm:presLayoutVars>
          <dgm:bulletEnabled val="1"/>
        </dgm:presLayoutVars>
      </dgm:prSet>
      <dgm:spPr/>
    </dgm:pt>
    <dgm:pt modelId="{7079B765-BFCD-4C45-9114-FECA40378555}" type="pres">
      <dgm:prSet presAssocID="{0BBB7E2B-E686-4F1A-AB11-6542ECE757FF}" presName="bgRect" presStyleLbl="alignNode1" presStyleIdx="2" presStyleCnt="5"/>
      <dgm:spPr/>
    </dgm:pt>
    <dgm:pt modelId="{946EE67B-3CF5-4C49-9B7A-0BC3D01EE957}" type="pres">
      <dgm:prSet presAssocID="{1BC3504A-D807-47BB-A630-DA0D5E0E9AA0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613F40B8-915E-4B06-B231-DC5F43138DA4}" type="pres">
      <dgm:prSet presAssocID="{0BBB7E2B-E686-4F1A-AB11-6542ECE757FF}" presName="nodeRect" presStyleLbl="alignNode1" presStyleIdx="2" presStyleCnt="5">
        <dgm:presLayoutVars>
          <dgm:bulletEnabled val="1"/>
        </dgm:presLayoutVars>
      </dgm:prSet>
      <dgm:spPr/>
    </dgm:pt>
    <dgm:pt modelId="{48CCF613-D76F-4C53-A718-5A5E7A82BFAC}" type="pres">
      <dgm:prSet presAssocID="{1BC3504A-D807-47BB-A630-DA0D5E0E9AA0}" presName="sibTrans" presStyleCnt="0"/>
      <dgm:spPr/>
    </dgm:pt>
    <dgm:pt modelId="{F7D3F420-94E8-419F-9FCF-CA7BB5D36008}" type="pres">
      <dgm:prSet presAssocID="{091E930C-A5DB-431D-BB4D-A95A75FE59BF}" presName="compositeNode" presStyleCnt="0">
        <dgm:presLayoutVars>
          <dgm:bulletEnabled val="1"/>
        </dgm:presLayoutVars>
      </dgm:prSet>
      <dgm:spPr/>
    </dgm:pt>
    <dgm:pt modelId="{BAE86D59-5D26-4153-BCCF-2657E9C2673E}" type="pres">
      <dgm:prSet presAssocID="{091E930C-A5DB-431D-BB4D-A95A75FE59BF}" presName="bgRect" presStyleLbl="alignNode1" presStyleIdx="3" presStyleCnt="5"/>
      <dgm:spPr/>
    </dgm:pt>
    <dgm:pt modelId="{347516BB-C451-4BD3-8EDE-939D5BFC4C76}" type="pres">
      <dgm:prSet presAssocID="{82930281-F53A-4828-A962-CF8A50DE3622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B6D17B5E-DB44-41FB-9BD2-19F27DADA518}" type="pres">
      <dgm:prSet presAssocID="{091E930C-A5DB-431D-BB4D-A95A75FE59BF}" presName="nodeRect" presStyleLbl="alignNode1" presStyleIdx="3" presStyleCnt="5">
        <dgm:presLayoutVars>
          <dgm:bulletEnabled val="1"/>
        </dgm:presLayoutVars>
      </dgm:prSet>
      <dgm:spPr/>
    </dgm:pt>
    <dgm:pt modelId="{0AFE09C5-CCA6-4A0C-A29A-BDC88D0A369F}" type="pres">
      <dgm:prSet presAssocID="{82930281-F53A-4828-A962-CF8A50DE3622}" presName="sibTrans" presStyleCnt="0"/>
      <dgm:spPr/>
    </dgm:pt>
    <dgm:pt modelId="{CE2D0108-A7AF-4B02-861F-43392DC54897}" type="pres">
      <dgm:prSet presAssocID="{D103F74F-8198-4181-943C-A83007A7E355}" presName="compositeNode" presStyleCnt="0">
        <dgm:presLayoutVars>
          <dgm:bulletEnabled val="1"/>
        </dgm:presLayoutVars>
      </dgm:prSet>
      <dgm:spPr/>
    </dgm:pt>
    <dgm:pt modelId="{0CEABF11-46A0-44FA-8929-EA473BB3716A}" type="pres">
      <dgm:prSet presAssocID="{D103F74F-8198-4181-943C-A83007A7E355}" presName="bgRect" presStyleLbl="alignNode1" presStyleIdx="4" presStyleCnt="5"/>
      <dgm:spPr/>
    </dgm:pt>
    <dgm:pt modelId="{86B9F479-3FB2-498F-AD84-81BEF87B05DC}" type="pres">
      <dgm:prSet presAssocID="{A10B57BE-945F-41A5-A97C-29AA308EEDF0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D35036CB-5596-40BA-AB0D-44CCF23A533A}" type="pres">
      <dgm:prSet presAssocID="{D103F74F-8198-4181-943C-A83007A7E355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C65C530A-F33B-4CD4-8DD2-56E947AB8F11}" type="presOf" srcId="{CBDE40B4-26D6-4BB7-B979-35B42257D9E7}" destId="{4CAE9242-53AF-4B09-B6FC-AB80D20E54B4}" srcOrd="1" destOrd="0" presId="urn:microsoft.com/office/officeart/2016/7/layout/LinearBlockProcessNumbered"/>
    <dgm:cxn modelId="{1A7A7C0C-EF50-43C4-9869-49708DDBFEAC}" srcId="{FDF87C01-4698-40F1-8037-EAFAF38D86CD}" destId="{58CC3E13-D272-4C70-A72F-BD6A2E2EE0DA}" srcOrd="1" destOrd="0" parTransId="{A201B5F0-546E-4943-9D96-55DDE4E34DE1}" sibTransId="{FE727DF3-0567-4092-ABEF-4E8C9A5BE040}"/>
    <dgm:cxn modelId="{733A2F23-35F8-475A-B83E-C6821476F676}" type="presOf" srcId="{091E930C-A5DB-431D-BB4D-A95A75FE59BF}" destId="{B6D17B5E-DB44-41FB-9BD2-19F27DADA518}" srcOrd="1" destOrd="0" presId="urn:microsoft.com/office/officeart/2016/7/layout/LinearBlockProcessNumbered"/>
    <dgm:cxn modelId="{EEC1D73B-E69D-462F-B0A6-C7B8D61C4F40}" type="presOf" srcId="{FE727DF3-0567-4092-ABEF-4E8C9A5BE040}" destId="{DE9E4C9F-D0C3-467B-8E0E-650EC3C37926}" srcOrd="0" destOrd="0" presId="urn:microsoft.com/office/officeart/2016/7/layout/LinearBlockProcessNumbered"/>
    <dgm:cxn modelId="{AFC6733C-5EAF-4510-9EF6-844B1B419FD4}" type="presOf" srcId="{A10B57BE-945F-41A5-A97C-29AA308EEDF0}" destId="{86B9F479-3FB2-498F-AD84-81BEF87B05DC}" srcOrd="0" destOrd="0" presId="urn:microsoft.com/office/officeart/2016/7/layout/LinearBlockProcessNumbered"/>
    <dgm:cxn modelId="{68B35C61-DC47-44E4-A76D-F6428DA6B67B}" type="presOf" srcId="{0BBB7E2B-E686-4F1A-AB11-6542ECE757FF}" destId="{613F40B8-915E-4B06-B231-DC5F43138DA4}" srcOrd="1" destOrd="0" presId="urn:microsoft.com/office/officeart/2016/7/layout/LinearBlockProcessNumbered"/>
    <dgm:cxn modelId="{892A1F42-A6CA-49E1-A5D9-1336B5973F19}" srcId="{FDF87C01-4698-40F1-8037-EAFAF38D86CD}" destId="{CBDE40B4-26D6-4BB7-B979-35B42257D9E7}" srcOrd="0" destOrd="0" parTransId="{A5166ED6-9BC4-4BC8-825D-180EF9155A9B}" sibTransId="{5FEDCBED-400D-4237-BE83-F46EC8D0D58E}"/>
    <dgm:cxn modelId="{6E216F67-5045-47B4-BFBC-A7DFCCD4E44D}" type="presOf" srcId="{CBDE40B4-26D6-4BB7-B979-35B42257D9E7}" destId="{EAA05492-CC78-42B2-82BE-A8680F9DE68B}" srcOrd="0" destOrd="0" presId="urn:microsoft.com/office/officeart/2016/7/layout/LinearBlockProcessNumbered"/>
    <dgm:cxn modelId="{EA721E69-C94D-4802-AB2D-2C6ED73B4BEE}" type="presOf" srcId="{58CC3E13-D272-4C70-A72F-BD6A2E2EE0DA}" destId="{FCB2CC10-0CBC-4BDA-ABB4-C3AC176BCAF2}" srcOrd="1" destOrd="0" presId="urn:microsoft.com/office/officeart/2016/7/layout/LinearBlockProcessNumbered"/>
    <dgm:cxn modelId="{12B8A872-1032-4D15-B048-3D422F2440F8}" type="presOf" srcId="{5FEDCBED-400D-4237-BE83-F46EC8D0D58E}" destId="{3E56E0D3-45E9-4836-8F3F-6FA9CDC43CF2}" srcOrd="0" destOrd="0" presId="urn:microsoft.com/office/officeart/2016/7/layout/LinearBlockProcessNumbered"/>
    <dgm:cxn modelId="{AB060973-133B-4C80-A7EF-32A91E76B303}" type="presOf" srcId="{D103F74F-8198-4181-943C-A83007A7E355}" destId="{D35036CB-5596-40BA-AB0D-44CCF23A533A}" srcOrd="1" destOrd="0" presId="urn:microsoft.com/office/officeart/2016/7/layout/LinearBlockProcessNumbered"/>
    <dgm:cxn modelId="{D75BE47A-E230-4CC2-BF0D-D388D802D8BE}" type="presOf" srcId="{FDF87C01-4698-40F1-8037-EAFAF38D86CD}" destId="{A63EDD81-A492-420C-BCD4-4EE398F25D31}" srcOrd="0" destOrd="0" presId="urn:microsoft.com/office/officeart/2016/7/layout/LinearBlockProcessNumbered"/>
    <dgm:cxn modelId="{D5CA5986-2CA4-4D6D-B5D5-EE71046EE46D}" type="presOf" srcId="{58CC3E13-D272-4C70-A72F-BD6A2E2EE0DA}" destId="{E1E551FA-BBEE-4509-BC67-FAC3B53D42D9}" srcOrd="0" destOrd="0" presId="urn:microsoft.com/office/officeart/2016/7/layout/LinearBlockProcessNumbered"/>
    <dgm:cxn modelId="{C5CED19F-132A-4B96-A180-86A8BA0E6651}" type="presOf" srcId="{82930281-F53A-4828-A962-CF8A50DE3622}" destId="{347516BB-C451-4BD3-8EDE-939D5BFC4C76}" srcOrd="0" destOrd="0" presId="urn:microsoft.com/office/officeart/2016/7/layout/LinearBlockProcessNumbered"/>
    <dgm:cxn modelId="{E34F83B0-1622-464E-AFA9-207BF5702C18}" type="presOf" srcId="{D103F74F-8198-4181-943C-A83007A7E355}" destId="{0CEABF11-46A0-44FA-8929-EA473BB3716A}" srcOrd="0" destOrd="0" presId="urn:microsoft.com/office/officeart/2016/7/layout/LinearBlockProcessNumbered"/>
    <dgm:cxn modelId="{DE9F15B3-BCCE-4DF5-9082-6BB967DD30D0}" type="presOf" srcId="{0BBB7E2B-E686-4F1A-AB11-6542ECE757FF}" destId="{7079B765-BFCD-4C45-9114-FECA40378555}" srcOrd="0" destOrd="0" presId="urn:microsoft.com/office/officeart/2016/7/layout/LinearBlockProcessNumbered"/>
    <dgm:cxn modelId="{1FA7D0B6-5137-4C91-9943-BC72C6A5A97C}" srcId="{FDF87C01-4698-40F1-8037-EAFAF38D86CD}" destId="{091E930C-A5DB-431D-BB4D-A95A75FE59BF}" srcOrd="3" destOrd="0" parTransId="{85ACA9B1-53AC-49E6-A95F-5709E121B04A}" sibTransId="{82930281-F53A-4828-A962-CF8A50DE3622}"/>
    <dgm:cxn modelId="{ECA549B9-D931-46C4-A5AE-3B626EDC8FEF}" srcId="{FDF87C01-4698-40F1-8037-EAFAF38D86CD}" destId="{D103F74F-8198-4181-943C-A83007A7E355}" srcOrd="4" destOrd="0" parTransId="{C02A7CC7-1BD7-420D-BF26-73EDBA0C638B}" sibTransId="{A10B57BE-945F-41A5-A97C-29AA308EEDF0}"/>
    <dgm:cxn modelId="{594DEAD6-DFEF-4582-8949-74A3ED88F616}" srcId="{FDF87C01-4698-40F1-8037-EAFAF38D86CD}" destId="{0BBB7E2B-E686-4F1A-AB11-6542ECE757FF}" srcOrd="2" destOrd="0" parTransId="{C0F1F5FE-37C7-4F46-8346-B89CE5DD1A47}" sibTransId="{1BC3504A-D807-47BB-A630-DA0D5E0E9AA0}"/>
    <dgm:cxn modelId="{70E46EFA-B434-46DC-91E7-71ABAF856FA4}" type="presOf" srcId="{1BC3504A-D807-47BB-A630-DA0D5E0E9AA0}" destId="{946EE67B-3CF5-4C49-9B7A-0BC3D01EE957}" srcOrd="0" destOrd="0" presId="urn:microsoft.com/office/officeart/2016/7/layout/LinearBlockProcessNumbered"/>
    <dgm:cxn modelId="{DDD333FC-DA70-40D2-9522-0C707CDC1E26}" type="presOf" srcId="{091E930C-A5DB-431D-BB4D-A95A75FE59BF}" destId="{BAE86D59-5D26-4153-BCCF-2657E9C2673E}" srcOrd="0" destOrd="0" presId="urn:microsoft.com/office/officeart/2016/7/layout/LinearBlockProcessNumbered"/>
    <dgm:cxn modelId="{16689BCE-90A2-44DE-B5EA-C63DF8CB4EE6}" type="presParOf" srcId="{A63EDD81-A492-420C-BCD4-4EE398F25D31}" destId="{1004A76A-F7BA-4A75-850E-02319B36E2FB}" srcOrd="0" destOrd="0" presId="urn:microsoft.com/office/officeart/2016/7/layout/LinearBlockProcessNumbered"/>
    <dgm:cxn modelId="{21EBCE95-FF9A-444F-987E-522F2228DD6C}" type="presParOf" srcId="{1004A76A-F7BA-4A75-850E-02319B36E2FB}" destId="{EAA05492-CC78-42B2-82BE-A8680F9DE68B}" srcOrd="0" destOrd="0" presId="urn:microsoft.com/office/officeart/2016/7/layout/LinearBlockProcessNumbered"/>
    <dgm:cxn modelId="{3ADDE446-0780-4BE3-8545-A893A1DE3D14}" type="presParOf" srcId="{1004A76A-F7BA-4A75-850E-02319B36E2FB}" destId="{3E56E0D3-45E9-4836-8F3F-6FA9CDC43CF2}" srcOrd="1" destOrd="0" presId="urn:microsoft.com/office/officeart/2016/7/layout/LinearBlockProcessNumbered"/>
    <dgm:cxn modelId="{17D988AF-ABFD-41F8-AFC8-D9658FC2E2E4}" type="presParOf" srcId="{1004A76A-F7BA-4A75-850E-02319B36E2FB}" destId="{4CAE9242-53AF-4B09-B6FC-AB80D20E54B4}" srcOrd="2" destOrd="0" presId="urn:microsoft.com/office/officeart/2016/7/layout/LinearBlockProcessNumbered"/>
    <dgm:cxn modelId="{51D2098A-031A-4662-BEC6-6F2F44583305}" type="presParOf" srcId="{A63EDD81-A492-420C-BCD4-4EE398F25D31}" destId="{03EC05CC-3FC8-4C02-936A-40FD8A500AF6}" srcOrd="1" destOrd="0" presId="urn:microsoft.com/office/officeart/2016/7/layout/LinearBlockProcessNumbered"/>
    <dgm:cxn modelId="{11930235-C119-4E3D-B767-12C4FD3D5251}" type="presParOf" srcId="{A63EDD81-A492-420C-BCD4-4EE398F25D31}" destId="{C8D4D277-B14E-4604-A514-9D189DA91CB4}" srcOrd="2" destOrd="0" presId="urn:microsoft.com/office/officeart/2016/7/layout/LinearBlockProcessNumbered"/>
    <dgm:cxn modelId="{32F16BE5-E387-4085-8C4B-1A2426626432}" type="presParOf" srcId="{C8D4D277-B14E-4604-A514-9D189DA91CB4}" destId="{E1E551FA-BBEE-4509-BC67-FAC3B53D42D9}" srcOrd="0" destOrd="0" presId="urn:microsoft.com/office/officeart/2016/7/layout/LinearBlockProcessNumbered"/>
    <dgm:cxn modelId="{EAD63BD7-85E2-4E60-8D98-9A48D82CAF44}" type="presParOf" srcId="{C8D4D277-B14E-4604-A514-9D189DA91CB4}" destId="{DE9E4C9F-D0C3-467B-8E0E-650EC3C37926}" srcOrd="1" destOrd="0" presId="urn:microsoft.com/office/officeart/2016/7/layout/LinearBlockProcessNumbered"/>
    <dgm:cxn modelId="{90233FDD-15A6-41F5-AF85-94A8B5CD26E1}" type="presParOf" srcId="{C8D4D277-B14E-4604-A514-9D189DA91CB4}" destId="{FCB2CC10-0CBC-4BDA-ABB4-C3AC176BCAF2}" srcOrd="2" destOrd="0" presId="urn:microsoft.com/office/officeart/2016/7/layout/LinearBlockProcessNumbered"/>
    <dgm:cxn modelId="{52F80639-F554-4866-B05F-DB0152E3BBE6}" type="presParOf" srcId="{A63EDD81-A492-420C-BCD4-4EE398F25D31}" destId="{65B2E20E-AF6A-42FE-BFF0-6A78C47EE24A}" srcOrd="3" destOrd="0" presId="urn:microsoft.com/office/officeart/2016/7/layout/LinearBlockProcessNumbered"/>
    <dgm:cxn modelId="{04DD5E12-17AE-4B7A-92ED-57FCE9BE4D83}" type="presParOf" srcId="{A63EDD81-A492-420C-BCD4-4EE398F25D31}" destId="{1912541C-B35C-4FC2-AB44-A8BE806D7A39}" srcOrd="4" destOrd="0" presId="urn:microsoft.com/office/officeart/2016/7/layout/LinearBlockProcessNumbered"/>
    <dgm:cxn modelId="{BF0BC7A1-7AC8-4112-B384-358DACE2C5F7}" type="presParOf" srcId="{1912541C-B35C-4FC2-AB44-A8BE806D7A39}" destId="{7079B765-BFCD-4C45-9114-FECA40378555}" srcOrd="0" destOrd="0" presId="urn:microsoft.com/office/officeart/2016/7/layout/LinearBlockProcessNumbered"/>
    <dgm:cxn modelId="{EFE17AF5-3810-42EB-896C-58DE32ACA8D0}" type="presParOf" srcId="{1912541C-B35C-4FC2-AB44-A8BE806D7A39}" destId="{946EE67B-3CF5-4C49-9B7A-0BC3D01EE957}" srcOrd="1" destOrd="0" presId="urn:microsoft.com/office/officeart/2016/7/layout/LinearBlockProcessNumbered"/>
    <dgm:cxn modelId="{EFDB5395-D74D-4D9C-8D6A-415F5BF0552B}" type="presParOf" srcId="{1912541C-B35C-4FC2-AB44-A8BE806D7A39}" destId="{613F40B8-915E-4B06-B231-DC5F43138DA4}" srcOrd="2" destOrd="0" presId="urn:microsoft.com/office/officeart/2016/7/layout/LinearBlockProcessNumbered"/>
    <dgm:cxn modelId="{6DFA6114-6BAF-4431-833A-1A808869B8ED}" type="presParOf" srcId="{A63EDD81-A492-420C-BCD4-4EE398F25D31}" destId="{48CCF613-D76F-4C53-A718-5A5E7A82BFAC}" srcOrd="5" destOrd="0" presId="urn:microsoft.com/office/officeart/2016/7/layout/LinearBlockProcessNumbered"/>
    <dgm:cxn modelId="{3B999191-FF70-4E30-A594-53DFF079289F}" type="presParOf" srcId="{A63EDD81-A492-420C-BCD4-4EE398F25D31}" destId="{F7D3F420-94E8-419F-9FCF-CA7BB5D36008}" srcOrd="6" destOrd="0" presId="urn:microsoft.com/office/officeart/2016/7/layout/LinearBlockProcessNumbered"/>
    <dgm:cxn modelId="{E4F1ED49-7651-4C1E-98E2-E4FB98D0A7F9}" type="presParOf" srcId="{F7D3F420-94E8-419F-9FCF-CA7BB5D36008}" destId="{BAE86D59-5D26-4153-BCCF-2657E9C2673E}" srcOrd="0" destOrd="0" presId="urn:microsoft.com/office/officeart/2016/7/layout/LinearBlockProcessNumbered"/>
    <dgm:cxn modelId="{DF4C412D-ECE0-40FA-90FC-6554D1B885BD}" type="presParOf" srcId="{F7D3F420-94E8-419F-9FCF-CA7BB5D36008}" destId="{347516BB-C451-4BD3-8EDE-939D5BFC4C76}" srcOrd="1" destOrd="0" presId="urn:microsoft.com/office/officeart/2016/7/layout/LinearBlockProcessNumbered"/>
    <dgm:cxn modelId="{32D97AC2-CE24-41EF-8E73-09F327CF3ACF}" type="presParOf" srcId="{F7D3F420-94E8-419F-9FCF-CA7BB5D36008}" destId="{B6D17B5E-DB44-41FB-9BD2-19F27DADA518}" srcOrd="2" destOrd="0" presId="urn:microsoft.com/office/officeart/2016/7/layout/LinearBlockProcessNumbered"/>
    <dgm:cxn modelId="{8C6A2544-6E39-4D00-97FD-59D93B46899F}" type="presParOf" srcId="{A63EDD81-A492-420C-BCD4-4EE398F25D31}" destId="{0AFE09C5-CCA6-4A0C-A29A-BDC88D0A369F}" srcOrd="7" destOrd="0" presId="urn:microsoft.com/office/officeart/2016/7/layout/LinearBlockProcessNumbered"/>
    <dgm:cxn modelId="{5BF84345-E6C4-4651-A045-47AFC90FAE74}" type="presParOf" srcId="{A63EDD81-A492-420C-BCD4-4EE398F25D31}" destId="{CE2D0108-A7AF-4B02-861F-43392DC54897}" srcOrd="8" destOrd="0" presId="urn:microsoft.com/office/officeart/2016/7/layout/LinearBlockProcessNumbered"/>
    <dgm:cxn modelId="{ACD63D97-EF0A-47B1-B775-6FFA23E9F3B0}" type="presParOf" srcId="{CE2D0108-A7AF-4B02-861F-43392DC54897}" destId="{0CEABF11-46A0-44FA-8929-EA473BB3716A}" srcOrd="0" destOrd="0" presId="urn:microsoft.com/office/officeart/2016/7/layout/LinearBlockProcessNumbered"/>
    <dgm:cxn modelId="{D522C7D1-0B2B-4A63-9A3B-DC64A8A93BE0}" type="presParOf" srcId="{CE2D0108-A7AF-4B02-861F-43392DC54897}" destId="{86B9F479-3FB2-498F-AD84-81BEF87B05DC}" srcOrd="1" destOrd="0" presId="urn:microsoft.com/office/officeart/2016/7/layout/LinearBlockProcessNumbered"/>
    <dgm:cxn modelId="{F7672ADF-90CB-46C7-B75E-989E361D9DC6}" type="presParOf" srcId="{CE2D0108-A7AF-4B02-861F-43392DC54897}" destId="{D35036CB-5596-40BA-AB0D-44CCF23A533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00C33B-4017-495F-A34E-C1CC69EC98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DC0311-6D9A-4C4F-8DB0-CC4F836FB76C}">
      <dgm:prSet/>
      <dgm:spPr/>
      <dgm:t>
        <a:bodyPr/>
        <a:lstStyle/>
        <a:p>
          <a:r>
            <a:rPr lang="en-US"/>
            <a:t>Monolithic application</a:t>
          </a:r>
        </a:p>
      </dgm:t>
    </dgm:pt>
    <dgm:pt modelId="{CE9EA383-C7BE-4CDD-AA3C-D201B4BF487C}" type="parTrans" cxnId="{48D36CFC-48C0-4F74-8F2F-DA21CE568A79}">
      <dgm:prSet/>
      <dgm:spPr/>
      <dgm:t>
        <a:bodyPr/>
        <a:lstStyle/>
        <a:p>
          <a:endParaRPr lang="en-US"/>
        </a:p>
      </dgm:t>
    </dgm:pt>
    <dgm:pt modelId="{3205D06E-07D1-4AD8-8717-684D41FB936D}" type="sibTrans" cxnId="{48D36CFC-48C0-4F74-8F2F-DA21CE568A79}">
      <dgm:prSet/>
      <dgm:spPr/>
      <dgm:t>
        <a:bodyPr/>
        <a:lstStyle/>
        <a:p>
          <a:endParaRPr lang="en-US"/>
        </a:p>
      </dgm:t>
    </dgm:pt>
    <dgm:pt modelId="{E46F0EBE-A1A7-4793-BE80-2CB44494F018}">
      <dgm:prSet/>
      <dgm:spPr/>
      <dgm:t>
        <a:bodyPr/>
        <a:lstStyle/>
        <a:p>
          <a:r>
            <a:rPr lang="en-US"/>
            <a:t>Docker Composed</a:t>
          </a:r>
        </a:p>
      </dgm:t>
    </dgm:pt>
    <dgm:pt modelId="{B8FA74B6-5B27-49EB-99CE-EB3FF4D45918}" type="parTrans" cxnId="{0F70A3B0-E4DF-49A6-94FB-B48F8CD37B37}">
      <dgm:prSet/>
      <dgm:spPr/>
      <dgm:t>
        <a:bodyPr/>
        <a:lstStyle/>
        <a:p>
          <a:endParaRPr lang="en-US"/>
        </a:p>
      </dgm:t>
    </dgm:pt>
    <dgm:pt modelId="{1F4DB898-9E5A-46EB-9ECE-CDF2EAE9629D}" type="sibTrans" cxnId="{0F70A3B0-E4DF-49A6-94FB-B48F8CD37B37}">
      <dgm:prSet/>
      <dgm:spPr/>
      <dgm:t>
        <a:bodyPr/>
        <a:lstStyle/>
        <a:p>
          <a:endParaRPr lang="en-US"/>
        </a:p>
      </dgm:t>
    </dgm:pt>
    <dgm:pt modelId="{65DAEBE0-10EA-40C1-BDB9-DC5AE43E42A7}">
      <dgm:prSet/>
      <dgm:spPr/>
      <dgm:t>
        <a:bodyPr/>
        <a:lstStyle/>
        <a:p>
          <a:r>
            <a:rPr lang="en-US"/>
            <a:t>Locally stored data</a:t>
          </a:r>
        </a:p>
      </dgm:t>
    </dgm:pt>
    <dgm:pt modelId="{9558193F-089A-4C65-8C72-CFE03B16753A}" type="parTrans" cxnId="{13F808F6-AD6B-4C5E-B1AC-D1DA0B004875}">
      <dgm:prSet/>
      <dgm:spPr/>
      <dgm:t>
        <a:bodyPr/>
        <a:lstStyle/>
        <a:p>
          <a:endParaRPr lang="en-US"/>
        </a:p>
      </dgm:t>
    </dgm:pt>
    <dgm:pt modelId="{03629480-2104-42BF-9D29-90A799905087}" type="sibTrans" cxnId="{13F808F6-AD6B-4C5E-B1AC-D1DA0B004875}">
      <dgm:prSet/>
      <dgm:spPr/>
      <dgm:t>
        <a:bodyPr/>
        <a:lstStyle/>
        <a:p>
          <a:endParaRPr lang="en-US"/>
        </a:p>
      </dgm:t>
    </dgm:pt>
    <dgm:pt modelId="{871E69D8-FD39-4260-8EBA-E84BB8C21B31}">
      <dgm:prSet/>
      <dgm:spPr/>
      <dgm:t>
        <a:bodyPr/>
        <a:lstStyle/>
        <a:p>
          <a:r>
            <a:rPr lang="en-US"/>
            <a:t>TensorFlow, PapaParse, XLSX and Chart modules</a:t>
          </a:r>
        </a:p>
      </dgm:t>
    </dgm:pt>
    <dgm:pt modelId="{892DE93F-6965-48E7-9395-48B3845D72F8}" type="parTrans" cxnId="{6C010205-8D9D-401A-B2D6-649B61662F39}">
      <dgm:prSet/>
      <dgm:spPr/>
      <dgm:t>
        <a:bodyPr/>
        <a:lstStyle/>
        <a:p>
          <a:endParaRPr lang="en-US"/>
        </a:p>
      </dgm:t>
    </dgm:pt>
    <dgm:pt modelId="{FAAA78E5-B258-4AB5-B75F-A08432C8594D}" type="sibTrans" cxnId="{6C010205-8D9D-401A-B2D6-649B61662F39}">
      <dgm:prSet/>
      <dgm:spPr/>
      <dgm:t>
        <a:bodyPr/>
        <a:lstStyle/>
        <a:p>
          <a:endParaRPr lang="en-US"/>
        </a:p>
      </dgm:t>
    </dgm:pt>
    <dgm:pt modelId="{13D81D18-13D9-4C25-861F-3FAA4522930B}" type="pres">
      <dgm:prSet presAssocID="{9100C33B-4017-495F-A34E-C1CC69EC981B}" presName="root" presStyleCnt="0">
        <dgm:presLayoutVars>
          <dgm:dir/>
          <dgm:resizeHandles val="exact"/>
        </dgm:presLayoutVars>
      </dgm:prSet>
      <dgm:spPr/>
    </dgm:pt>
    <dgm:pt modelId="{700F7BEA-CD2C-4718-87D5-0C5C1A5AF2E0}" type="pres">
      <dgm:prSet presAssocID="{A7DC0311-6D9A-4C4F-8DB0-CC4F836FB76C}" presName="compNode" presStyleCnt="0"/>
      <dgm:spPr/>
    </dgm:pt>
    <dgm:pt modelId="{D6D040C0-46E9-4FAD-90CA-73D3DFEBEC11}" type="pres">
      <dgm:prSet presAssocID="{A7DC0311-6D9A-4C4F-8DB0-CC4F836FB76C}" presName="bgRect" presStyleLbl="bgShp" presStyleIdx="0" presStyleCnt="4"/>
      <dgm:spPr/>
    </dgm:pt>
    <dgm:pt modelId="{57E287CF-9E9F-4638-8F87-83F211B7E15D}" type="pres">
      <dgm:prSet presAssocID="{A7DC0311-6D9A-4C4F-8DB0-CC4F836FB7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0E1EAE-DCB6-4EA4-BF47-4EC6E6CF4BFD}" type="pres">
      <dgm:prSet presAssocID="{A7DC0311-6D9A-4C4F-8DB0-CC4F836FB76C}" presName="spaceRect" presStyleCnt="0"/>
      <dgm:spPr/>
    </dgm:pt>
    <dgm:pt modelId="{60355C6E-B78F-4532-A4F5-5F9071D95FEF}" type="pres">
      <dgm:prSet presAssocID="{A7DC0311-6D9A-4C4F-8DB0-CC4F836FB76C}" presName="parTx" presStyleLbl="revTx" presStyleIdx="0" presStyleCnt="4">
        <dgm:presLayoutVars>
          <dgm:chMax val="0"/>
          <dgm:chPref val="0"/>
        </dgm:presLayoutVars>
      </dgm:prSet>
      <dgm:spPr/>
    </dgm:pt>
    <dgm:pt modelId="{37AE6674-D4AC-479B-AF9B-4B2C60EB921F}" type="pres">
      <dgm:prSet presAssocID="{3205D06E-07D1-4AD8-8717-684D41FB936D}" presName="sibTrans" presStyleCnt="0"/>
      <dgm:spPr/>
    </dgm:pt>
    <dgm:pt modelId="{7E682697-2E83-42EF-80FB-EE45DF4ED298}" type="pres">
      <dgm:prSet presAssocID="{E46F0EBE-A1A7-4793-BE80-2CB44494F018}" presName="compNode" presStyleCnt="0"/>
      <dgm:spPr/>
    </dgm:pt>
    <dgm:pt modelId="{4184AEBA-8073-4D9F-A3B2-5C89403FB305}" type="pres">
      <dgm:prSet presAssocID="{E46F0EBE-A1A7-4793-BE80-2CB44494F018}" presName="bgRect" presStyleLbl="bgShp" presStyleIdx="1" presStyleCnt="4"/>
      <dgm:spPr/>
    </dgm:pt>
    <dgm:pt modelId="{05833E46-AA00-48E2-8CA5-15EBC3203A46}" type="pres">
      <dgm:prSet presAssocID="{E46F0EBE-A1A7-4793-BE80-2CB44494F0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3552B79-F861-48C2-B72C-AC869BC53F3C}" type="pres">
      <dgm:prSet presAssocID="{E46F0EBE-A1A7-4793-BE80-2CB44494F018}" presName="spaceRect" presStyleCnt="0"/>
      <dgm:spPr/>
    </dgm:pt>
    <dgm:pt modelId="{3C557BBC-6162-4C9F-8021-871F398405A9}" type="pres">
      <dgm:prSet presAssocID="{E46F0EBE-A1A7-4793-BE80-2CB44494F018}" presName="parTx" presStyleLbl="revTx" presStyleIdx="1" presStyleCnt="4">
        <dgm:presLayoutVars>
          <dgm:chMax val="0"/>
          <dgm:chPref val="0"/>
        </dgm:presLayoutVars>
      </dgm:prSet>
      <dgm:spPr/>
    </dgm:pt>
    <dgm:pt modelId="{B52091D1-71EA-43E6-BF82-6FB0B4D3DB2A}" type="pres">
      <dgm:prSet presAssocID="{1F4DB898-9E5A-46EB-9ECE-CDF2EAE9629D}" presName="sibTrans" presStyleCnt="0"/>
      <dgm:spPr/>
    </dgm:pt>
    <dgm:pt modelId="{59C2FA0E-FE45-4837-B530-B32B251DD14D}" type="pres">
      <dgm:prSet presAssocID="{65DAEBE0-10EA-40C1-BDB9-DC5AE43E42A7}" presName="compNode" presStyleCnt="0"/>
      <dgm:spPr/>
    </dgm:pt>
    <dgm:pt modelId="{8EC6C16C-3CFD-47E3-8DA0-DF9F34A249AB}" type="pres">
      <dgm:prSet presAssocID="{65DAEBE0-10EA-40C1-BDB9-DC5AE43E42A7}" presName="bgRect" presStyleLbl="bgShp" presStyleIdx="2" presStyleCnt="4"/>
      <dgm:spPr/>
    </dgm:pt>
    <dgm:pt modelId="{0BCEC87F-3D9B-4980-A02D-9EA38298735A}" type="pres">
      <dgm:prSet presAssocID="{65DAEBE0-10EA-40C1-BDB9-DC5AE43E42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86E4502-083A-4018-95B4-3E8B68C9DAC6}" type="pres">
      <dgm:prSet presAssocID="{65DAEBE0-10EA-40C1-BDB9-DC5AE43E42A7}" presName="spaceRect" presStyleCnt="0"/>
      <dgm:spPr/>
    </dgm:pt>
    <dgm:pt modelId="{0E8B4AAC-212B-409F-8276-7058409CFD89}" type="pres">
      <dgm:prSet presAssocID="{65DAEBE0-10EA-40C1-BDB9-DC5AE43E42A7}" presName="parTx" presStyleLbl="revTx" presStyleIdx="2" presStyleCnt="4">
        <dgm:presLayoutVars>
          <dgm:chMax val="0"/>
          <dgm:chPref val="0"/>
        </dgm:presLayoutVars>
      </dgm:prSet>
      <dgm:spPr/>
    </dgm:pt>
    <dgm:pt modelId="{4EBE8199-850B-402E-BD56-BC717A7C1CB1}" type="pres">
      <dgm:prSet presAssocID="{03629480-2104-42BF-9D29-90A799905087}" presName="sibTrans" presStyleCnt="0"/>
      <dgm:spPr/>
    </dgm:pt>
    <dgm:pt modelId="{AA2F7AC5-1D36-48D9-8B04-5E2F15B5D38D}" type="pres">
      <dgm:prSet presAssocID="{871E69D8-FD39-4260-8EBA-E84BB8C21B31}" presName="compNode" presStyleCnt="0"/>
      <dgm:spPr/>
    </dgm:pt>
    <dgm:pt modelId="{C667B4A1-7533-44B8-97F9-638E2BC30966}" type="pres">
      <dgm:prSet presAssocID="{871E69D8-FD39-4260-8EBA-E84BB8C21B31}" presName="bgRect" presStyleLbl="bgShp" presStyleIdx="3" presStyleCnt="4"/>
      <dgm:spPr/>
    </dgm:pt>
    <dgm:pt modelId="{A87CFE60-CCC7-40FF-8755-EDD3B548A7BA}" type="pres">
      <dgm:prSet presAssocID="{871E69D8-FD39-4260-8EBA-E84BB8C21B3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56B69C2-5523-41C2-B094-66ABF1858241}" type="pres">
      <dgm:prSet presAssocID="{871E69D8-FD39-4260-8EBA-E84BB8C21B31}" presName="spaceRect" presStyleCnt="0"/>
      <dgm:spPr/>
    </dgm:pt>
    <dgm:pt modelId="{93815757-E5D9-42A1-9135-6CF6CE467592}" type="pres">
      <dgm:prSet presAssocID="{871E69D8-FD39-4260-8EBA-E84BB8C21B3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C010205-8D9D-401A-B2D6-649B61662F39}" srcId="{9100C33B-4017-495F-A34E-C1CC69EC981B}" destId="{871E69D8-FD39-4260-8EBA-E84BB8C21B31}" srcOrd="3" destOrd="0" parTransId="{892DE93F-6965-48E7-9395-48B3845D72F8}" sibTransId="{FAAA78E5-B258-4AB5-B75F-A08432C8594D}"/>
    <dgm:cxn modelId="{A0E5EB5F-FBC8-4742-8BAA-F05F03F57189}" type="presOf" srcId="{E46F0EBE-A1A7-4793-BE80-2CB44494F018}" destId="{3C557BBC-6162-4C9F-8021-871F398405A9}" srcOrd="0" destOrd="0" presId="urn:microsoft.com/office/officeart/2018/2/layout/IconVerticalSolidList"/>
    <dgm:cxn modelId="{F3920771-9E80-4477-8A6D-6359F2EEA2A9}" type="presOf" srcId="{A7DC0311-6D9A-4C4F-8DB0-CC4F836FB76C}" destId="{60355C6E-B78F-4532-A4F5-5F9071D95FEF}" srcOrd="0" destOrd="0" presId="urn:microsoft.com/office/officeart/2018/2/layout/IconVerticalSolidList"/>
    <dgm:cxn modelId="{5154AE77-747E-4DBB-9C41-1C964D66B71D}" type="presOf" srcId="{9100C33B-4017-495F-A34E-C1CC69EC981B}" destId="{13D81D18-13D9-4C25-861F-3FAA4522930B}" srcOrd="0" destOrd="0" presId="urn:microsoft.com/office/officeart/2018/2/layout/IconVerticalSolidList"/>
    <dgm:cxn modelId="{EA8D97AB-3FB4-44D6-B798-58843D0D93FD}" type="presOf" srcId="{65DAEBE0-10EA-40C1-BDB9-DC5AE43E42A7}" destId="{0E8B4AAC-212B-409F-8276-7058409CFD89}" srcOrd="0" destOrd="0" presId="urn:microsoft.com/office/officeart/2018/2/layout/IconVerticalSolidList"/>
    <dgm:cxn modelId="{0F70A3B0-E4DF-49A6-94FB-B48F8CD37B37}" srcId="{9100C33B-4017-495F-A34E-C1CC69EC981B}" destId="{E46F0EBE-A1A7-4793-BE80-2CB44494F018}" srcOrd="1" destOrd="0" parTransId="{B8FA74B6-5B27-49EB-99CE-EB3FF4D45918}" sibTransId="{1F4DB898-9E5A-46EB-9ECE-CDF2EAE9629D}"/>
    <dgm:cxn modelId="{95B0C3F5-FB70-4B2D-9B40-4B07BA9FFC58}" type="presOf" srcId="{871E69D8-FD39-4260-8EBA-E84BB8C21B31}" destId="{93815757-E5D9-42A1-9135-6CF6CE467592}" srcOrd="0" destOrd="0" presId="urn:microsoft.com/office/officeart/2018/2/layout/IconVerticalSolidList"/>
    <dgm:cxn modelId="{13F808F6-AD6B-4C5E-B1AC-D1DA0B004875}" srcId="{9100C33B-4017-495F-A34E-C1CC69EC981B}" destId="{65DAEBE0-10EA-40C1-BDB9-DC5AE43E42A7}" srcOrd="2" destOrd="0" parTransId="{9558193F-089A-4C65-8C72-CFE03B16753A}" sibTransId="{03629480-2104-42BF-9D29-90A799905087}"/>
    <dgm:cxn modelId="{48D36CFC-48C0-4F74-8F2F-DA21CE568A79}" srcId="{9100C33B-4017-495F-A34E-C1CC69EC981B}" destId="{A7DC0311-6D9A-4C4F-8DB0-CC4F836FB76C}" srcOrd="0" destOrd="0" parTransId="{CE9EA383-C7BE-4CDD-AA3C-D201B4BF487C}" sibTransId="{3205D06E-07D1-4AD8-8717-684D41FB936D}"/>
    <dgm:cxn modelId="{2DD21AFE-1D89-4ED7-B03D-A3D20B3C073E}" type="presParOf" srcId="{13D81D18-13D9-4C25-861F-3FAA4522930B}" destId="{700F7BEA-CD2C-4718-87D5-0C5C1A5AF2E0}" srcOrd="0" destOrd="0" presId="urn:microsoft.com/office/officeart/2018/2/layout/IconVerticalSolidList"/>
    <dgm:cxn modelId="{E32E8CFD-AA92-453F-A0B3-2ED9CF33871E}" type="presParOf" srcId="{700F7BEA-CD2C-4718-87D5-0C5C1A5AF2E0}" destId="{D6D040C0-46E9-4FAD-90CA-73D3DFEBEC11}" srcOrd="0" destOrd="0" presId="urn:microsoft.com/office/officeart/2018/2/layout/IconVerticalSolidList"/>
    <dgm:cxn modelId="{B09C0E79-C724-4E80-97EF-12A23AA7F2F5}" type="presParOf" srcId="{700F7BEA-CD2C-4718-87D5-0C5C1A5AF2E0}" destId="{57E287CF-9E9F-4638-8F87-83F211B7E15D}" srcOrd="1" destOrd="0" presId="urn:microsoft.com/office/officeart/2018/2/layout/IconVerticalSolidList"/>
    <dgm:cxn modelId="{C04254F6-1D1F-467A-BF33-E1AD4D3457B0}" type="presParOf" srcId="{700F7BEA-CD2C-4718-87D5-0C5C1A5AF2E0}" destId="{EE0E1EAE-DCB6-4EA4-BF47-4EC6E6CF4BFD}" srcOrd="2" destOrd="0" presId="urn:microsoft.com/office/officeart/2018/2/layout/IconVerticalSolidList"/>
    <dgm:cxn modelId="{1EACFA6B-DBE1-412D-8E26-4CBA66EBEBE9}" type="presParOf" srcId="{700F7BEA-CD2C-4718-87D5-0C5C1A5AF2E0}" destId="{60355C6E-B78F-4532-A4F5-5F9071D95FEF}" srcOrd="3" destOrd="0" presId="urn:microsoft.com/office/officeart/2018/2/layout/IconVerticalSolidList"/>
    <dgm:cxn modelId="{85A6024C-683F-4918-856F-C0DA113AC9D1}" type="presParOf" srcId="{13D81D18-13D9-4C25-861F-3FAA4522930B}" destId="{37AE6674-D4AC-479B-AF9B-4B2C60EB921F}" srcOrd="1" destOrd="0" presId="urn:microsoft.com/office/officeart/2018/2/layout/IconVerticalSolidList"/>
    <dgm:cxn modelId="{FCD1DA39-E456-4529-93C5-AC0217A2470F}" type="presParOf" srcId="{13D81D18-13D9-4C25-861F-3FAA4522930B}" destId="{7E682697-2E83-42EF-80FB-EE45DF4ED298}" srcOrd="2" destOrd="0" presId="urn:microsoft.com/office/officeart/2018/2/layout/IconVerticalSolidList"/>
    <dgm:cxn modelId="{D418E295-DB7D-4313-84D1-27BB49A4EF51}" type="presParOf" srcId="{7E682697-2E83-42EF-80FB-EE45DF4ED298}" destId="{4184AEBA-8073-4D9F-A3B2-5C89403FB305}" srcOrd="0" destOrd="0" presId="urn:microsoft.com/office/officeart/2018/2/layout/IconVerticalSolidList"/>
    <dgm:cxn modelId="{6733E2F5-3045-4920-8201-416F6C9DB015}" type="presParOf" srcId="{7E682697-2E83-42EF-80FB-EE45DF4ED298}" destId="{05833E46-AA00-48E2-8CA5-15EBC3203A46}" srcOrd="1" destOrd="0" presId="urn:microsoft.com/office/officeart/2018/2/layout/IconVerticalSolidList"/>
    <dgm:cxn modelId="{63743147-F155-4E64-B53E-CA52BFFFB386}" type="presParOf" srcId="{7E682697-2E83-42EF-80FB-EE45DF4ED298}" destId="{D3552B79-F861-48C2-B72C-AC869BC53F3C}" srcOrd="2" destOrd="0" presId="urn:microsoft.com/office/officeart/2018/2/layout/IconVerticalSolidList"/>
    <dgm:cxn modelId="{B9662F24-F90C-403D-A411-0C6CEA9E62C8}" type="presParOf" srcId="{7E682697-2E83-42EF-80FB-EE45DF4ED298}" destId="{3C557BBC-6162-4C9F-8021-871F398405A9}" srcOrd="3" destOrd="0" presId="urn:microsoft.com/office/officeart/2018/2/layout/IconVerticalSolidList"/>
    <dgm:cxn modelId="{D0D1BCCF-E547-4905-A3C6-4F4E60814D37}" type="presParOf" srcId="{13D81D18-13D9-4C25-861F-3FAA4522930B}" destId="{B52091D1-71EA-43E6-BF82-6FB0B4D3DB2A}" srcOrd="3" destOrd="0" presId="urn:microsoft.com/office/officeart/2018/2/layout/IconVerticalSolidList"/>
    <dgm:cxn modelId="{6EFD9C61-C59F-4AE0-BCA5-B44831A77B35}" type="presParOf" srcId="{13D81D18-13D9-4C25-861F-3FAA4522930B}" destId="{59C2FA0E-FE45-4837-B530-B32B251DD14D}" srcOrd="4" destOrd="0" presId="urn:microsoft.com/office/officeart/2018/2/layout/IconVerticalSolidList"/>
    <dgm:cxn modelId="{E028BEEA-D26E-47B4-A080-EE2C8AE21BD4}" type="presParOf" srcId="{59C2FA0E-FE45-4837-B530-B32B251DD14D}" destId="{8EC6C16C-3CFD-47E3-8DA0-DF9F34A249AB}" srcOrd="0" destOrd="0" presId="urn:microsoft.com/office/officeart/2018/2/layout/IconVerticalSolidList"/>
    <dgm:cxn modelId="{02D474A5-FCF0-4400-99ED-6B119C55794D}" type="presParOf" srcId="{59C2FA0E-FE45-4837-B530-B32B251DD14D}" destId="{0BCEC87F-3D9B-4980-A02D-9EA38298735A}" srcOrd="1" destOrd="0" presId="urn:microsoft.com/office/officeart/2018/2/layout/IconVerticalSolidList"/>
    <dgm:cxn modelId="{92FB2663-2CEF-444A-8A5D-1C907E7AE46F}" type="presParOf" srcId="{59C2FA0E-FE45-4837-B530-B32B251DD14D}" destId="{B86E4502-083A-4018-95B4-3E8B68C9DAC6}" srcOrd="2" destOrd="0" presId="urn:microsoft.com/office/officeart/2018/2/layout/IconVerticalSolidList"/>
    <dgm:cxn modelId="{6DA1B989-51E0-4943-9CE7-1ED019269982}" type="presParOf" srcId="{59C2FA0E-FE45-4837-B530-B32B251DD14D}" destId="{0E8B4AAC-212B-409F-8276-7058409CFD89}" srcOrd="3" destOrd="0" presId="urn:microsoft.com/office/officeart/2018/2/layout/IconVerticalSolidList"/>
    <dgm:cxn modelId="{DE03F5B8-C0D0-43A3-AA9A-53B2D03F19FE}" type="presParOf" srcId="{13D81D18-13D9-4C25-861F-3FAA4522930B}" destId="{4EBE8199-850B-402E-BD56-BC717A7C1CB1}" srcOrd="5" destOrd="0" presId="urn:microsoft.com/office/officeart/2018/2/layout/IconVerticalSolidList"/>
    <dgm:cxn modelId="{5222FE8E-E3C7-435C-99E4-B10A5B0C373A}" type="presParOf" srcId="{13D81D18-13D9-4C25-861F-3FAA4522930B}" destId="{AA2F7AC5-1D36-48D9-8B04-5E2F15B5D38D}" srcOrd="6" destOrd="0" presId="urn:microsoft.com/office/officeart/2018/2/layout/IconVerticalSolidList"/>
    <dgm:cxn modelId="{A794D142-5BBF-4D8A-8B5F-E5238D5FEF03}" type="presParOf" srcId="{AA2F7AC5-1D36-48D9-8B04-5E2F15B5D38D}" destId="{C667B4A1-7533-44B8-97F9-638E2BC30966}" srcOrd="0" destOrd="0" presId="urn:microsoft.com/office/officeart/2018/2/layout/IconVerticalSolidList"/>
    <dgm:cxn modelId="{D9F2AB07-D0D4-418F-8011-21E0A3809258}" type="presParOf" srcId="{AA2F7AC5-1D36-48D9-8B04-5E2F15B5D38D}" destId="{A87CFE60-CCC7-40FF-8755-EDD3B548A7BA}" srcOrd="1" destOrd="0" presId="urn:microsoft.com/office/officeart/2018/2/layout/IconVerticalSolidList"/>
    <dgm:cxn modelId="{76AC89FD-6EBA-458A-B6C2-F479A8D5E53D}" type="presParOf" srcId="{AA2F7AC5-1D36-48D9-8B04-5E2F15B5D38D}" destId="{256B69C2-5523-41C2-B094-66ABF1858241}" srcOrd="2" destOrd="0" presId="urn:microsoft.com/office/officeart/2018/2/layout/IconVerticalSolidList"/>
    <dgm:cxn modelId="{2C7641F8-A430-4FFA-9E93-8EF39E1F5512}" type="presParOf" srcId="{AA2F7AC5-1D36-48D9-8B04-5E2F15B5D38D}" destId="{93815757-E5D9-42A1-9135-6CF6CE4675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7E742D-48B8-4E62-A35C-36E0C2ED38F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2386FA4-5F1E-4365-923F-B080910096CC}">
      <dgm:prSet/>
      <dgm:spPr/>
      <dgm:t>
        <a:bodyPr/>
        <a:lstStyle/>
        <a:p>
          <a:r>
            <a:rPr lang="en-US"/>
            <a:t>Supports multiple file types</a:t>
          </a:r>
        </a:p>
      </dgm:t>
    </dgm:pt>
    <dgm:pt modelId="{4F685C77-76AE-428B-B14B-98716F537F50}" type="parTrans" cxnId="{AF576CB4-B77D-4D17-B869-53ACFB6945C9}">
      <dgm:prSet/>
      <dgm:spPr/>
      <dgm:t>
        <a:bodyPr/>
        <a:lstStyle/>
        <a:p>
          <a:endParaRPr lang="en-US"/>
        </a:p>
      </dgm:t>
    </dgm:pt>
    <dgm:pt modelId="{4619FB56-0871-4F69-BF76-F4FB38BDAF6C}" type="sibTrans" cxnId="{AF576CB4-B77D-4D17-B869-53ACFB6945C9}">
      <dgm:prSet/>
      <dgm:spPr/>
      <dgm:t>
        <a:bodyPr/>
        <a:lstStyle/>
        <a:p>
          <a:endParaRPr lang="en-US"/>
        </a:p>
      </dgm:t>
    </dgm:pt>
    <dgm:pt modelId="{D25C6E54-5BF8-4CA5-A4DE-D8247CA0ECF2}">
      <dgm:prSet/>
      <dgm:spPr/>
      <dgm:t>
        <a:bodyPr/>
        <a:lstStyle/>
        <a:p>
          <a:r>
            <a:rPr lang="en-US"/>
            <a:t>Manually implemented ML models</a:t>
          </a:r>
        </a:p>
      </dgm:t>
    </dgm:pt>
    <dgm:pt modelId="{862A347C-8E18-4968-9CAE-3A8B4BB9CF57}" type="parTrans" cxnId="{A1C1C3E4-CC13-40CC-BE67-113106CB1784}">
      <dgm:prSet/>
      <dgm:spPr/>
      <dgm:t>
        <a:bodyPr/>
        <a:lstStyle/>
        <a:p>
          <a:endParaRPr lang="en-US"/>
        </a:p>
      </dgm:t>
    </dgm:pt>
    <dgm:pt modelId="{8F18B9CF-A353-4DF7-8473-63771224C10C}" type="sibTrans" cxnId="{A1C1C3E4-CC13-40CC-BE67-113106CB1784}">
      <dgm:prSet/>
      <dgm:spPr/>
      <dgm:t>
        <a:bodyPr/>
        <a:lstStyle/>
        <a:p>
          <a:endParaRPr lang="en-US"/>
        </a:p>
      </dgm:t>
    </dgm:pt>
    <dgm:pt modelId="{DE92F774-36DF-4420-9AB7-F7CE6CE95EE2}">
      <dgm:prSet/>
      <dgm:spPr/>
      <dgm:t>
        <a:bodyPr/>
        <a:lstStyle/>
        <a:p>
          <a:r>
            <a:rPr lang="en-US"/>
            <a:t>Locally stored history</a:t>
          </a:r>
        </a:p>
      </dgm:t>
    </dgm:pt>
    <dgm:pt modelId="{B4017A8C-43FB-40D2-AFEF-E9094C4CF92C}" type="parTrans" cxnId="{0C496D9E-8931-42A6-883B-2D9BC89DDDDE}">
      <dgm:prSet/>
      <dgm:spPr/>
      <dgm:t>
        <a:bodyPr/>
        <a:lstStyle/>
        <a:p>
          <a:endParaRPr lang="en-US"/>
        </a:p>
      </dgm:t>
    </dgm:pt>
    <dgm:pt modelId="{5BFE765A-884F-46AB-9F1C-662DADF26491}" type="sibTrans" cxnId="{0C496D9E-8931-42A6-883B-2D9BC89DDDDE}">
      <dgm:prSet/>
      <dgm:spPr/>
      <dgm:t>
        <a:bodyPr/>
        <a:lstStyle/>
        <a:p>
          <a:endParaRPr lang="en-US"/>
        </a:p>
      </dgm:t>
    </dgm:pt>
    <dgm:pt modelId="{FB7A530D-AE4E-42C7-92D8-857AA907A05A}" type="pres">
      <dgm:prSet presAssocID="{E17E742D-48B8-4E62-A35C-36E0C2ED38FB}" presName="root" presStyleCnt="0">
        <dgm:presLayoutVars>
          <dgm:dir/>
          <dgm:resizeHandles val="exact"/>
        </dgm:presLayoutVars>
      </dgm:prSet>
      <dgm:spPr/>
    </dgm:pt>
    <dgm:pt modelId="{4599CF84-8B62-4DE6-A5F8-56AD891449CB}" type="pres">
      <dgm:prSet presAssocID="{C2386FA4-5F1E-4365-923F-B080910096CC}" presName="compNode" presStyleCnt="0"/>
      <dgm:spPr/>
    </dgm:pt>
    <dgm:pt modelId="{A3948224-226E-4DEC-B23B-5F27333675CC}" type="pres">
      <dgm:prSet presAssocID="{C2386FA4-5F1E-4365-923F-B080910096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A963ED6-E319-4ADD-9CCB-052D3AFAA8B0}" type="pres">
      <dgm:prSet presAssocID="{C2386FA4-5F1E-4365-923F-B080910096CC}" presName="spaceRect" presStyleCnt="0"/>
      <dgm:spPr/>
    </dgm:pt>
    <dgm:pt modelId="{E7D0B261-D70D-495F-BD7F-A535F9976F5D}" type="pres">
      <dgm:prSet presAssocID="{C2386FA4-5F1E-4365-923F-B080910096CC}" presName="textRect" presStyleLbl="revTx" presStyleIdx="0" presStyleCnt="3">
        <dgm:presLayoutVars>
          <dgm:chMax val="1"/>
          <dgm:chPref val="1"/>
        </dgm:presLayoutVars>
      </dgm:prSet>
      <dgm:spPr/>
    </dgm:pt>
    <dgm:pt modelId="{04DFCDD1-3CAD-4A12-9D31-3014ABD49DDF}" type="pres">
      <dgm:prSet presAssocID="{4619FB56-0871-4F69-BF76-F4FB38BDAF6C}" presName="sibTrans" presStyleCnt="0"/>
      <dgm:spPr/>
    </dgm:pt>
    <dgm:pt modelId="{27108448-44C6-4033-BC07-E97AE2E8FE8A}" type="pres">
      <dgm:prSet presAssocID="{D25C6E54-5BF8-4CA5-A4DE-D8247CA0ECF2}" presName="compNode" presStyleCnt="0"/>
      <dgm:spPr/>
    </dgm:pt>
    <dgm:pt modelId="{2B93C207-5078-46FD-AF62-EFB25C4DB828}" type="pres">
      <dgm:prSet presAssocID="{D25C6E54-5BF8-4CA5-A4DE-D8247CA0EC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CAB8918-E231-4F22-A52B-BF19F7436BFE}" type="pres">
      <dgm:prSet presAssocID="{D25C6E54-5BF8-4CA5-A4DE-D8247CA0ECF2}" presName="spaceRect" presStyleCnt="0"/>
      <dgm:spPr/>
    </dgm:pt>
    <dgm:pt modelId="{C053F2A6-C1BA-42E4-9099-08F0D221E5B7}" type="pres">
      <dgm:prSet presAssocID="{D25C6E54-5BF8-4CA5-A4DE-D8247CA0ECF2}" presName="textRect" presStyleLbl="revTx" presStyleIdx="1" presStyleCnt="3">
        <dgm:presLayoutVars>
          <dgm:chMax val="1"/>
          <dgm:chPref val="1"/>
        </dgm:presLayoutVars>
      </dgm:prSet>
      <dgm:spPr/>
    </dgm:pt>
    <dgm:pt modelId="{985D39DB-77DA-45F3-86E2-D204095CD556}" type="pres">
      <dgm:prSet presAssocID="{8F18B9CF-A353-4DF7-8473-63771224C10C}" presName="sibTrans" presStyleCnt="0"/>
      <dgm:spPr/>
    </dgm:pt>
    <dgm:pt modelId="{32AE621F-DFE2-4B1A-9AF6-96111A5EF5C0}" type="pres">
      <dgm:prSet presAssocID="{DE92F774-36DF-4420-9AB7-F7CE6CE95EE2}" presName="compNode" presStyleCnt="0"/>
      <dgm:spPr/>
    </dgm:pt>
    <dgm:pt modelId="{770FF570-0CC1-49A1-A9F2-6FA50E18DCE1}" type="pres">
      <dgm:prSet presAssocID="{DE92F774-36DF-4420-9AB7-F7CE6CE95E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6C73E8-41D6-45CA-BE89-2414D617A048}" type="pres">
      <dgm:prSet presAssocID="{DE92F774-36DF-4420-9AB7-F7CE6CE95EE2}" presName="spaceRect" presStyleCnt="0"/>
      <dgm:spPr/>
    </dgm:pt>
    <dgm:pt modelId="{C145ECAF-A8BF-42C0-9E9D-54E0DCB5BEE0}" type="pres">
      <dgm:prSet presAssocID="{DE92F774-36DF-4420-9AB7-F7CE6CE95EE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0F0F08-B451-486B-9E04-52119F949643}" type="presOf" srcId="{DE92F774-36DF-4420-9AB7-F7CE6CE95EE2}" destId="{C145ECAF-A8BF-42C0-9E9D-54E0DCB5BEE0}" srcOrd="0" destOrd="0" presId="urn:microsoft.com/office/officeart/2018/2/layout/IconLabelList"/>
    <dgm:cxn modelId="{C7118C0C-74A0-40CD-B87D-8ECCF8205B7F}" type="presOf" srcId="{D25C6E54-5BF8-4CA5-A4DE-D8247CA0ECF2}" destId="{C053F2A6-C1BA-42E4-9099-08F0D221E5B7}" srcOrd="0" destOrd="0" presId="urn:microsoft.com/office/officeart/2018/2/layout/IconLabelList"/>
    <dgm:cxn modelId="{B1184D5E-BC49-4694-815B-3CF321D0B97A}" type="presOf" srcId="{E17E742D-48B8-4E62-A35C-36E0C2ED38FB}" destId="{FB7A530D-AE4E-42C7-92D8-857AA907A05A}" srcOrd="0" destOrd="0" presId="urn:microsoft.com/office/officeart/2018/2/layout/IconLabelList"/>
    <dgm:cxn modelId="{0C496D9E-8931-42A6-883B-2D9BC89DDDDE}" srcId="{E17E742D-48B8-4E62-A35C-36E0C2ED38FB}" destId="{DE92F774-36DF-4420-9AB7-F7CE6CE95EE2}" srcOrd="2" destOrd="0" parTransId="{B4017A8C-43FB-40D2-AFEF-E9094C4CF92C}" sibTransId="{5BFE765A-884F-46AB-9F1C-662DADF26491}"/>
    <dgm:cxn modelId="{AF576CB4-B77D-4D17-B869-53ACFB6945C9}" srcId="{E17E742D-48B8-4E62-A35C-36E0C2ED38FB}" destId="{C2386FA4-5F1E-4365-923F-B080910096CC}" srcOrd="0" destOrd="0" parTransId="{4F685C77-76AE-428B-B14B-98716F537F50}" sibTransId="{4619FB56-0871-4F69-BF76-F4FB38BDAF6C}"/>
    <dgm:cxn modelId="{8CCA53DC-3943-4C31-B7AF-C57FFCC7C3EC}" type="presOf" srcId="{C2386FA4-5F1E-4365-923F-B080910096CC}" destId="{E7D0B261-D70D-495F-BD7F-A535F9976F5D}" srcOrd="0" destOrd="0" presId="urn:microsoft.com/office/officeart/2018/2/layout/IconLabelList"/>
    <dgm:cxn modelId="{A1C1C3E4-CC13-40CC-BE67-113106CB1784}" srcId="{E17E742D-48B8-4E62-A35C-36E0C2ED38FB}" destId="{D25C6E54-5BF8-4CA5-A4DE-D8247CA0ECF2}" srcOrd="1" destOrd="0" parTransId="{862A347C-8E18-4968-9CAE-3A8B4BB9CF57}" sibTransId="{8F18B9CF-A353-4DF7-8473-63771224C10C}"/>
    <dgm:cxn modelId="{06014183-B065-4BC5-AC53-D2F1755FB975}" type="presParOf" srcId="{FB7A530D-AE4E-42C7-92D8-857AA907A05A}" destId="{4599CF84-8B62-4DE6-A5F8-56AD891449CB}" srcOrd="0" destOrd="0" presId="urn:microsoft.com/office/officeart/2018/2/layout/IconLabelList"/>
    <dgm:cxn modelId="{2D0BAF87-1D8A-49F1-A40B-4946F04ADC16}" type="presParOf" srcId="{4599CF84-8B62-4DE6-A5F8-56AD891449CB}" destId="{A3948224-226E-4DEC-B23B-5F27333675CC}" srcOrd="0" destOrd="0" presId="urn:microsoft.com/office/officeart/2018/2/layout/IconLabelList"/>
    <dgm:cxn modelId="{013351FE-E2A9-4A7A-8FE5-C315277EAC59}" type="presParOf" srcId="{4599CF84-8B62-4DE6-A5F8-56AD891449CB}" destId="{3A963ED6-E319-4ADD-9CCB-052D3AFAA8B0}" srcOrd="1" destOrd="0" presId="urn:microsoft.com/office/officeart/2018/2/layout/IconLabelList"/>
    <dgm:cxn modelId="{0068191A-845E-4BB7-A795-21A387C60315}" type="presParOf" srcId="{4599CF84-8B62-4DE6-A5F8-56AD891449CB}" destId="{E7D0B261-D70D-495F-BD7F-A535F9976F5D}" srcOrd="2" destOrd="0" presId="urn:microsoft.com/office/officeart/2018/2/layout/IconLabelList"/>
    <dgm:cxn modelId="{02A590A0-5FC3-486B-88A5-46644986C572}" type="presParOf" srcId="{FB7A530D-AE4E-42C7-92D8-857AA907A05A}" destId="{04DFCDD1-3CAD-4A12-9D31-3014ABD49DDF}" srcOrd="1" destOrd="0" presId="urn:microsoft.com/office/officeart/2018/2/layout/IconLabelList"/>
    <dgm:cxn modelId="{536A73CD-3B0B-4F72-8D09-A12CECC1DE79}" type="presParOf" srcId="{FB7A530D-AE4E-42C7-92D8-857AA907A05A}" destId="{27108448-44C6-4033-BC07-E97AE2E8FE8A}" srcOrd="2" destOrd="0" presId="urn:microsoft.com/office/officeart/2018/2/layout/IconLabelList"/>
    <dgm:cxn modelId="{503C610F-3C25-4CC9-B687-8DEAC11CCB1F}" type="presParOf" srcId="{27108448-44C6-4033-BC07-E97AE2E8FE8A}" destId="{2B93C207-5078-46FD-AF62-EFB25C4DB828}" srcOrd="0" destOrd="0" presId="urn:microsoft.com/office/officeart/2018/2/layout/IconLabelList"/>
    <dgm:cxn modelId="{43E81578-0A77-401B-B40E-4B5DCB6700F4}" type="presParOf" srcId="{27108448-44C6-4033-BC07-E97AE2E8FE8A}" destId="{2CAB8918-E231-4F22-A52B-BF19F7436BFE}" srcOrd="1" destOrd="0" presId="urn:microsoft.com/office/officeart/2018/2/layout/IconLabelList"/>
    <dgm:cxn modelId="{CFF07633-DD83-4973-93FA-FFE143C5237A}" type="presParOf" srcId="{27108448-44C6-4033-BC07-E97AE2E8FE8A}" destId="{C053F2A6-C1BA-42E4-9099-08F0D221E5B7}" srcOrd="2" destOrd="0" presId="urn:microsoft.com/office/officeart/2018/2/layout/IconLabelList"/>
    <dgm:cxn modelId="{4B356F21-9C93-43BD-8CC1-68DDCC001E60}" type="presParOf" srcId="{FB7A530D-AE4E-42C7-92D8-857AA907A05A}" destId="{985D39DB-77DA-45F3-86E2-D204095CD556}" srcOrd="3" destOrd="0" presId="urn:microsoft.com/office/officeart/2018/2/layout/IconLabelList"/>
    <dgm:cxn modelId="{50B7FAC0-E614-4B18-A826-FD8D6E8AEBD6}" type="presParOf" srcId="{FB7A530D-AE4E-42C7-92D8-857AA907A05A}" destId="{32AE621F-DFE2-4B1A-9AF6-96111A5EF5C0}" srcOrd="4" destOrd="0" presId="urn:microsoft.com/office/officeart/2018/2/layout/IconLabelList"/>
    <dgm:cxn modelId="{4E9CF23E-9A15-4E18-A878-39E380BCFC62}" type="presParOf" srcId="{32AE621F-DFE2-4B1A-9AF6-96111A5EF5C0}" destId="{770FF570-0CC1-49A1-A9F2-6FA50E18DCE1}" srcOrd="0" destOrd="0" presId="urn:microsoft.com/office/officeart/2018/2/layout/IconLabelList"/>
    <dgm:cxn modelId="{BF7291D5-A12E-4FD0-AB92-D1E1D8F5E72C}" type="presParOf" srcId="{32AE621F-DFE2-4B1A-9AF6-96111A5EF5C0}" destId="{F16C73E8-41D6-45CA-BE89-2414D617A048}" srcOrd="1" destOrd="0" presId="urn:microsoft.com/office/officeart/2018/2/layout/IconLabelList"/>
    <dgm:cxn modelId="{6700A191-8A92-49F5-9D6A-CC71C2003E68}" type="presParOf" srcId="{32AE621F-DFE2-4B1A-9AF6-96111A5EF5C0}" destId="{C145ECAF-A8BF-42C0-9E9D-54E0DCB5BEE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05492-CC78-42B2-82BE-A8680F9DE68B}">
      <dsp:nvSpPr>
        <dsp:cNvPr id="0" name=""/>
        <dsp:cNvSpPr/>
      </dsp:nvSpPr>
      <dsp:spPr>
        <a:xfrm>
          <a:off x="6540" y="642606"/>
          <a:ext cx="2044708" cy="24536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Web based app coded in JavaScript</a:t>
          </a:r>
        </a:p>
      </dsp:txBody>
      <dsp:txXfrm>
        <a:off x="6540" y="1624066"/>
        <a:ext cx="2044708" cy="1472189"/>
      </dsp:txXfrm>
    </dsp:sp>
    <dsp:sp modelId="{3E56E0D3-45E9-4836-8F3F-6FA9CDC43CF2}">
      <dsp:nvSpPr>
        <dsp:cNvPr id="0" name=""/>
        <dsp:cNvSpPr/>
      </dsp:nvSpPr>
      <dsp:spPr>
        <a:xfrm>
          <a:off x="6540" y="642606"/>
          <a:ext cx="2044708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01</a:t>
          </a:r>
        </a:p>
      </dsp:txBody>
      <dsp:txXfrm>
        <a:off x="6540" y="642606"/>
        <a:ext cx="2044708" cy="981459"/>
      </dsp:txXfrm>
    </dsp:sp>
    <dsp:sp modelId="{E1E551FA-BBEE-4509-BC67-FAC3B53D42D9}">
      <dsp:nvSpPr>
        <dsp:cNvPr id="0" name=""/>
        <dsp:cNvSpPr/>
      </dsp:nvSpPr>
      <dsp:spPr>
        <a:xfrm>
          <a:off x="2214825" y="642606"/>
          <a:ext cx="2044708" cy="24536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Account creation and sign in</a:t>
          </a:r>
        </a:p>
      </dsp:txBody>
      <dsp:txXfrm>
        <a:off x="2214825" y="1624066"/>
        <a:ext cx="2044708" cy="1472189"/>
      </dsp:txXfrm>
    </dsp:sp>
    <dsp:sp modelId="{DE9E4C9F-D0C3-467B-8E0E-650EC3C37926}">
      <dsp:nvSpPr>
        <dsp:cNvPr id="0" name=""/>
        <dsp:cNvSpPr/>
      </dsp:nvSpPr>
      <dsp:spPr>
        <a:xfrm>
          <a:off x="2214825" y="642606"/>
          <a:ext cx="2044708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02</a:t>
          </a:r>
        </a:p>
      </dsp:txBody>
      <dsp:txXfrm>
        <a:off x="2214825" y="642606"/>
        <a:ext cx="2044708" cy="981459"/>
      </dsp:txXfrm>
    </dsp:sp>
    <dsp:sp modelId="{7079B765-BFCD-4C45-9114-FECA40378555}">
      <dsp:nvSpPr>
        <dsp:cNvPr id="0" name=""/>
        <dsp:cNvSpPr/>
      </dsp:nvSpPr>
      <dsp:spPr>
        <a:xfrm>
          <a:off x="4423110" y="642606"/>
          <a:ext cx="2044708" cy="24536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upload (.txt .csv and .xlsx)</a:t>
          </a:r>
        </a:p>
      </dsp:txBody>
      <dsp:txXfrm>
        <a:off x="4423110" y="1624066"/>
        <a:ext cx="2044708" cy="1472189"/>
      </dsp:txXfrm>
    </dsp:sp>
    <dsp:sp modelId="{946EE67B-3CF5-4C49-9B7A-0BC3D01EE957}">
      <dsp:nvSpPr>
        <dsp:cNvPr id="0" name=""/>
        <dsp:cNvSpPr/>
      </dsp:nvSpPr>
      <dsp:spPr>
        <a:xfrm>
          <a:off x="4423110" y="642606"/>
          <a:ext cx="2044708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03</a:t>
          </a:r>
        </a:p>
      </dsp:txBody>
      <dsp:txXfrm>
        <a:off x="4423110" y="642606"/>
        <a:ext cx="2044708" cy="981459"/>
      </dsp:txXfrm>
    </dsp:sp>
    <dsp:sp modelId="{BAE86D59-5D26-4153-BCCF-2657E9C2673E}">
      <dsp:nvSpPr>
        <dsp:cNvPr id="0" name=""/>
        <dsp:cNvSpPr/>
      </dsp:nvSpPr>
      <dsp:spPr>
        <a:xfrm>
          <a:off x="6631395" y="642606"/>
          <a:ext cx="2044708" cy="24536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6 machine learning models to train</a:t>
          </a:r>
        </a:p>
      </dsp:txBody>
      <dsp:txXfrm>
        <a:off x="6631395" y="1624066"/>
        <a:ext cx="2044708" cy="1472189"/>
      </dsp:txXfrm>
    </dsp:sp>
    <dsp:sp modelId="{347516BB-C451-4BD3-8EDE-939D5BFC4C76}">
      <dsp:nvSpPr>
        <dsp:cNvPr id="0" name=""/>
        <dsp:cNvSpPr/>
      </dsp:nvSpPr>
      <dsp:spPr>
        <a:xfrm>
          <a:off x="6631395" y="642606"/>
          <a:ext cx="2044708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04</a:t>
          </a:r>
        </a:p>
      </dsp:txBody>
      <dsp:txXfrm>
        <a:off x="6631395" y="642606"/>
        <a:ext cx="2044708" cy="981459"/>
      </dsp:txXfrm>
    </dsp:sp>
    <dsp:sp modelId="{0CEABF11-46A0-44FA-8929-EA473BB3716A}">
      <dsp:nvSpPr>
        <dsp:cNvPr id="0" name=""/>
        <dsp:cNvSpPr/>
      </dsp:nvSpPr>
      <dsp:spPr>
        <a:xfrm>
          <a:off x="8839679" y="642606"/>
          <a:ext cx="2044708" cy="24536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Save data for later</a:t>
          </a:r>
        </a:p>
      </dsp:txBody>
      <dsp:txXfrm>
        <a:off x="8839679" y="1624066"/>
        <a:ext cx="2044708" cy="1472189"/>
      </dsp:txXfrm>
    </dsp:sp>
    <dsp:sp modelId="{86B9F479-3FB2-498F-AD84-81BEF87B05DC}">
      <dsp:nvSpPr>
        <dsp:cNvPr id="0" name=""/>
        <dsp:cNvSpPr/>
      </dsp:nvSpPr>
      <dsp:spPr>
        <a:xfrm>
          <a:off x="8839679" y="642606"/>
          <a:ext cx="2044708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05</a:t>
          </a:r>
        </a:p>
      </dsp:txBody>
      <dsp:txXfrm>
        <a:off x="8839679" y="642606"/>
        <a:ext cx="2044708" cy="981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040C0-46E9-4FAD-90CA-73D3DFEBEC11}">
      <dsp:nvSpPr>
        <dsp:cNvPr id="0" name=""/>
        <dsp:cNvSpPr/>
      </dsp:nvSpPr>
      <dsp:spPr>
        <a:xfrm>
          <a:off x="0" y="2121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287CF-9E9F-4638-8F87-83F211B7E15D}">
      <dsp:nvSpPr>
        <dsp:cNvPr id="0" name=""/>
        <dsp:cNvSpPr/>
      </dsp:nvSpPr>
      <dsp:spPr>
        <a:xfrm>
          <a:off x="325236" y="244032"/>
          <a:ext cx="591338" cy="5913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55C6E-B78F-4532-A4F5-5F9071D95FEF}">
      <dsp:nvSpPr>
        <dsp:cNvPr id="0" name=""/>
        <dsp:cNvSpPr/>
      </dsp:nvSpPr>
      <dsp:spPr>
        <a:xfrm>
          <a:off x="1241811" y="2121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Monolithic application</a:t>
          </a:r>
        </a:p>
      </dsp:txBody>
      <dsp:txXfrm>
        <a:off x="1241811" y="2121"/>
        <a:ext cx="5974604" cy="1075161"/>
      </dsp:txXfrm>
    </dsp:sp>
    <dsp:sp modelId="{4184AEBA-8073-4D9F-A3B2-5C89403FB305}">
      <dsp:nvSpPr>
        <dsp:cNvPr id="0" name=""/>
        <dsp:cNvSpPr/>
      </dsp:nvSpPr>
      <dsp:spPr>
        <a:xfrm>
          <a:off x="0" y="1346073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33E46-AA00-48E2-8CA5-15EBC3203A46}">
      <dsp:nvSpPr>
        <dsp:cNvPr id="0" name=""/>
        <dsp:cNvSpPr/>
      </dsp:nvSpPr>
      <dsp:spPr>
        <a:xfrm>
          <a:off x="325236" y="1587984"/>
          <a:ext cx="591338" cy="5913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57BBC-6162-4C9F-8021-871F398405A9}">
      <dsp:nvSpPr>
        <dsp:cNvPr id="0" name=""/>
        <dsp:cNvSpPr/>
      </dsp:nvSpPr>
      <dsp:spPr>
        <a:xfrm>
          <a:off x="1241811" y="1346073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Docker Composed</a:t>
          </a:r>
        </a:p>
      </dsp:txBody>
      <dsp:txXfrm>
        <a:off x="1241811" y="1346073"/>
        <a:ext cx="5974604" cy="1075161"/>
      </dsp:txXfrm>
    </dsp:sp>
    <dsp:sp modelId="{8EC6C16C-3CFD-47E3-8DA0-DF9F34A249AB}">
      <dsp:nvSpPr>
        <dsp:cNvPr id="0" name=""/>
        <dsp:cNvSpPr/>
      </dsp:nvSpPr>
      <dsp:spPr>
        <a:xfrm>
          <a:off x="0" y="2690025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EC87F-3D9B-4980-A02D-9EA38298735A}">
      <dsp:nvSpPr>
        <dsp:cNvPr id="0" name=""/>
        <dsp:cNvSpPr/>
      </dsp:nvSpPr>
      <dsp:spPr>
        <a:xfrm>
          <a:off x="325236" y="2931936"/>
          <a:ext cx="591338" cy="5913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B4AAC-212B-409F-8276-7058409CFD89}">
      <dsp:nvSpPr>
        <dsp:cNvPr id="0" name=""/>
        <dsp:cNvSpPr/>
      </dsp:nvSpPr>
      <dsp:spPr>
        <a:xfrm>
          <a:off x="1241811" y="2690025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Locally stored data</a:t>
          </a:r>
        </a:p>
      </dsp:txBody>
      <dsp:txXfrm>
        <a:off x="1241811" y="2690025"/>
        <a:ext cx="5974604" cy="1075161"/>
      </dsp:txXfrm>
    </dsp:sp>
    <dsp:sp modelId="{C667B4A1-7533-44B8-97F9-638E2BC30966}">
      <dsp:nvSpPr>
        <dsp:cNvPr id="0" name=""/>
        <dsp:cNvSpPr/>
      </dsp:nvSpPr>
      <dsp:spPr>
        <a:xfrm>
          <a:off x="0" y="4033977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CFE60-CCC7-40FF-8755-EDD3B548A7BA}">
      <dsp:nvSpPr>
        <dsp:cNvPr id="0" name=""/>
        <dsp:cNvSpPr/>
      </dsp:nvSpPr>
      <dsp:spPr>
        <a:xfrm>
          <a:off x="325236" y="4275888"/>
          <a:ext cx="591338" cy="5913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15757-E5D9-42A1-9135-6CF6CE467592}">
      <dsp:nvSpPr>
        <dsp:cNvPr id="0" name=""/>
        <dsp:cNvSpPr/>
      </dsp:nvSpPr>
      <dsp:spPr>
        <a:xfrm>
          <a:off x="1241811" y="4033977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TensorFlow, PapaParse, XLSX and Chart modules</a:t>
          </a:r>
        </a:p>
      </dsp:txBody>
      <dsp:txXfrm>
        <a:off x="1241811" y="4033977"/>
        <a:ext cx="5974604" cy="1075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48224-226E-4DEC-B23B-5F27333675CC}">
      <dsp:nvSpPr>
        <dsp:cNvPr id="0" name=""/>
        <dsp:cNvSpPr/>
      </dsp:nvSpPr>
      <dsp:spPr>
        <a:xfrm>
          <a:off x="1163039" y="661812"/>
          <a:ext cx="1291680" cy="1291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0B261-D70D-495F-BD7F-A535F9976F5D}">
      <dsp:nvSpPr>
        <dsp:cNvPr id="0" name=""/>
        <dsp:cNvSpPr/>
      </dsp:nvSpPr>
      <dsp:spPr>
        <a:xfrm>
          <a:off x="373679" y="2308544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Supports multiple file types</a:t>
          </a:r>
        </a:p>
      </dsp:txBody>
      <dsp:txXfrm>
        <a:off x="373679" y="2308544"/>
        <a:ext cx="2870400" cy="720000"/>
      </dsp:txXfrm>
    </dsp:sp>
    <dsp:sp modelId="{2B93C207-5078-46FD-AF62-EFB25C4DB828}">
      <dsp:nvSpPr>
        <dsp:cNvPr id="0" name=""/>
        <dsp:cNvSpPr/>
      </dsp:nvSpPr>
      <dsp:spPr>
        <a:xfrm>
          <a:off x="4535760" y="661812"/>
          <a:ext cx="1291680" cy="1291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3F2A6-C1BA-42E4-9099-08F0D221E5B7}">
      <dsp:nvSpPr>
        <dsp:cNvPr id="0" name=""/>
        <dsp:cNvSpPr/>
      </dsp:nvSpPr>
      <dsp:spPr>
        <a:xfrm>
          <a:off x="3746400" y="2308544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Manually implemented ML models</a:t>
          </a:r>
        </a:p>
      </dsp:txBody>
      <dsp:txXfrm>
        <a:off x="3746400" y="2308544"/>
        <a:ext cx="2870400" cy="720000"/>
      </dsp:txXfrm>
    </dsp:sp>
    <dsp:sp modelId="{770FF570-0CC1-49A1-A9F2-6FA50E18DCE1}">
      <dsp:nvSpPr>
        <dsp:cNvPr id="0" name=""/>
        <dsp:cNvSpPr/>
      </dsp:nvSpPr>
      <dsp:spPr>
        <a:xfrm>
          <a:off x="7908480" y="661812"/>
          <a:ext cx="1291680" cy="1291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5ECAF-A8BF-42C0-9E9D-54E0DCB5BEE0}">
      <dsp:nvSpPr>
        <dsp:cNvPr id="0" name=""/>
        <dsp:cNvSpPr/>
      </dsp:nvSpPr>
      <dsp:spPr>
        <a:xfrm>
          <a:off x="7119120" y="2308544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Locally stored history</a:t>
          </a:r>
        </a:p>
      </dsp:txBody>
      <dsp:txXfrm>
        <a:off x="7119120" y="2308544"/>
        <a:ext cx="28704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7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8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2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2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6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9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7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7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6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62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IJxLm-EFJg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80F823-53EB-50E2-BD3D-BC41D9CF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2" r="9085" b="-7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en-US" sz="8000" dirty="0"/>
              <a:t>Web ML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Will Reed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AF1E8-061F-2C21-B335-09CC9993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Project Description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3B0C5A-9670-87EA-59AB-86EB802995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106750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10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76C86-79F8-0116-2E7F-8F061094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149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dirty="0"/>
              <a:t>Functions Implemented</a:t>
            </a:r>
          </a:p>
        </p:txBody>
      </p:sp>
      <p:pic>
        <p:nvPicPr>
          <p:cNvPr id="4" name="Picture 3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5D919F67-1C3E-3907-3B40-365FFFAF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8" y="1005385"/>
            <a:ext cx="3985504" cy="495363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6630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D218-9389-3823-43B8-59F79119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49" y="2633236"/>
            <a:ext cx="5737860" cy="36669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Sign in functions</a:t>
            </a:r>
          </a:p>
          <a:p>
            <a:r>
              <a:rPr lang="en-US" dirty="0"/>
              <a:t>Data uploading (</a:t>
            </a:r>
            <a:r>
              <a:rPr lang="en-US" dirty="0" err="1">
                <a:ea typeface="+mn-lt"/>
                <a:cs typeface="+mn-lt"/>
              </a:rPr>
              <a:t>PapaParse</a:t>
            </a:r>
            <a:r>
              <a:rPr lang="en-US" dirty="0">
                <a:ea typeface="+mn-lt"/>
                <a:cs typeface="+mn-lt"/>
              </a:rPr>
              <a:t> and XLSX)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Machine learning models</a:t>
            </a:r>
          </a:p>
          <a:p>
            <a:r>
              <a:rPr lang="en-US" dirty="0">
                <a:ea typeface="+mn-lt"/>
                <a:cs typeface="+mn-lt"/>
              </a:rPr>
              <a:t>Metrics and visualization</a:t>
            </a:r>
          </a:p>
          <a:p>
            <a:r>
              <a:rPr lang="en-US" dirty="0">
                <a:ea typeface="+mn-lt"/>
                <a:cs typeface="+mn-lt"/>
              </a:rPr>
              <a:t>History management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16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197FD-D64D-192E-B71F-3FA50E59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4800" dirty="0"/>
              <a:t>Functional Details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3DC15FE-9B5B-9C1E-4D4D-8A387A4CB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806555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4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C7468-A31F-1A88-E07C-7D3294BE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en-US" dirty="0"/>
              <a:t>Highlighted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19E0AA-BC00-C751-6823-7DE92A8CA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111945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47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CB8EA-7531-5201-C086-0D773597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n-US" sz="6000" dirty="0"/>
              <a:t>Discussion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8392-C119-4C86-98C2-F49F0D44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Web Development</a:t>
            </a:r>
          </a:p>
          <a:p>
            <a:r>
              <a:rPr lang="en-US" sz="4400" dirty="0"/>
              <a:t>AI Assisted Development</a:t>
            </a:r>
          </a:p>
          <a:p>
            <a:r>
              <a:rPr lang="en-US" sz="4400" dirty="0"/>
              <a:t>Machine Learning</a:t>
            </a:r>
          </a:p>
        </p:txBody>
      </p:sp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7777E252-032F-DAE3-E4E6-21E35CCAD9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26" r="29038" b="2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6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6D8F-C6FA-9D1D-1C1B-B927050C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7" name="Online Media 6" title="CS456 Web ML Platform Demo">
            <a:hlinkClick r:id="" action="ppaction://noaction"/>
            <a:extLst>
              <a:ext uri="{FF2B5EF4-FFF2-40B4-BE49-F238E27FC236}">
                <a16:creationId xmlns:a16="http://schemas.microsoft.com/office/drawing/2014/main" id="{A0107636-F9BE-B73D-C2D9-37445C14C2B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30525" y="2633663"/>
            <a:ext cx="6310313" cy="35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5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BB5B5-D6E0-BCE2-A898-503F449B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In Conclusion...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98588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DashVTI</vt:lpstr>
      <vt:lpstr>Web ML Platform</vt:lpstr>
      <vt:lpstr>Project Description</vt:lpstr>
      <vt:lpstr>Functions Implemented</vt:lpstr>
      <vt:lpstr>Functional Details</vt:lpstr>
      <vt:lpstr>Highlighted Features</vt:lpstr>
      <vt:lpstr>Discussion</vt:lpstr>
      <vt:lpstr>Demo</vt:lpstr>
      <vt:lpstr>In Conclusion...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109</cp:revision>
  <dcterms:created xsi:type="dcterms:W3CDTF">2025-10-31T04:34:00Z</dcterms:created>
  <dcterms:modified xsi:type="dcterms:W3CDTF">2025-10-31T05:02:21Z</dcterms:modified>
</cp:coreProperties>
</file>