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8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396" r:id="rId16"/>
  </p:sldIdLst>
  <p:sldSz cx="9144000" cy="6858000" type="screen4x3"/>
  <p:notesSz cx="6950075" cy="9236075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0" autoAdjust="0"/>
    <p:restoredTop sz="99874" autoAdjust="0"/>
  </p:normalViewPr>
  <p:slideViewPr>
    <p:cSldViewPr snapToGrid="0" showGuides="1">
      <p:cViewPr>
        <p:scale>
          <a:sx n="66" d="100"/>
          <a:sy n="66" d="100"/>
        </p:scale>
        <p:origin x="-1716" y="-270"/>
      </p:cViewPr>
      <p:guideLst>
        <p:guide orient="horz" pos="864"/>
        <p:guide pos="32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-3432" y="-108"/>
      </p:cViewPr>
      <p:guideLst>
        <p:guide orient="horz" pos="290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64032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b="1" dirty="0">
              <a:solidFill>
                <a:schemeClr val="bg2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486616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65F4-E231-4810-99D9-1FC06347AE42}" type="datetimeFigureOut">
              <a:rPr lang="en-US" smtClean="0">
                <a:solidFill>
                  <a:schemeClr val="bg2">
                    <a:lumMod val="75000"/>
                  </a:schemeClr>
                </a:solidFill>
                <a:latin typeface="Century Gothic" pitchFamily="34" charset="0"/>
              </a:rPr>
              <a:pPr/>
              <a:t>5/28/2014</a:t>
            </a:fld>
            <a:endParaRPr lang="en-US">
              <a:solidFill>
                <a:schemeClr val="bg2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472968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A6828-DF12-4448-B441-41ADA2FAE8D4}" type="slidenum">
              <a:rPr lang="en-US" smtClean="0">
                <a:solidFill>
                  <a:schemeClr val="bg2">
                    <a:lumMod val="75000"/>
                  </a:schemeClr>
                </a:solidFill>
                <a:latin typeface="Century Gothic" pitchFamily="34" charset="0"/>
              </a:rPr>
              <a:pPr/>
              <a:t>‹#›</a:t>
            </a:fld>
            <a:endParaRPr lang="en-US">
              <a:solidFill>
                <a:schemeClr val="bg2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572911" y="9032050"/>
            <a:ext cx="4032250" cy="138112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000" dirty="0">
                <a:solidFill>
                  <a:srgbClr val="A9A9A9"/>
                </a:solidFill>
                <a:latin typeface="Century Gothic" pitchFamily="34" charset="0"/>
                <a:cs typeface="Arial" pitchFamily="34" charset="0"/>
              </a:rPr>
              <a:t>© 2011 Aerohive Networks </a:t>
            </a:r>
            <a:r>
              <a:rPr lang="en-US" sz="1000" dirty="0">
                <a:solidFill>
                  <a:schemeClr val="accent4"/>
                </a:solidFill>
                <a:latin typeface="Century Gothic" pitchFamily="34" charset="0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73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64032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solidFill>
                  <a:schemeClr val="bg2">
                    <a:lumMod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86616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Century Gothic" pitchFamily="34" charset="0"/>
              </a:defRPr>
            </a:lvl1pPr>
          </a:lstStyle>
          <a:p>
            <a:fld id="{763D6C85-864E-4EEB-85B1-5CFDE3CC147C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6163" y="417921"/>
            <a:ext cx="5254384" cy="393988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4023" y="4387850"/>
            <a:ext cx="5964073" cy="415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Century Gothic" pitchFamily="34" charset="0"/>
              </a:defRPr>
            </a:lvl1pPr>
          </a:lstStyle>
          <a:p>
            <a:fld id="{D7FCF06C-29B2-47C9-8CC9-D45B9DBCB5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6138" y="417513"/>
            <a:ext cx="5254625" cy="394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F06C-29B2-47C9-8CC9-D45B9DBCB5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itl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0" y="-4023"/>
            <a:ext cx="9144000" cy="6862023"/>
          </a:xfrm>
          <a:prstGeom prst="rect">
            <a:avLst/>
          </a:prstGeom>
        </p:spPr>
      </p:pic>
      <p:grpSp>
        <p:nvGrpSpPr>
          <p:cNvPr id="30" name="Group 49"/>
          <p:cNvGrpSpPr/>
          <p:nvPr userDrawn="1"/>
        </p:nvGrpSpPr>
        <p:grpSpPr bwMode="invGray">
          <a:xfrm>
            <a:off x="652916" y="1267121"/>
            <a:ext cx="2692016" cy="1028336"/>
            <a:chOff x="6855733" y="3119211"/>
            <a:chExt cx="3262313" cy="12461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1" name="Freeform 30"/>
            <p:cNvSpPr>
              <a:spLocks/>
            </p:cNvSpPr>
            <p:nvPr/>
          </p:nvSpPr>
          <p:spPr bwMode="invGray">
            <a:xfrm>
              <a:off x="8328933" y="4178074"/>
              <a:ext cx="146050" cy="1825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5" y="82"/>
                </a:cxn>
                <a:cxn ang="0">
                  <a:pos x="75" y="0"/>
                </a:cxn>
                <a:cxn ang="0">
                  <a:pos x="92" y="0"/>
                </a:cxn>
                <a:cxn ang="0">
                  <a:pos x="92" y="115"/>
                </a:cxn>
                <a:cxn ang="0">
                  <a:pos x="85" y="115"/>
                </a:cxn>
                <a:cxn ang="0">
                  <a:pos x="16" y="33"/>
                </a:cxn>
                <a:cxn ang="0">
                  <a:pos x="16" y="115"/>
                </a:cxn>
                <a:cxn ang="0">
                  <a:pos x="0" y="115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92" h="115">
                  <a:moveTo>
                    <a:pt x="5" y="0"/>
                  </a:moveTo>
                  <a:lnTo>
                    <a:pt x="75" y="82"/>
                  </a:lnTo>
                  <a:lnTo>
                    <a:pt x="75" y="0"/>
                  </a:lnTo>
                  <a:lnTo>
                    <a:pt x="92" y="0"/>
                  </a:lnTo>
                  <a:lnTo>
                    <a:pt x="92" y="115"/>
                  </a:lnTo>
                  <a:lnTo>
                    <a:pt x="85" y="115"/>
                  </a:lnTo>
                  <a:lnTo>
                    <a:pt x="16" y="33"/>
                  </a:lnTo>
                  <a:lnTo>
                    <a:pt x="16" y="115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invGray">
            <a:xfrm>
              <a:off x="8535308" y="4178074"/>
              <a:ext cx="104775" cy="182563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14" y="14"/>
                </a:cxn>
                <a:cxn ang="0">
                  <a:pos x="14" y="44"/>
                </a:cxn>
                <a:cxn ang="0">
                  <a:pos x="66" y="44"/>
                </a:cxn>
                <a:cxn ang="0">
                  <a:pos x="66" y="59"/>
                </a:cxn>
                <a:cxn ang="0">
                  <a:pos x="14" y="59"/>
                </a:cxn>
                <a:cxn ang="0">
                  <a:pos x="14" y="99"/>
                </a:cxn>
                <a:cxn ang="0">
                  <a:pos x="66" y="99"/>
                </a:cxn>
                <a:cxn ang="0">
                  <a:pos x="66" y="115"/>
                </a:cxn>
                <a:cxn ang="0">
                  <a:pos x="0" y="115"/>
                </a:cxn>
                <a:cxn ang="0">
                  <a:pos x="0" y="115"/>
                </a:cxn>
              </a:cxnLst>
              <a:rect l="0" t="0" r="r" b="b"/>
              <a:pathLst>
                <a:path w="66" h="115">
                  <a:moveTo>
                    <a:pt x="0" y="1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14" y="14"/>
                  </a:lnTo>
                  <a:lnTo>
                    <a:pt x="14" y="44"/>
                  </a:lnTo>
                  <a:lnTo>
                    <a:pt x="66" y="44"/>
                  </a:lnTo>
                  <a:lnTo>
                    <a:pt x="66" y="59"/>
                  </a:lnTo>
                  <a:lnTo>
                    <a:pt x="14" y="59"/>
                  </a:lnTo>
                  <a:lnTo>
                    <a:pt x="14" y="99"/>
                  </a:lnTo>
                  <a:lnTo>
                    <a:pt x="66" y="99"/>
                  </a:lnTo>
                  <a:lnTo>
                    <a:pt x="66" y="115"/>
                  </a:lnTo>
                  <a:lnTo>
                    <a:pt x="0" y="11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invGray">
            <a:xfrm>
              <a:off x="8681358" y="4178074"/>
              <a:ext cx="104775" cy="1825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0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40" y="14"/>
                </a:cxn>
                <a:cxn ang="0">
                  <a:pos x="40" y="115"/>
                </a:cxn>
                <a:cxn ang="0">
                  <a:pos x="26" y="115"/>
                </a:cxn>
                <a:cxn ang="0">
                  <a:pos x="26" y="115"/>
                </a:cxn>
                <a:cxn ang="0">
                  <a:pos x="26" y="14"/>
                </a:cxn>
                <a:cxn ang="0">
                  <a:pos x="0" y="14"/>
                </a:cxn>
              </a:cxnLst>
              <a:rect l="0" t="0" r="r" b="b"/>
              <a:pathLst>
                <a:path w="66" h="115">
                  <a:moveTo>
                    <a:pt x="0" y="1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40" y="14"/>
                  </a:lnTo>
                  <a:lnTo>
                    <a:pt x="40" y="115"/>
                  </a:lnTo>
                  <a:lnTo>
                    <a:pt x="26" y="115"/>
                  </a:lnTo>
                  <a:lnTo>
                    <a:pt x="26" y="115"/>
                  </a:lnTo>
                  <a:lnTo>
                    <a:pt x="26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invGray">
            <a:xfrm>
              <a:off x="8827408" y="4178074"/>
              <a:ext cx="217488" cy="1825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5" y="75"/>
                </a:cxn>
                <a:cxn ang="0">
                  <a:pos x="66" y="0"/>
                </a:cxn>
                <a:cxn ang="0">
                  <a:pos x="69" y="0"/>
                </a:cxn>
                <a:cxn ang="0">
                  <a:pos x="71" y="0"/>
                </a:cxn>
                <a:cxn ang="0">
                  <a:pos x="102" y="75"/>
                </a:cxn>
                <a:cxn ang="0">
                  <a:pos x="123" y="0"/>
                </a:cxn>
                <a:cxn ang="0">
                  <a:pos x="137" y="0"/>
                </a:cxn>
                <a:cxn ang="0">
                  <a:pos x="104" y="115"/>
                </a:cxn>
                <a:cxn ang="0">
                  <a:pos x="104" y="115"/>
                </a:cxn>
                <a:cxn ang="0">
                  <a:pos x="104" y="115"/>
                </a:cxn>
                <a:cxn ang="0">
                  <a:pos x="99" y="115"/>
                </a:cxn>
                <a:cxn ang="0">
                  <a:pos x="69" y="33"/>
                </a:cxn>
                <a:cxn ang="0">
                  <a:pos x="35" y="115"/>
                </a:cxn>
                <a:cxn ang="0">
                  <a:pos x="35" y="115"/>
                </a:cxn>
                <a:cxn ang="0">
                  <a:pos x="31" y="115"/>
                </a:cxn>
                <a:cxn ang="0">
                  <a:pos x="0" y="2"/>
                </a:cxn>
              </a:cxnLst>
              <a:rect l="0" t="0" r="r" b="b"/>
              <a:pathLst>
                <a:path w="137" h="115">
                  <a:moveTo>
                    <a:pt x="0" y="2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35" y="75"/>
                  </a:lnTo>
                  <a:lnTo>
                    <a:pt x="66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102" y="75"/>
                  </a:lnTo>
                  <a:lnTo>
                    <a:pt x="123" y="0"/>
                  </a:lnTo>
                  <a:lnTo>
                    <a:pt x="137" y="0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9" y="115"/>
                  </a:lnTo>
                  <a:lnTo>
                    <a:pt x="69" y="33"/>
                  </a:lnTo>
                  <a:lnTo>
                    <a:pt x="35" y="115"/>
                  </a:lnTo>
                  <a:lnTo>
                    <a:pt x="35" y="115"/>
                  </a:lnTo>
                  <a:lnTo>
                    <a:pt x="31" y="1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D6E7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invGray">
            <a:xfrm>
              <a:off x="8827408" y="4178074"/>
              <a:ext cx="217488" cy="1825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5" y="75"/>
                </a:cxn>
                <a:cxn ang="0">
                  <a:pos x="66" y="0"/>
                </a:cxn>
                <a:cxn ang="0">
                  <a:pos x="69" y="0"/>
                </a:cxn>
                <a:cxn ang="0">
                  <a:pos x="71" y="0"/>
                </a:cxn>
                <a:cxn ang="0">
                  <a:pos x="102" y="75"/>
                </a:cxn>
                <a:cxn ang="0">
                  <a:pos x="123" y="0"/>
                </a:cxn>
                <a:cxn ang="0">
                  <a:pos x="137" y="0"/>
                </a:cxn>
                <a:cxn ang="0">
                  <a:pos x="104" y="115"/>
                </a:cxn>
                <a:cxn ang="0">
                  <a:pos x="104" y="115"/>
                </a:cxn>
                <a:cxn ang="0">
                  <a:pos x="104" y="115"/>
                </a:cxn>
                <a:cxn ang="0">
                  <a:pos x="99" y="115"/>
                </a:cxn>
                <a:cxn ang="0">
                  <a:pos x="69" y="33"/>
                </a:cxn>
                <a:cxn ang="0">
                  <a:pos x="35" y="115"/>
                </a:cxn>
                <a:cxn ang="0">
                  <a:pos x="35" y="115"/>
                </a:cxn>
                <a:cxn ang="0">
                  <a:pos x="31" y="115"/>
                </a:cxn>
                <a:cxn ang="0">
                  <a:pos x="0" y="2"/>
                </a:cxn>
              </a:cxnLst>
              <a:rect l="0" t="0" r="r" b="b"/>
              <a:pathLst>
                <a:path w="137" h="115">
                  <a:moveTo>
                    <a:pt x="0" y="2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35" y="75"/>
                  </a:lnTo>
                  <a:lnTo>
                    <a:pt x="66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102" y="75"/>
                  </a:lnTo>
                  <a:lnTo>
                    <a:pt x="123" y="0"/>
                  </a:lnTo>
                  <a:lnTo>
                    <a:pt x="137" y="0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9" y="115"/>
                  </a:lnTo>
                  <a:lnTo>
                    <a:pt x="69" y="33"/>
                  </a:lnTo>
                  <a:lnTo>
                    <a:pt x="35" y="115"/>
                  </a:lnTo>
                  <a:lnTo>
                    <a:pt x="35" y="115"/>
                  </a:lnTo>
                  <a:lnTo>
                    <a:pt x="31" y="115"/>
                  </a:lnTo>
                  <a:lnTo>
                    <a:pt x="0" y="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invGray">
            <a:xfrm>
              <a:off x="9078233" y="4170136"/>
              <a:ext cx="192088" cy="1952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51" y="26"/>
                </a:cxn>
                <a:cxn ang="0">
                  <a:pos x="51" y="26"/>
                </a:cxn>
                <a:cxn ang="0">
                  <a:pos x="44" y="44"/>
                </a:cxn>
                <a:cxn ang="0">
                  <a:pos x="44" y="44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5" y="7"/>
                </a:cxn>
                <a:cxn ang="0">
                  <a:pos x="16" y="9"/>
                </a:cxn>
                <a:cxn ang="0">
                  <a:pos x="16" y="9"/>
                </a:cxn>
                <a:cxn ang="0">
                  <a:pos x="9" y="16"/>
                </a:cxn>
                <a:cxn ang="0">
                  <a:pos x="9" y="16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25" y="46"/>
                </a:cxn>
                <a:cxn ang="0">
                  <a:pos x="25" y="46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42" y="36"/>
                </a:cxn>
                <a:cxn ang="0">
                  <a:pos x="42" y="36"/>
                </a:cxn>
                <a:cxn ang="0">
                  <a:pos x="45" y="26"/>
                </a:cxn>
                <a:cxn ang="0">
                  <a:pos x="45" y="26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35" y="9"/>
                </a:cxn>
                <a:cxn ang="0">
                  <a:pos x="35" y="9"/>
                </a:cxn>
                <a:cxn ang="0">
                  <a:pos x="25" y="7"/>
                </a:cxn>
                <a:cxn ang="0">
                  <a:pos x="25" y="7"/>
                </a:cxn>
              </a:cxnLst>
              <a:rect l="0" t="0" r="r" b="b"/>
              <a:pathLst>
                <a:path w="51" h="52">
                  <a:moveTo>
                    <a:pt x="25" y="0"/>
                  </a:moveTo>
                  <a:cubicBezTo>
                    <a:pt x="32" y="0"/>
                    <a:pt x="39" y="3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3"/>
                    <a:pt x="51" y="19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33"/>
                    <a:pt x="49" y="39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9" y="49"/>
                    <a:pt x="33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18" y="52"/>
                    <a:pt x="12" y="49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1" y="17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6" y="9"/>
                    <a:pt x="9" y="6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2"/>
                    <a:pt x="21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7"/>
                  </a:moveTo>
                  <a:cubicBezTo>
                    <a:pt x="22" y="7"/>
                    <a:pt x="19" y="8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3" y="11"/>
                    <a:pt x="11" y="13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7" y="19"/>
                    <a:pt x="6" y="23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2"/>
                    <a:pt x="8" y="36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9" y="46"/>
                    <a:pt x="32" y="45"/>
                    <a:pt x="35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4" y="33"/>
                    <a:pt x="45" y="30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2"/>
                    <a:pt x="44" y="19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0" y="13"/>
                    <a:pt x="38" y="11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8"/>
                    <a:pt x="29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invGray">
            <a:xfrm>
              <a:off x="9314771" y="4178074"/>
              <a:ext cx="123825" cy="182563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8" y="27"/>
                </a:cxn>
                <a:cxn ang="0">
                  <a:pos x="7" y="27"/>
                </a:cxn>
                <a:cxn ang="0">
                  <a:pos x="7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9" y="5"/>
                </a:cxn>
                <a:cxn ang="0">
                  <a:pos x="29" y="5"/>
                </a:cxn>
                <a:cxn ang="0">
                  <a:pos x="31" y="13"/>
                </a:cxn>
                <a:cxn ang="0">
                  <a:pos x="31" y="13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4" y="25"/>
                </a:cxn>
                <a:cxn ang="0">
                  <a:pos x="24" y="25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33" y="49"/>
                </a:cxn>
                <a:cxn ang="0">
                  <a:pos x="25" y="49"/>
                </a:cxn>
                <a:cxn ang="0">
                  <a:pos x="7" y="20"/>
                </a:cxn>
                <a:cxn ang="0">
                  <a:pos x="14" y="20"/>
                </a:cxn>
                <a:cxn ang="0">
                  <a:pos x="21" y="20"/>
                </a:cxn>
                <a:cxn ang="0">
                  <a:pos x="21" y="20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5" y="13"/>
                </a:cxn>
                <a:cxn ang="0">
                  <a:pos x="25" y="13"/>
                </a:cxn>
                <a:cxn ang="0">
                  <a:pos x="24" y="9"/>
                </a:cxn>
                <a:cxn ang="0">
                  <a:pos x="24" y="9"/>
                </a:cxn>
                <a:cxn ang="0">
                  <a:pos x="21" y="7"/>
                </a:cxn>
                <a:cxn ang="0">
                  <a:pos x="21" y="7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7" y="6"/>
                </a:cxn>
                <a:cxn ang="0">
                  <a:pos x="7" y="20"/>
                </a:cxn>
              </a:cxnLst>
              <a:rect l="0" t="0" r="r" b="b"/>
              <a:pathLst>
                <a:path w="33" h="49">
                  <a:moveTo>
                    <a:pt x="25" y="49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1"/>
                    <a:pt x="27" y="2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1" y="7"/>
                    <a:pt x="31" y="10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6"/>
                    <a:pt x="31" y="18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22"/>
                    <a:pt x="26" y="24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25" y="49"/>
                    <a:pt x="25" y="49"/>
                    <a:pt x="25" y="49"/>
                  </a:cubicBezTo>
                  <a:close/>
                  <a:moveTo>
                    <a:pt x="7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7" y="20"/>
                    <a:pt x="19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3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6"/>
                    <a:pt x="25" y="15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0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17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0"/>
                    <a:pt x="7" y="20"/>
                    <a:pt x="7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invGray">
            <a:xfrm>
              <a:off x="9498921" y="4178074"/>
              <a:ext cx="127000" cy="182563"/>
            </a:xfrm>
            <a:custGeom>
              <a:avLst/>
              <a:gdLst/>
              <a:ahLst/>
              <a:cxnLst>
                <a:cxn ang="0">
                  <a:pos x="61" y="115"/>
                </a:cxn>
                <a:cxn ang="0">
                  <a:pos x="14" y="66"/>
                </a:cxn>
                <a:cxn ang="0">
                  <a:pos x="14" y="115"/>
                </a:cxn>
                <a:cxn ang="0">
                  <a:pos x="0" y="1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37"/>
                </a:cxn>
                <a:cxn ang="0">
                  <a:pos x="57" y="0"/>
                </a:cxn>
                <a:cxn ang="0">
                  <a:pos x="78" y="0"/>
                </a:cxn>
                <a:cxn ang="0">
                  <a:pos x="21" y="51"/>
                </a:cxn>
                <a:cxn ang="0">
                  <a:pos x="80" y="115"/>
                </a:cxn>
                <a:cxn ang="0">
                  <a:pos x="61" y="115"/>
                </a:cxn>
                <a:cxn ang="0">
                  <a:pos x="61" y="115"/>
                </a:cxn>
              </a:cxnLst>
              <a:rect l="0" t="0" r="r" b="b"/>
              <a:pathLst>
                <a:path w="80" h="115">
                  <a:moveTo>
                    <a:pt x="61" y="115"/>
                  </a:moveTo>
                  <a:lnTo>
                    <a:pt x="14" y="66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37"/>
                  </a:lnTo>
                  <a:lnTo>
                    <a:pt x="57" y="0"/>
                  </a:lnTo>
                  <a:lnTo>
                    <a:pt x="78" y="0"/>
                  </a:lnTo>
                  <a:lnTo>
                    <a:pt x="21" y="51"/>
                  </a:lnTo>
                  <a:lnTo>
                    <a:pt x="80" y="115"/>
                  </a:lnTo>
                  <a:lnTo>
                    <a:pt x="61" y="115"/>
                  </a:lnTo>
                  <a:lnTo>
                    <a:pt x="61" y="1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invGray">
            <a:xfrm>
              <a:off x="9659258" y="4170136"/>
              <a:ext cx="109538" cy="195263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41"/>
                </a:cxn>
                <a:cxn ang="0">
                  <a:pos x="5" y="37"/>
                </a:cxn>
                <a:cxn ang="0">
                  <a:pos x="6" y="38"/>
                </a:cxn>
                <a:cxn ang="0">
                  <a:pos x="15" y="46"/>
                </a:cxn>
                <a:cxn ang="0">
                  <a:pos x="15" y="46"/>
                </a:cxn>
                <a:cxn ang="0">
                  <a:pos x="19" y="45"/>
                </a:cxn>
                <a:cxn ang="0">
                  <a:pos x="19" y="45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1" y="34"/>
                </a:cxn>
                <a:cxn ang="0">
                  <a:pos x="21" y="34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8" y="9"/>
                </a:cxn>
                <a:cxn ang="0">
                  <a:pos x="28" y="9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2"/>
                </a:cxn>
                <a:cxn ang="0">
                  <a:pos x="19" y="8"/>
                </a:cxn>
                <a:cxn ang="0">
                  <a:pos x="19" y="8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7" y="31"/>
                </a:cxn>
                <a:cxn ang="0">
                  <a:pos x="27" y="31"/>
                </a:cxn>
                <a:cxn ang="0">
                  <a:pos x="29" y="38"/>
                </a:cxn>
                <a:cxn ang="0">
                  <a:pos x="29" y="38"/>
                </a:cxn>
                <a:cxn ang="0">
                  <a:pos x="25" y="48"/>
                </a:cxn>
                <a:cxn ang="0">
                  <a:pos x="25" y="48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0" y="41"/>
                </a:cxn>
                <a:cxn ang="0">
                  <a:pos x="0" y="41"/>
                </a:cxn>
              </a:cxnLst>
              <a:rect l="0" t="0" r="r" b="b"/>
              <a:pathLst>
                <a:path w="29" h="52">
                  <a:moveTo>
                    <a:pt x="0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43"/>
                    <a:pt x="11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6"/>
                    <a:pt x="17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4"/>
                    <a:pt x="21" y="43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1"/>
                    <a:pt x="22" y="40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7"/>
                    <a:pt x="22" y="36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2"/>
                    <a:pt x="17" y="30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9" y="24"/>
                    <a:pt x="7" y="22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18"/>
                    <a:pt x="3" y="15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0"/>
                    <a:pt x="4" y="8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5"/>
                    <a:pt x="7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3"/>
                    <a:pt x="26" y="6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10"/>
                    <a:pt x="20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4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6"/>
                    <a:pt x="11" y="17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5" y="20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2" y="25"/>
                    <a:pt x="25" y="28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42"/>
                    <a:pt x="28" y="45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2" y="50"/>
                    <a:pt x="19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2" y="52"/>
                    <a:pt x="9" y="51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4" y="48"/>
                    <a:pt x="2" y="45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invGray">
            <a:xfrm>
              <a:off x="6855733" y="3600224"/>
              <a:ext cx="430213" cy="4540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271" y="286"/>
                </a:cxn>
                <a:cxn ang="0">
                  <a:pos x="241" y="286"/>
                </a:cxn>
                <a:cxn ang="0">
                  <a:pos x="196" y="191"/>
                </a:cxn>
                <a:cxn ang="0">
                  <a:pos x="75" y="191"/>
                </a:cxn>
                <a:cxn ang="0">
                  <a:pos x="30" y="286"/>
                </a:cxn>
                <a:cxn ang="0">
                  <a:pos x="0" y="286"/>
                </a:cxn>
                <a:cxn ang="0">
                  <a:pos x="132" y="0"/>
                </a:cxn>
                <a:cxn ang="0">
                  <a:pos x="139" y="0"/>
                </a:cxn>
                <a:cxn ang="0">
                  <a:pos x="137" y="59"/>
                </a:cxn>
                <a:cxn ang="0">
                  <a:pos x="87" y="163"/>
                </a:cxn>
                <a:cxn ang="0">
                  <a:pos x="184" y="163"/>
                </a:cxn>
                <a:cxn ang="0">
                  <a:pos x="137" y="59"/>
                </a:cxn>
              </a:cxnLst>
              <a:rect l="0" t="0" r="r" b="b"/>
              <a:pathLst>
                <a:path w="271" h="286">
                  <a:moveTo>
                    <a:pt x="139" y="0"/>
                  </a:moveTo>
                  <a:lnTo>
                    <a:pt x="271" y="286"/>
                  </a:lnTo>
                  <a:lnTo>
                    <a:pt x="241" y="286"/>
                  </a:lnTo>
                  <a:lnTo>
                    <a:pt x="196" y="191"/>
                  </a:lnTo>
                  <a:lnTo>
                    <a:pt x="75" y="191"/>
                  </a:lnTo>
                  <a:lnTo>
                    <a:pt x="30" y="286"/>
                  </a:lnTo>
                  <a:lnTo>
                    <a:pt x="0" y="286"/>
                  </a:lnTo>
                  <a:lnTo>
                    <a:pt x="132" y="0"/>
                  </a:lnTo>
                  <a:lnTo>
                    <a:pt x="139" y="0"/>
                  </a:lnTo>
                  <a:close/>
                  <a:moveTo>
                    <a:pt x="137" y="59"/>
                  </a:moveTo>
                  <a:lnTo>
                    <a:pt x="87" y="163"/>
                  </a:lnTo>
                  <a:lnTo>
                    <a:pt x="184" y="163"/>
                  </a:lnTo>
                  <a:lnTo>
                    <a:pt x="137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invGray">
            <a:xfrm>
              <a:off x="7316108" y="3708174"/>
              <a:ext cx="341313" cy="352425"/>
            </a:xfrm>
            <a:custGeom>
              <a:avLst/>
              <a:gdLst/>
              <a:ahLst/>
              <a:cxnLst>
                <a:cxn ang="0">
                  <a:pos x="79" y="62"/>
                </a:cxn>
                <a:cxn ang="0">
                  <a:pos x="88" y="67"/>
                </a:cxn>
                <a:cxn ang="0">
                  <a:pos x="77" y="82"/>
                </a:cxn>
                <a:cxn ang="0">
                  <a:pos x="64" y="91"/>
                </a:cxn>
                <a:cxn ang="0">
                  <a:pos x="46" y="94"/>
                </a:cxn>
                <a:cxn ang="0">
                  <a:pos x="12" y="79"/>
                </a:cxn>
                <a:cxn ang="0">
                  <a:pos x="0" y="47"/>
                </a:cxn>
                <a:cxn ang="0">
                  <a:pos x="10" y="17"/>
                </a:cxn>
                <a:cxn ang="0">
                  <a:pos x="45" y="0"/>
                </a:cxn>
                <a:cxn ang="0">
                  <a:pos x="82" y="17"/>
                </a:cxn>
                <a:cxn ang="0">
                  <a:pos x="91" y="48"/>
                </a:cxn>
                <a:cxn ang="0">
                  <a:pos x="12" y="48"/>
                </a:cxn>
                <a:cxn ang="0">
                  <a:pos x="21" y="73"/>
                </a:cxn>
                <a:cxn ang="0">
                  <a:pos x="45" y="83"/>
                </a:cxn>
                <a:cxn ang="0">
                  <a:pos x="58" y="81"/>
                </a:cxn>
                <a:cxn ang="0">
                  <a:pos x="69" y="75"/>
                </a:cxn>
                <a:cxn ang="0">
                  <a:pos x="79" y="62"/>
                </a:cxn>
                <a:cxn ang="0">
                  <a:pos x="79" y="38"/>
                </a:cxn>
                <a:cxn ang="0">
                  <a:pos x="72" y="23"/>
                </a:cxn>
                <a:cxn ang="0">
                  <a:pos x="61" y="14"/>
                </a:cxn>
                <a:cxn ang="0">
                  <a:pos x="45" y="11"/>
                </a:cxn>
                <a:cxn ang="0">
                  <a:pos x="23" y="19"/>
                </a:cxn>
                <a:cxn ang="0">
                  <a:pos x="13" y="38"/>
                </a:cxn>
                <a:cxn ang="0">
                  <a:pos x="79" y="38"/>
                </a:cxn>
              </a:cxnLst>
              <a:rect l="0" t="0" r="r" b="b"/>
              <a:pathLst>
                <a:path w="91" h="94">
                  <a:moveTo>
                    <a:pt x="79" y="62"/>
                  </a:moveTo>
                  <a:cubicBezTo>
                    <a:pt x="88" y="67"/>
                    <a:pt x="88" y="67"/>
                    <a:pt x="88" y="67"/>
                  </a:cubicBezTo>
                  <a:cubicBezTo>
                    <a:pt x="85" y="73"/>
                    <a:pt x="82" y="78"/>
                    <a:pt x="77" y="82"/>
                  </a:cubicBezTo>
                  <a:cubicBezTo>
                    <a:pt x="73" y="86"/>
                    <a:pt x="69" y="89"/>
                    <a:pt x="64" y="91"/>
                  </a:cubicBezTo>
                  <a:cubicBezTo>
                    <a:pt x="58" y="93"/>
                    <a:pt x="52" y="94"/>
                    <a:pt x="46" y="94"/>
                  </a:cubicBezTo>
                  <a:cubicBezTo>
                    <a:pt x="32" y="94"/>
                    <a:pt x="20" y="89"/>
                    <a:pt x="12" y="79"/>
                  </a:cubicBezTo>
                  <a:cubicBezTo>
                    <a:pt x="4" y="70"/>
                    <a:pt x="0" y="59"/>
                    <a:pt x="0" y="47"/>
                  </a:cubicBezTo>
                  <a:cubicBezTo>
                    <a:pt x="0" y="36"/>
                    <a:pt x="3" y="26"/>
                    <a:pt x="10" y="17"/>
                  </a:cubicBezTo>
                  <a:cubicBezTo>
                    <a:pt x="19" y="6"/>
                    <a:pt x="31" y="0"/>
                    <a:pt x="45" y="0"/>
                  </a:cubicBezTo>
                  <a:cubicBezTo>
                    <a:pt x="60" y="0"/>
                    <a:pt x="73" y="6"/>
                    <a:pt x="82" y="17"/>
                  </a:cubicBezTo>
                  <a:cubicBezTo>
                    <a:pt x="88" y="25"/>
                    <a:pt x="91" y="36"/>
                    <a:pt x="91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8"/>
                    <a:pt x="15" y="67"/>
                    <a:pt x="21" y="73"/>
                  </a:cubicBezTo>
                  <a:cubicBezTo>
                    <a:pt x="28" y="80"/>
                    <a:pt x="36" y="83"/>
                    <a:pt x="45" y="83"/>
                  </a:cubicBezTo>
                  <a:cubicBezTo>
                    <a:pt x="50" y="83"/>
                    <a:pt x="54" y="82"/>
                    <a:pt x="58" y="81"/>
                  </a:cubicBezTo>
                  <a:cubicBezTo>
                    <a:pt x="62" y="79"/>
                    <a:pt x="66" y="77"/>
                    <a:pt x="69" y="75"/>
                  </a:cubicBezTo>
                  <a:cubicBezTo>
                    <a:pt x="72" y="72"/>
                    <a:pt x="75" y="68"/>
                    <a:pt x="79" y="62"/>
                  </a:cubicBezTo>
                  <a:close/>
                  <a:moveTo>
                    <a:pt x="79" y="38"/>
                  </a:moveTo>
                  <a:cubicBezTo>
                    <a:pt x="77" y="32"/>
                    <a:pt x="75" y="27"/>
                    <a:pt x="72" y="23"/>
                  </a:cubicBezTo>
                  <a:cubicBezTo>
                    <a:pt x="69" y="20"/>
                    <a:pt x="65" y="17"/>
                    <a:pt x="61" y="14"/>
                  </a:cubicBezTo>
                  <a:cubicBezTo>
                    <a:pt x="56" y="12"/>
                    <a:pt x="51" y="11"/>
                    <a:pt x="45" y="11"/>
                  </a:cubicBezTo>
                  <a:cubicBezTo>
                    <a:pt x="37" y="11"/>
                    <a:pt x="29" y="14"/>
                    <a:pt x="23" y="19"/>
                  </a:cubicBezTo>
                  <a:cubicBezTo>
                    <a:pt x="18" y="24"/>
                    <a:pt x="15" y="30"/>
                    <a:pt x="13" y="38"/>
                  </a:cubicBezTo>
                  <a:lnTo>
                    <a:pt x="79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invGray">
            <a:xfrm>
              <a:off x="7725683" y="3708174"/>
              <a:ext cx="168275" cy="3460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5"/>
                </a:cxn>
                <a:cxn ang="0">
                  <a:pos x="23" y="4"/>
                </a:cxn>
                <a:cxn ang="0">
                  <a:pos x="35" y="0"/>
                </a:cxn>
                <a:cxn ang="0">
                  <a:pos x="45" y="3"/>
                </a:cxn>
                <a:cxn ang="0">
                  <a:pos x="39" y="13"/>
                </a:cxn>
                <a:cxn ang="0">
                  <a:pos x="33" y="11"/>
                </a:cxn>
                <a:cxn ang="0">
                  <a:pos x="22" y="16"/>
                </a:cxn>
                <a:cxn ang="0">
                  <a:pos x="14" y="30"/>
                </a:cxn>
                <a:cxn ang="0">
                  <a:pos x="12" y="61"/>
                </a:cxn>
                <a:cxn ang="0">
                  <a:pos x="12" y="92"/>
                </a:cxn>
                <a:cxn ang="0">
                  <a:pos x="0" y="92"/>
                </a:cxn>
                <a:cxn ang="0">
                  <a:pos x="0" y="2"/>
                </a:cxn>
              </a:cxnLst>
              <a:rect l="0" t="0" r="r" b="b"/>
              <a:pathLst>
                <a:path w="45" h="92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5" y="10"/>
                    <a:pt x="19" y="6"/>
                    <a:pt x="23" y="4"/>
                  </a:cubicBezTo>
                  <a:cubicBezTo>
                    <a:pt x="27" y="1"/>
                    <a:pt x="31" y="0"/>
                    <a:pt x="35" y="0"/>
                  </a:cubicBezTo>
                  <a:cubicBezTo>
                    <a:pt x="38" y="0"/>
                    <a:pt x="41" y="1"/>
                    <a:pt x="45" y="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2"/>
                    <a:pt x="35" y="11"/>
                    <a:pt x="33" y="11"/>
                  </a:cubicBezTo>
                  <a:cubicBezTo>
                    <a:pt x="29" y="11"/>
                    <a:pt x="26" y="13"/>
                    <a:pt x="22" y="16"/>
                  </a:cubicBezTo>
                  <a:cubicBezTo>
                    <a:pt x="19" y="19"/>
                    <a:pt x="16" y="24"/>
                    <a:pt x="14" y="30"/>
                  </a:cubicBezTo>
                  <a:cubicBezTo>
                    <a:pt x="13" y="36"/>
                    <a:pt x="12" y="46"/>
                    <a:pt x="12" y="61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invGray">
            <a:xfrm>
              <a:off x="7908246" y="3708174"/>
              <a:ext cx="346075" cy="3524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80" y="15"/>
                </a:cxn>
                <a:cxn ang="0">
                  <a:pos x="92" y="47"/>
                </a:cxn>
                <a:cxn ang="0">
                  <a:pos x="79" y="80"/>
                </a:cxn>
                <a:cxn ang="0">
                  <a:pos x="46" y="94"/>
                </a:cxn>
                <a:cxn ang="0">
                  <a:pos x="13" y="80"/>
                </a:cxn>
                <a:cxn ang="0">
                  <a:pos x="0" y="47"/>
                </a:cxn>
                <a:cxn ang="0">
                  <a:pos x="12" y="15"/>
                </a:cxn>
                <a:cxn ang="0">
                  <a:pos x="46" y="0"/>
                </a:cxn>
                <a:cxn ang="0">
                  <a:pos x="46" y="11"/>
                </a:cxn>
                <a:cxn ang="0">
                  <a:pos x="22" y="22"/>
                </a:cxn>
                <a:cxn ang="0">
                  <a:pos x="11" y="47"/>
                </a:cxn>
                <a:cxn ang="0">
                  <a:pos x="16" y="65"/>
                </a:cxn>
                <a:cxn ang="0">
                  <a:pos x="29" y="78"/>
                </a:cxn>
                <a:cxn ang="0">
                  <a:pos x="46" y="83"/>
                </a:cxn>
                <a:cxn ang="0">
                  <a:pos x="63" y="78"/>
                </a:cxn>
                <a:cxn ang="0">
                  <a:pos x="76" y="65"/>
                </a:cxn>
                <a:cxn ang="0">
                  <a:pos x="81" y="47"/>
                </a:cxn>
                <a:cxn ang="0">
                  <a:pos x="70" y="22"/>
                </a:cxn>
                <a:cxn ang="0">
                  <a:pos x="46" y="11"/>
                </a:cxn>
              </a:cxnLst>
              <a:rect l="0" t="0" r="r" b="b"/>
              <a:pathLst>
                <a:path w="92" h="94">
                  <a:moveTo>
                    <a:pt x="46" y="0"/>
                  </a:moveTo>
                  <a:cubicBezTo>
                    <a:pt x="60" y="0"/>
                    <a:pt x="71" y="5"/>
                    <a:pt x="80" y="15"/>
                  </a:cubicBezTo>
                  <a:cubicBezTo>
                    <a:pt x="88" y="24"/>
                    <a:pt x="92" y="35"/>
                    <a:pt x="92" y="47"/>
                  </a:cubicBezTo>
                  <a:cubicBezTo>
                    <a:pt x="92" y="60"/>
                    <a:pt x="88" y="70"/>
                    <a:pt x="79" y="80"/>
                  </a:cubicBezTo>
                  <a:cubicBezTo>
                    <a:pt x="71" y="89"/>
                    <a:pt x="60" y="94"/>
                    <a:pt x="46" y="94"/>
                  </a:cubicBezTo>
                  <a:cubicBezTo>
                    <a:pt x="32" y="94"/>
                    <a:pt x="21" y="89"/>
                    <a:pt x="13" y="80"/>
                  </a:cubicBezTo>
                  <a:cubicBezTo>
                    <a:pt x="4" y="70"/>
                    <a:pt x="0" y="60"/>
                    <a:pt x="0" y="47"/>
                  </a:cubicBezTo>
                  <a:cubicBezTo>
                    <a:pt x="0" y="35"/>
                    <a:pt x="4" y="24"/>
                    <a:pt x="12" y="15"/>
                  </a:cubicBezTo>
                  <a:cubicBezTo>
                    <a:pt x="21" y="5"/>
                    <a:pt x="32" y="0"/>
                    <a:pt x="46" y="0"/>
                  </a:cubicBezTo>
                  <a:close/>
                  <a:moveTo>
                    <a:pt x="46" y="11"/>
                  </a:moveTo>
                  <a:cubicBezTo>
                    <a:pt x="37" y="11"/>
                    <a:pt x="28" y="15"/>
                    <a:pt x="22" y="22"/>
                  </a:cubicBezTo>
                  <a:cubicBezTo>
                    <a:pt x="15" y="29"/>
                    <a:pt x="11" y="37"/>
                    <a:pt x="11" y="47"/>
                  </a:cubicBezTo>
                  <a:cubicBezTo>
                    <a:pt x="11" y="54"/>
                    <a:pt x="13" y="60"/>
                    <a:pt x="16" y="65"/>
                  </a:cubicBezTo>
                  <a:cubicBezTo>
                    <a:pt x="19" y="71"/>
                    <a:pt x="23" y="75"/>
                    <a:pt x="29" y="78"/>
                  </a:cubicBezTo>
                  <a:cubicBezTo>
                    <a:pt x="34" y="81"/>
                    <a:pt x="40" y="83"/>
                    <a:pt x="46" y="83"/>
                  </a:cubicBezTo>
                  <a:cubicBezTo>
                    <a:pt x="52" y="83"/>
                    <a:pt x="58" y="81"/>
                    <a:pt x="63" y="78"/>
                  </a:cubicBezTo>
                  <a:cubicBezTo>
                    <a:pt x="69" y="75"/>
                    <a:pt x="73" y="71"/>
                    <a:pt x="76" y="65"/>
                  </a:cubicBezTo>
                  <a:cubicBezTo>
                    <a:pt x="79" y="60"/>
                    <a:pt x="81" y="54"/>
                    <a:pt x="81" y="47"/>
                  </a:cubicBezTo>
                  <a:cubicBezTo>
                    <a:pt x="81" y="37"/>
                    <a:pt x="77" y="29"/>
                    <a:pt x="70" y="22"/>
                  </a:cubicBezTo>
                  <a:cubicBezTo>
                    <a:pt x="64" y="15"/>
                    <a:pt x="55" y="11"/>
                    <a:pt x="46" y="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invGray">
            <a:xfrm>
              <a:off x="8332108" y="3587524"/>
              <a:ext cx="292100" cy="466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50"/>
                </a:cxn>
                <a:cxn ang="0">
                  <a:pos x="27" y="37"/>
                </a:cxn>
                <a:cxn ang="0">
                  <a:pos x="45" y="32"/>
                </a:cxn>
                <a:cxn ang="0">
                  <a:pos x="63" y="37"/>
                </a:cxn>
                <a:cxn ang="0">
                  <a:pos x="74" y="51"/>
                </a:cxn>
                <a:cxn ang="0">
                  <a:pos x="78" y="78"/>
                </a:cxn>
                <a:cxn ang="0">
                  <a:pos x="78" y="124"/>
                </a:cxn>
                <a:cxn ang="0">
                  <a:pos x="66" y="124"/>
                </a:cxn>
                <a:cxn ang="0">
                  <a:pos x="66" y="81"/>
                </a:cxn>
                <a:cxn ang="0">
                  <a:pos x="65" y="60"/>
                </a:cxn>
                <a:cxn ang="0">
                  <a:pos x="57" y="47"/>
                </a:cxn>
                <a:cxn ang="0">
                  <a:pos x="43" y="43"/>
                </a:cxn>
                <a:cxn ang="0">
                  <a:pos x="24" y="49"/>
                </a:cxn>
                <a:cxn ang="0">
                  <a:pos x="13" y="66"/>
                </a:cxn>
                <a:cxn ang="0">
                  <a:pos x="12" y="91"/>
                </a:cxn>
                <a:cxn ang="0">
                  <a:pos x="12" y="124"/>
                </a:cxn>
                <a:cxn ang="0">
                  <a:pos x="0" y="124"/>
                </a:cxn>
                <a:cxn ang="0">
                  <a:pos x="0" y="0"/>
                </a:cxn>
              </a:cxnLst>
              <a:rect l="0" t="0" r="r" b="b"/>
              <a:pathLst>
                <a:path w="78" h="12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6" y="44"/>
                    <a:pt x="22" y="40"/>
                    <a:pt x="27" y="37"/>
                  </a:cubicBezTo>
                  <a:cubicBezTo>
                    <a:pt x="33" y="33"/>
                    <a:pt x="39" y="32"/>
                    <a:pt x="45" y="32"/>
                  </a:cubicBezTo>
                  <a:cubicBezTo>
                    <a:pt x="52" y="32"/>
                    <a:pt x="58" y="34"/>
                    <a:pt x="63" y="37"/>
                  </a:cubicBezTo>
                  <a:cubicBezTo>
                    <a:pt x="68" y="40"/>
                    <a:pt x="72" y="45"/>
                    <a:pt x="74" y="51"/>
                  </a:cubicBezTo>
                  <a:cubicBezTo>
                    <a:pt x="77" y="56"/>
                    <a:pt x="78" y="65"/>
                    <a:pt x="78" y="78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71"/>
                    <a:pt x="66" y="64"/>
                    <a:pt x="65" y="60"/>
                  </a:cubicBezTo>
                  <a:cubicBezTo>
                    <a:pt x="64" y="54"/>
                    <a:pt x="61" y="50"/>
                    <a:pt x="57" y="47"/>
                  </a:cubicBezTo>
                  <a:cubicBezTo>
                    <a:pt x="54" y="44"/>
                    <a:pt x="49" y="43"/>
                    <a:pt x="43" y="43"/>
                  </a:cubicBezTo>
                  <a:cubicBezTo>
                    <a:pt x="36" y="43"/>
                    <a:pt x="30" y="45"/>
                    <a:pt x="24" y="49"/>
                  </a:cubicBezTo>
                  <a:cubicBezTo>
                    <a:pt x="19" y="54"/>
                    <a:pt x="15" y="60"/>
                    <a:pt x="13" y="66"/>
                  </a:cubicBezTo>
                  <a:cubicBezTo>
                    <a:pt x="12" y="71"/>
                    <a:pt x="12" y="79"/>
                    <a:pt x="12" y="91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0" y="124"/>
                    <a:pt x="0" y="124"/>
                    <a:pt x="0" y="1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invGray">
            <a:xfrm>
              <a:off x="8695646" y="3581174"/>
              <a:ext cx="71438" cy="4730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2"/>
                </a:cxn>
                <a:cxn ang="0">
                  <a:pos x="19" y="9"/>
                </a:cxn>
                <a:cxn ang="0">
                  <a:pos x="16" y="16"/>
                </a:cxn>
                <a:cxn ang="0">
                  <a:pos x="9" y="18"/>
                </a:cxn>
                <a:cxn ang="0">
                  <a:pos x="3" y="16"/>
                </a:cxn>
                <a:cxn ang="0">
                  <a:pos x="0" y="9"/>
                </a:cxn>
                <a:cxn ang="0">
                  <a:pos x="3" y="2"/>
                </a:cxn>
                <a:cxn ang="0">
                  <a:pos x="9" y="0"/>
                </a:cxn>
                <a:cxn ang="0">
                  <a:pos x="3" y="36"/>
                </a:cxn>
                <a:cxn ang="0">
                  <a:pos x="15" y="36"/>
                </a:cxn>
                <a:cxn ang="0">
                  <a:pos x="15" y="126"/>
                </a:cxn>
                <a:cxn ang="0">
                  <a:pos x="3" y="126"/>
                </a:cxn>
                <a:cxn ang="0">
                  <a:pos x="3" y="36"/>
                </a:cxn>
              </a:cxnLst>
              <a:rect l="0" t="0" r="r" b="b"/>
              <a:pathLst>
                <a:path w="19" h="126">
                  <a:moveTo>
                    <a:pt x="9" y="0"/>
                  </a:moveTo>
                  <a:cubicBezTo>
                    <a:pt x="12" y="0"/>
                    <a:pt x="14" y="0"/>
                    <a:pt x="16" y="2"/>
                  </a:cubicBezTo>
                  <a:cubicBezTo>
                    <a:pt x="18" y="4"/>
                    <a:pt x="19" y="6"/>
                    <a:pt x="19" y="9"/>
                  </a:cubicBezTo>
                  <a:cubicBezTo>
                    <a:pt x="19" y="12"/>
                    <a:pt x="18" y="14"/>
                    <a:pt x="16" y="16"/>
                  </a:cubicBezTo>
                  <a:cubicBezTo>
                    <a:pt x="14" y="18"/>
                    <a:pt x="12" y="18"/>
                    <a:pt x="9" y="18"/>
                  </a:cubicBezTo>
                  <a:cubicBezTo>
                    <a:pt x="7" y="18"/>
                    <a:pt x="4" y="18"/>
                    <a:pt x="3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0"/>
                    <a:pt x="7" y="0"/>
                    <a:pt x="9" y="0"/>
                  </a:cubicBezTo>
                  <a:close/>
                  <a:moveTo>
                    <a:pt x="3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3" y="126"/>
                    <a:pt x="3" y="126"/>
                    <a:pt x="3" y="126"/>
                  </a:cubicBezTo>
                  <a:lnTo>
                    <a:pt x="3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invGray">
            <a:xfrm>
              <a:off x="8816296" y="3716111"/>
              <a:ext cx="311150" cy="338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99" y="153"/>
                </a:cxn>
                <a:cxn ang="0">
                  <a:pos x="168" y="0"/>
                </a:cxn>
                <a:cxn ang="0">
                  <a:pos x="196" y="0"/>
                </a:cxn>
                <a:cxn ang="0">
                  <a:pos x="102" y="213"/>
                </a:cxn>
                <a:cxn ang="0">
                  <a:pos x="97" y="213"/>
                </a:cxn>
                <a:cxn ang="0">
                  <a:pos x="0" y="0"/>
                </a:cxn>
              </a:cxnLst>
              <a:rect l="0" t="0" r="r" b="b"/>
              <a:pathLst>
                <a:path w="196" h="213">
                  <a:moveTo>
                    <a:pt x="0" y="0"/>
                  </a:moveTo>
                  <a:lnTo>
                    <a:pt x="28" y="0"/>
                  </a:lnTo>
                  <a:lnTo>
                    <a:pt x="99" y="153"/>
                  </a:lnTo>
                  <a:lnTo>
                    <a:pt x="168" y="0"/>
                  </a:lnTo>
                  <a:lnTo>
                    <a:pt x="196" y="0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invGray">
            <a:xfrm>
              <a:off x="9149671" y="3708174"/>
              <a:ext cx="341313" cy="352425"/>
            </a:xfrm>
            <a:custGeom>
              <a:avLst/>
              <a:gdLst/>
              <a:ahLst/>
              <a:cxnLst>
                <a:cxn ang="0">
                  <a:pos x="79" y="62"/>
                </a:cxn>
                <a:cxn ang="0">
                  <a:pos x="88" y="67"/>
                </a:cxn>
                <a:cxn ang="0">
                  <a:pos x="77" y="82"/>
                </a:cxn>
                <a:cxn ang="0">
                  <a:pos x="63" y="91"/>
                </a:cxn>
                <a:cxn ang="0">
                  <a:pos x="46" y="94"/>
                </a:cxn>
                <a:cxn ang="0">
                  <a:pos x="12" y="79"/>
                </a:cxn>
                <a:cxn ang="0">
                  <a:pos x="0" y="47"/>
                </a:cxn>
                <a:cxn ang="0">
                  <a:pos x="10" y="17"/>
                </a:cxn>
                <a:cxn ang="0">
                  <a:pos x="45" y="0"/>
                </a:cxn>
                <a:cxn ang="0">
                  <a:pos x="81" y="17"/>
                </a:cxn>
                <a:cxn ang="0">
                  <a:pos x="91" y="48"/>
                </a:cxn>
                <a:cxn ang="0">
                  <a:pos x="11" y="48"/>
                </a:cxn>
                <a:cxn ang="0">
                  <a:pos x="21" y="73"/>
                </a:cxn>
                <a:cxn ang="0">
                  <a:pos x="45" y="83"/>
                </a:cxn>
                <a:cxn ang="0">
                  <a:pos x="58" y="81"/>
                </a:cxn>
                <a:cxn ang="0">
                  <a:pos x="69" y="75"/>
                </a:cxn>
                <a:cxn ang="0">
                  <a:pos x="79" y="62"/>
                </a:cxn>
                <a:cxn ang="0">
                  <a:pos x="79" y="38"/>
                </a:cxn>
                <a:cxn ang="0">
                  <a:pos x="72" y="23"/>
                </a:cxn>
                <a:cxn ang="0">
                  <a:pos x="60" y="14"/>
                </a:cxn>
                <a:cxn ang="0">
                  <a:pos x="45" y="11"/>
                </a:cxn>
                <a:cxn ang="0">
                  <a:pos x="23" y="19"/>
                </a:cxn>
                <a:cxn ang="0">
                  <a:pos x="12" y="38"/>
                </a:cxn>
                <a:cxn ang="0">
                  <a:pos x="79" y="38"/>
                </a:cxn>
              </a:cxnLst>
              <a:rect l="0" t="0" r="r" b="b"/>
              <a:pathLst>
                <a:path w="91" h="94">
                  <a:moveTo>
                    <a:pt x="79" y="62"/>
                  </a:moveTo>
                  <a:cubicBezTo>
                    <a:pt x="88" y="67"/>
                    <a:pt x="88" y="67"/>
                    <a:pt x="88" y="67"/>
                  </a:cubicBezTo>
                  <a:cubicBezTo>
                    <a:pt x="85" y="73"/>
                    <a:pt x="81" y="78"/>
                    <a:pt x="77" y="82"/>
                  </a:cubicBezTo>
                  <a:cubicBezTo>
                    <a:pt x="73" y="86"/>
                    <a:pt x="68" y="89"/>
                    <a:pt x="63" y="91"/>
                  </a:cubicBezTo>
                  <a:cubicBezTo>
                    <a:pt x="58" y="93"/>
                    <a:pt x="52" y="94"/>
                    <a:pt x="46" y="94"/>
                  </a:cubicBezTo>
                  <a:cubicBezTo>
                    <a:pt x="31" y="94"/>
                    <a:pt x="20" y="89"/>
                    <a:pt x="12" y="79"/>
                  </a:cubicBezTo>
                  <a:cubicBezTo>
                    <a:pt x="4" y="70"/>
                    <a:pt x="0" y="59"/>
                    <a:pt x="0" y="47"/>
                  </a:cubicBezTo>
                  <a:cubicBezTo>
                    <a:pt x="0" y="36"/>
                    <a:pt x="3" y="26"/>
                    <a:pt x="10" y="17"/>
                  </a:cubicBezTo>
                  <a:cubicBezTo>
                    <a:pt x="19" y="6"/>
                    <a:pt x="30" y="0"/>
                    <a:pt x="45" y="0"/>
                  </a:cubicBezTo>
                  <a:cubicBezTo>
                    <a:pt x="60" y="0"/>
                    <a:pt x="72" y="6"/>
                    <a:pt x="81" y="17"/>
                  </a:cubicBezTo>
                  <a:cubicBezTo>
                    <a:pt x="88" y="25"/>
                    <a:pt x="91" y="36"/>
                    <a:pt x="9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8"/>
                    <a:pt x="15" y="67"/>
                    <a:pt x="21" y="73"/>
                  </a:cubicBezTo>
                  <a:cubicBezTo>
                    <a:pt x="28" y="80"/>
                    <a:pt x="35" y="83"/>
                    <a:pt x="45" y="83"/>
                  </a:cubicBezTo>
                  <a:cubicBezTo>
                    <a:pt x="49" y="83"/>
                    <a:pt x="54" y="82"/>
                    <a:pt x="58" y="81"/>
                  </a:cubicBezTo>
                  <a:cubicBezTo>
                    <a:pt x="62" y="79"/>
                    <a:pt x="66" y="77"/>
                    <a:pt x="69" y="75"/>
                  </a:cubicBezTo>
                  <a:cubicBezTo>
                    <a:pt x="72" y="72"/>
                    <a:pt x="75" y="68"/>
                    <a:pt x="79" y="62"/>
                  </a:cubicBezTo>
                  <a:close/>
                  <a:moveTo>
                    <a:pt x="79" y="38"/>
                  </a:moveTo>
                  <a:cubicBezTo>
                    <a:pt x="77" y="32"/>
                    <a:pt x="75" y="27"/>
                    <a:pt x="72" y="23"/>
                  </a:cubicBezTo>
                  <a:cubicBezTo>
                    <a:pt x="69" y="20"/>
                    <a:pt x="65" y="17"/>
                    <a:pt x="60" y="14"/>
                  </a:cubicBezTo>
                  <a:cubicBezTo>
                    <a:pt x="56" y="12"/>
                    <a:pt x="51" y="11"/>
                    <a:pt x="45" y="11"/>
                  </a:cubicBezTo>
                  <a:cubicBezTo>
                    <a:pt x="37" y="11"/>
                    <a:pt x="29" y="14"/>
                    <a:pt x="23" y="19"/>
                  </a:cubicBezTo>
                  <a:cubicBezTo>
                    <a:pt x="18" y="24"/>
                    <a:pt x="15" y="30"/>
                    <a:pt x="12" y="38"/>
                  </a:cubicBezTo>
                  <a:lnTo>
                    <a:pt x="79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invGray">
            <a:xfrm>
              <a:off x="9510033" y="4005036"/>
              <a:ext cx="90488" cy="412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2"/>
                </a:cxn>
                <a:cxn ang="0">
                  <a:pos x="6" y="2"/>
                </a:cxn>
                <a:cxn ang="0">
                  <a:pos x="6" y="11"/>
                </a:cxn>
                <a:cxn ang="0">
                  <a:pos x="3" y="11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22" y="11"/>
                </a:cxn>
                <a:cxn ang="0">
                  <a:pos x="22" y="4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0" y="5"/>
                </a:cxn>
                <a:cxn ang="0">
                  <a:pos x="18" y="11"/>
                </a:cxn>
                <a:cxn ang="0">
                  <a:pos x="16" y="11"/>
                </a:cxn>
                <a:cxn ang="0">
                  <a:pos x="14" y="4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3" y="4"/>
                </a:cxn>
                <a:cxn ang="0">
                  <a:pos x="12" y="11"/>
                </a:cxn>
                <a:cxn ang="0">
                  <a:pos x="10" y="11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6" y="5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5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4" y="11"/>
                </a:cxn>
                <a:cxn ang="0">
                  <a:pos x="22" y="11"/>
                </a:cxn>
              </a:cxnLst>
              <a:rect l="0" t="0" r="r" b="b"/>
              <a:pathLst>
                <a:path w="24" h="11">
                  <a:moveTo>
                    <a:pt x="9" y="0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0"/>
                  </a:lnTo>
                  <a:close/>
                  <a:moveTo>
                    <a:pt x="22" y="11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2"/>
                    <a:pt x="2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2"/>
                    <a:pt x="21" y="4"/>
                    <a:pt x="20" y="5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3" y="2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3"/>
                    <a:pt x="13" y="4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22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grpSp>
          <p:nvGrpSpPr>
            <p:cNvPr id="49" name="Group 37"/>
            <p:cNvGrpSpPr/>
            <p:nvPr/>
          </p:nvGrpSpPr>
          <p:grpSpPr bwMode="invGray">
            <a:xfrm>
              <a:off x="9483046" y="3119211"/>
              <a:ext cx="635000" cy="633413"/>
              <a:chOff x="9483046" y="3119211"/>
              <a:chExt cx="635000" cy="633413"/>
            </a:xfrm>
          </p:grpSpPr>
          <p:sp>
            <p:nvSpPr>
              <p:cNvPr id="50" name="Freeform 49"/>
              <p:cNvSpPr>
                <a:spLocks/>
              </p:cNvSpPr>
              <p:nvPr/>
            </p:nvSpPr>
            <p:spPr bwMode="invGray">
              <a:xfrm>
                <a:off x="9483046" y="3457349"/>
                <a:ext cx="341313" cy="295275"/>
              </a:xfrm>
              <a:custGeom>
                <a:avLst/>
                <a:gdLst/>
                <a:ahLst/>
                <a:cxnLst>
                  <a:cxn ang="0">
                    <a:pos x="55" y="186"/>
                  </a:cxn>
                  <a:cxn ang="0">
                    <a:pos x="0" y="94"/>
                  </a:cxn>
                  <a:cxn ang="0">
                    <a:pos x="55" y="0"/>
                  </a:cxn>
                  <a:cxn ang="0">
                    <a:pos x="161" y="0"/>
                  </a:cxn>
                  <a:cxn ang="0">
                    <a:pos x="215" y="94"/>
                  </a:cxn>
                  <a:cxn ang="0">
                    <a:pos x="161" y="186"/>
                  </a:cxn>
                  <a:cxn ang="0">
                    <a:pos x="55" y="186"/>
                  </a:cxn>
                </a:cxnLst>
                <a:rect l="0" t="0" r="r" b="b"/>
                <a:pathLst>
                  <a:path w="215" h="186">
                    <a:moveTo>
                      <a:pt x="55" y="186"/>
                    </a:moveTo>
                    <a:lnTo>
                      <a:pt x="0" y="94"/>
                    </a:lnTo>
                    <a:lnTo>
                      <a:pt x="55" y="0"/>
                    </a:lnTo>
                    <a:lnTo>
                      <a:pt x="161" y="0"/>
                    </a:lnTo>
                    <a:lnTo>
                      <a:pt x="215" y="94"/>
                    </a:lnTo>
                    <a:lnTo>
                      <a:pt x="161" y="186"/>
                    </a:lnTo>
                    <a:lnTo>
                      <a:pt x="55" y="186"/>
                    </a:lnTo>
                    <a:close/>
                  </a:path>
                </a:pathLst>
              </a:custGeom>
              <a:solidFill>
                <a:srgbClr val="FFC20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invGray">
              <a:xfrm>
                <a:off x="9483046" y="3119211"/>
                <a:ext cx="341313" cy="296863"/>
              </a:xfrm>
              <a:custGeom>
                <a:avLst/>
                <a:gdLst/>
                <a:ahLst/>
                <a:cxnLst>
                  <a:cxn ang="0">
                    <a:pos x="55" y="187"/>
                  </a:cxn>
                  <a:cxn ang="0">
                    <a:pos x="0" y="95"/>
                  </a:cxn>
                  <a:cxn ang="0">
                    <a:pos x="55" y="0"/>
                  </a:cxn>
                  <a:cxn ang="0">
                    <a:pos x="161" y="0"/>
                  </a:cxn>
                  <a:cxn ang="0">
                    <a:pos x="215" y="95"/>
                  </a:cxn>
                  <a:cxn ang="0">
                    <a:pos x="161" y="187"/>
                  </a:cxn>
                  <a:cxn ang="0">
                    <a:pos x="55" y="187"/>
                  </a:cxn>
                </a:cxnLst>
                <a:rect l="0" t="0" r="r" b="b"/>
                <a:pathLst>
                  <a:path w="215" h="187">
                    <a:moveTo>
                      <a:pt x="55" y="187"/>
                    </a:moveTo>
                    <a:lnTo>
                      <a:pt x="0" y="95"/>
                    </a:lnTo>
                    <a:lnTo>
                      <a:pt x="55" y="0"/>
                    </a:lnTo>
                    <a:lnTo>
                      <a:pt x="161" y="0"/>
                    </a:lnTo>
                    <a:lnTo>
                      <a:pt x="215" y="95"/>
                    </a:lnTo>
                    <a:lnTo>
                      <a:pt x="161" y="187"/>
                    </a:lnTo>
                    <a:lnTo>
                      <a:pt x="55" y="187"/>
                    </a:lnTo>
                    <a:close/>
                  </a:path>
                </a:pathLst>
              </a:custGeom>
              <a:solidFill>
                <a:srgbClr val="FFC20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invGray">
              <a:xfrm>
                <a:off x="9776733" y="3284311"/>
                <a:ext cx="341313" cy="296863"/>
              </a:xfrm>
              <a:custGeom>
                <a:avLst/>
                <a:gdLst/>
                <a:ahLst/>
                <a:cxnLst>
                  <a:cxn ang="0">
                    <a:pos x="52" y="187"/>
                  </a:cxn>
                  <a:cxn ang="0">
                    <a:pos x="0" y="95"/>
                  </a:cxn>
                  <a:cxn ang="0">
                    <a:pos x="52" y="0"/>
                  </a:cxn>
                  <a:cxn ang="0">
                    <a:pos x="160" y="0"/>
                  </a:cxn>
                  <a:cxn ang="0">
                    <a:pos x="215" y="95"/>
                  </a:cxn>
                  <a:cxn ang="0">
                    <a:pos x="160" y="187"/>
                  </a:cxn>
                  <a:cxn ang="0">
                    <a:pos x="52" y="187"/>
                  </a:cxn>
                </a:cxnLst>
                <a:rect l="0" t="0" r="r" b="b"/>
                <a:pathLst>
                  <a:path w="215" h="187">
                    <a:moveTo>
                      <a:pt x="52" y="187"/>
                    </a:moveTo>
                    <a:lnTo>
                      <a:pt x="0" y="95"/>
                    </a:lnTo>
                    <a:lnTo>
                      <a:pt x="52" y="0"/>
                    </a:lnTo>
                    <a:lnTo>
                      <a:pt x="160" y="0"/>
                    </a:lnTo>
                    <a:lnTo>
                      <a:pt x="215" y="95"/>
                    </a:lnTo>
                    <a:lnTo>
                      <a:pt x="160" y="187"/>
                    </a:lnTo>
                    <a:lnTo>
                      <a:pt x="52" y="187"/>
                    </a:lnTo>
                    <a:close/>
                  </a:path>
                </a:pathLst>
              </a:custGeom>
              <a:solidFill>
                <a:srgbClr val="FFC20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</p:grpSp>
      </p:grp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71329" y="5118141"/>
            <a:ext cx="6400800" cy="1158875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34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64719" y="3941857"/>
            <a:ext cx="6247919" cy="752475"/>
          </a:xfrm>
        </p:spPr>
        <p:txBody>
          <a:bodyPr anchor="b"/>
          <a:lstStyle>
            <a:lvl1pPr algn="l">
              <a:lnSpc>
                <a:spcPct val="90000"/>
              </a:lnSpc>
              <a:def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FFC30F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1890213" y="659966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  <a:latin typeface="Century Gothic" pitchFamily="34" charset="0"/>
              </a:rPr>
              <a:t>© 2012 Aerohive Networks CONFIDENTIAL</a:t>
            </a:r>
            <a:endParaRPr lang="en-US" sz="800" dirty="0">
              <a:solidFill>
                <a:schemeClr val="bg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lternate)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 l="18323" t="15186" r="16737" b="17197"/>
          <a:stretch>
            <a:fillRect/>
          </a:stretch>
        </p:blipFill>
        <p:spPr bwMode="auto">
          <a:xfrm>
            <a:off x="0" y="0"/>
            <a:ext cx="9155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9"/>
          <p:cNvGrpSpPr/>
          <p:nvPr userDrawn="1"/>
        </p:nvGrpSpPr>
        <p:grpSpPr>
          <a:xfrm>
            <a:off x="682629" y="847599"/>
            <a:ext cx="2636303" cy="1007056"/>
            <a:chOff x="6855733" y="3119211"/>
            <a:chExt cx="3262313" cy="12461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28933" y="4178074"/>
              <a:ext cx="146050" cy="1825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5" y="82"/>
                </a:cxn>
                <a:cxn ang="0">
                  <a:pos x="75" y="0"/>
                </a:cxn>
                <a:cxn ang="0">
                  <a:pos x="92" y="0"/>
                </a:cxn>
                <a:cxn ang="0">
                  <a:pos x="92" y="115"/>
                </a:cxn>
                <a:cxn ang="0">
                  <a:pos x="85" y="115"/>
                </a:cxn>
                <a:cxn ang="0">
                  <a:pos x="16" y="33"/>
                </a:cxn>
                <a:cxn ang="0">
                  <a:pos x="16" y="115"/>
                </a:cxn>
                <a:cxn ang="0">
                  <a:pos x="0" y="115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92" h="115">
                  <a:moveTo>
                    <a:pt x="5" y="0"/>
                  </a:moveTo>
                  <a:lnTo>
                    <a:pt x="75" y="82"/>
                  </a:lnTo>
                  <a:lnTo>
                    <a:pt x="75" y="0"/>
                  </a:lnTo>
                  <a:lnTo>
                    <a:pt x="92" y="0"/>
                  </a:lnTo>
                  <a:lnTo>
                    <a:pt x="92" y="115"/>
                  </a:lnTo>
                  <a:lnTo>
                    <a:pt x="85" y="115"/>
                  </a:lnTo>
                  <a:lnTo>
                    <a:pt x="16" y="33"/>
                  </a:lnTo>
                  <a:lnTo>
                    <a:pt x="16" y="115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535308" y="4178074"/>
              <a:ext cx="104775" cy="182563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14" y="14"/>
                </a:cxn>
                <a:cxn ang="0">
                  <a:pos x="14" y="44"/>
                </a:cxn>
                <a:cxn ang="0">
                  <a:pos x="66" y="44"/>
                </a:cxn>
                <a:cxn ang="0">
                  <a:pos x="66" y="59"/>
                </a:cxn>
                <a:cxn ang="0">
                  <a:pos x="14" y="59"/>
                </a:cxn>
                <a:cxn ang="0">
                  <a:pos x="14" y="99"/>
                </a:cxn>
                <a:cxn ang="0">
                  <a:pos x="66" y="99"/>
                </a:cxn>
                <a:cxn ang="0">
                  <a:pos x="66" y="115"/>
                </a:cxn>
                <a:cxn ang="0">
                  <a:pos x="0" y="115"/>
                </a:cxn>
                <a:cxn ang="0">
                  <a:pos x="0" y="115"/>
                </a:cxn>
              </a:cxnLst>
              <a:rect l="0" t="0" r="r" b="b"/>
              <a:pathLst>
                <a:path w="66" h="115">
                  <a:moveTo>
                    <a:pt x="0" y="1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14" y="14"/>
                  </a:lnTo>
                  <a:lnTo>
                    <a:pt x="14" y="44"/>
                  </a:lnTo>
                  <a:lnTo>
                    <a:pt x="66" y="44"/>
                  </a:lnTo>
                  <a:lnTo>
                    <a:pt x="66" y="59"/>
                  </a:lnTo>
                  <a:lnTo>
                    <a:pt x="14" y="59"/>
                  </a:lnTo>
                  <a:lnTo>
                    <a:pt x="14" y="99"/>
                  </a:lnTo>
                  <a:lnTo>
                    <a:pt x="66" y="99"/>
                  </a:lnTo>
                  <a:lnTo>
                    <a:pt x="66" y="115"/>
                  </a:lnTo>
                  <a:lnTo>
                    <a:pt x="0" y="11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681358" y="4178074"/>
              <a:ext cx="104775" cy="1825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0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40" y="14"/>
                </a:cxn>
                <a:cxn ang="0">
                  <a:pos x="40" y="115"/>
                </a:cxn>
                <a:cxn ang="0">
                  <a:pos x="26" y="115"/>
                </a:cxn>
                <a:cxn ang="0">
                  <a:pos x="26" y="115"/>
                </a:cxn>
                <a:cxn ang="0">
                  <a:pos x="26" y="14"/>
                </a:cxn>
                <a:cxn ang="0">
                  <a:pos x="0" y="14"/>
                </a:cxn>
              </a:cxnLst>
              <a:rect l="0" t="0" r="r" b="b"/>
              <a:pathLst>
                <a:path w="66" h="115">
                  <a:moveTo>
                    <a:pt x="0" y="1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40" y="14"/>
                  </a:lnTo>
                  <a:lnTo>
                    <a:pt x="40" y="115"/>
                  </a:lnTo>
                  <a:lnTo>
                    <a:pt x="26" y="115"/>
                  </a:lnTo>
                  <a:lnTo>
                    <a:pt x="26" y="115"/>
                  </a:lnTo>
                  <a:lnTo>
                    <a:pt x="26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827408" y="4178074"/>
              <a:ext cx="217488" cy="1825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5" y="75"/>
                </a:cxn>
                <a:cxn ang="0">
                  <a:pos x="66" y="0"/>
                </a:cxn>
                <a:cxn ang="0">
                  <a:pos x="69" y="0"/>
                </a:cxn>
                <a:cxn ang="0">
                  <a:pos x="71" y="0"/>
                </a:cxn>
                <a:cxn ang="0">
                  <a:pos x="102" y="75"/>
                </a:cxn>
                <a:cxn ang="0">
                  <a:pos x="123" y="0"/>
                </a:cxn>
                <a:cxn ang="0">
                  <a:pos x="137" y="0"/>
                </a:cxn>
                <a:cxn ang="0">
                  <a:pos x="104" y="115"/>
                </a:cxn>
                <a:cxn ang="0">
                  <a:pos x="104" y="115"/>
                </a:cxn>
                <a:cxn ang="0">
                  <a:pos x="104" y="115"/>
                </a:cxn>
                <a:cxn ang="0">
                  <a:pos x="99" y="115"/>
                </a:cxn>
                <a:cxn ang="0">
                  <a:pos x="69" y="33"/>
                </a:cxn>
                <a:cxn ang="0">
                  <a:pos x="35" y="115"/>
                </a:cxn>
                <a:cxn ang="0">
                  <a:pos x="35" y="115"/>
                </a:cxn>
                <a:cxn ang="0">
                  <a:pos x="31" y="115"/>
                </a:cxn>
                <a:cxn ang="0">
                  <a:pos x="0" y="2"/>
                </a:cxn>
              </a:cxnLst>
              <a:rect l="0" t="0" r="r" b="b"/>
              <a:pathLst>
                <a:path w="137" h="115">
                  <a:moveTo>
                    <a:pt x="0" y="2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35" y="75"/>
                  </a:lnTo>
                  <a:lnTo>
                    <a:pt x="66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102" y="75"/>
                  </a:lnTo>
                  <a:lnTo>
                    <a:pt x="123" y="0"/>
                  </a:lnTo>
                  <a:lnTo>
                    <a:pt x="137" y="0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9" y="115"/>
                  </a:lnTo>
                  <a:lnTo>
                    <a:pt x="69" y="33"/>
                  </a:lnTo>
                  <a:lnTo>
                    <a:pt x="35" y="115"/>
                  </a:lnTo>
                  <a:lnTo>
                    <a:pt x="35" y="115"/>
                  </a:lnTo>
                  <a:lnTo>
                    <a:pt x="31" y="1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D6E7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827408" y="4178074"/>
              <a:ext cx="217488" cy="1825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5" y="75"/>
                </a:cxn>
                <a:cxn ang="0">
                  <a:pos x="66" y="0"/>
                </a:cxn>
                <a:cxn ang="0">
                  <a:pos x="69" y="0"/>
                </a:cxn>
                <a:cxn ang="0">
                  <a:pos x="71" y="0"/>
                </a:cxn>
                <a:cxn ang="0">
                  <a:pos x="102" y="75"/>
                </a:cxn>
                <a:cxn ang="0">
                  <a:pos x="123" y="0"/>
                </a:cxn>
                <a:cxn ang="0">
                  <a:pos x="137" y="0"/>
                </a:cxn>
                <a:cxn ang="0">
                  <a:pos x="104" y="115"/>
                </a:cxn>
                <a:cxn ang="0">
                  <a:pos x="104" y="115"/>
                </a:cxn>
                <a:cxn ang="0">
                  <a:pos x="104" y="115"/>
                </a:cxn>
                <a:cxn ang="0">
                  <a:pos x="99" y="115"/>
                </a:cxn>
                <a:cxn ang="0">
                  <a:pos x="69" y="33"/>
                </a:cxn>
                <a:cxn ang="0">
                  <a:pos x="35" y="115"/>
                </a:cxn>
                <a:cxn ang="0">
                  <a:pos x="35" y="115"/>
                </a:cxn>
                <a:cxn ang="0">
                  <a:pos x="31" y="115"/>
                </a:cxn>
                <a:cxn ang="0">
                  <a:pos x="0" y="2"/>
                </a:cxn>
              </a:cxnLst>
              <a:rect l="0" t="0" r="r" b="b"/>
              <a:pathLst>
                <a:path w="137" h="115">
                  <a:moveTo>
                    <a:pt x="0" y="2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35" y="75"/>
                  </a:lnTo>
                  <a:lnTo>
                    <a:pt x="66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102" y="75"/>
                  </a:lnTo>
                  <a:lnTo>
                    <a:pt x="123" y="0"/>
                  </a:lnTo>
                  <a:lnTo>
                    <a:pt x="137" y="0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9" y="115"/>
                  </a:lnTo>
                  <a:lnTo>
                    <a:pt x="69" y="33"/>
                  </a:lnTo>
                  <a:lnTo>
                    <a:pt x="35" y="115"/>
                  </a:lnTo>
                  <a:lnTo>
                    <a:pt x="35" y="115"/>
                  </a:lnTo>
                  <a:lnTo>
                    <a:pt x="31" y="115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9078233" y="4170136"/>
              <a:ext cx="192088" cy="1952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51" y="26"/>
                </a:cxn>
                <a:cxn ang="0">
                  <a:pos x="51" y="26"/>
                </a:cxn>
                <a:cxn ang="0">
                  <a:pos x="44" y="44"/>
                </a:cxn>
                <a:cxn ang="0">
                  <a:pos x="44" y="44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5" y="7"/>
                </a:cxn>
                <a:cxn ang="0">
                  <a:pos x="16" y="9"/>
                </a:cxn>
                <a:cxn ang="0">
                  <a:pos x="16" y="9"/>
                </a:cxn>
                <a:cxn ang="0">
                  <a:pos x="9" y="16"/>
                </a:cxn>
                <a:cxn ang="0">
                  <a:pos x="9" y="16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25" y="46"/>
                </a:cxn>
                <a:cxn ang="0">
                  <a:pos x="25" y="46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42" y="36"/>
                </a:cxn>
                <a:cxn ang="0">
                  <a:pos x="42" y="36"/>
                </a:cxn>
                <a:cxn ang="0">
                  <a:pos x="45" y="26"/>
                </a:cxn>
                <a:cxn ang="0">
                  <a:pos x="45" y="26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35" y="9"/>
                </a:cxn>
                <a:cxn ang="0">
                  <a:pos x="35" y="9"/>
                </a:cxn>
                <a:cxn ang="0">
                  <a:pos x="25" y="7"/>
                </a:cxn>
                <a:cxn ang="0">
                  <a:pos x="25" y="7"/>
                </a:cxn>
              </a:cxnLst>
              <a:rect l="0" t="0" r="r" b="b"/>
              <a:pathLst>
                <a:path w="51" h="52">
                  <a:moveTo>
                    <a:pt x="25" y="0"/>
                  </a:moveTo>
                  <a:cubicBezTo>
                    <a:pt x="32" y="0"/>
                    <a:pt x="39" y="3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3"/>
                    <a:pt x="51" y="19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33"/>
                    <a:pt x="49" y="39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9" y="49"/>
                    <a:pt x="33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18" y="52"/>
                    <a:pt x="12" y="49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1" y="17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6" y="9"/>
                    <a:pt x="9" y="6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2"/>
                    <a:pt x="21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7"/>
                  </a:moveTo>
                  <a:cubicBezTo>
                    <a:pt x="22" y="7"/>
                    <a:pt x="19" y="8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3" y="11"/>
                    <a:pt x="11" y="13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7" y="19"/>
                    <a:pt x="6" y="23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2"/>
                    <a:pt x="8" y="36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9" y="46"/>
                    <a:pt x="32" y="45"/>
                    <a:pt x="35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4" y="33"/>
                    <a:pt x="45" y="30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2"/>
                    <a:pt x="44" y="19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0" y="13"/>
                    <a:pt x="38" y="11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8"/>
                    <a:pt x="29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9314771" y="4178074"/>
              <a:ext cx="123825" cy="182563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8" y="27"/>
                </a:cxn>
                <a:cxn ang="0">
                  <a:pos x="7" y="27"/>
                </a:cxn>
                <a:cxn ang="0">
                  <a:pos x="7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9" y="5"/>
                </a:cxn>
                <a:cxn ang="0">
                  <a:pos x="29" y="5"/>
                </a:cxn>
                <a:cxn ang="0">
                  <a:pos x="31" y="13"/>
                </a:cxn>
                <a:cxn ang="0">
                  <a:pos x="31" y="13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4" y="25"/>
                </a:cxn>
                <a:cxn ang="0">
                  <a:pos x="24" y="25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33" y="49"/>
                </a:cxn>
                <a:cxn ang="0">
                  <a:pos x="25" y="49"/>
                </a:cxn>
                <a:cxn ang="0">
                  <a:pos x="7" y="20"/>
                </a:cxn>
                <a:cxn ang="0">
                  <a:pos x="14" y="20"/>
                </a:cxn>
                <a:cxn ang="0">
                  <a:pos x="21" y="20"/>
                </a:cxn>
                <a:cxn ang="0">
                  <a:pos x="21" y="20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5" y="13"/>
                </a:cxn>
                <a:cxn ang="0">
                  <a:pos x="25" y="13"/>
                </a:cxn>
                <a:cxn ang="0">
                  <a:pos x="24" y="9"/>
                </a:cxn>
                <a:cxn ang="0">
                  <a:pos x="24" y="9"/>
                </a:cxn>
                <a:cxn ang="0">
                  <a:pos x="21" y="7"/>
                </a:cxn>
                <a:cxn ang="0">
                  <a:pos x="21" y="7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7" y="6"/>
                </a:cxn>
                <a:cxn ang="0">
                  <a:pos x="7" y="20"/>
                </a:cxn>
              </a:cxnLst>
              <a:rect l="0" t="0" r="r" b="b"/>
              <a:pathLst>
                <a:path w="33" h="49">
                  <a:moveTo>
                    <a:pt x="25" y="49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1"/>
                    <a:pt x="27" y="2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1" y="7"/>
                    <a:pt x="31" y="10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6"/>
                    <a:pt x="31" y="18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22"/>
                    <a:pt x="26" y="24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25" y="49"/>
                    <a:pt x="25" y="49"/>
                    <a:pt x="25" y="49"/>
                  </a:cubicBezTo>
                  <a:close/>
                  <a:moveTo>
                    <a:pt x="7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7" y="20"/>
                    <a:pt x="19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3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6"/>
                    <a:pt x="25" y="15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0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17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0"/>
                    <a:pt x="7" y="20"/>
                    <a:pt x="7" y="2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498921" y="4178074"/>
              <a:ext cx="127000" cy="182563"/>
            </a:xfrm>
            <a:custGeom>
              <a:avLst/>
              <a:gdLst/>
              <a:ahLst/>
              <a:cxnLst>
                <a:cxn ang="0">
                  <a:pos x="61" y="115"/>
                </a:cxn>
                <a:cxn ang="0">
                  <a:pos x="14" y="66"/>
                </a:cxn>
                <a:cxn ang="0">
                  <a:pos x="14" y="115"/>
                </a:cxn>
                <a:cxn ang="0">
                  <a:pos x="0" y="1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37"/>
                </a:cxn>
                <a:cxn ang="0">
                  <a:pos x="57" y="0"/>
                </a:cxn>
                <a:cxn ang="0">
                  <a:pos x="78" y="0"/>
                </a:cxn>
                <a:cxn ang="0">
                  <a:pos x="21" y="51"/>
                </a:cxn>
                <a:cxn ang="0">
                  <a:pos x="80" y="115"/>
                </a:cxn>
                <a:cxn ang="0">
                  <a:pos x="61" y="115"/>
                </a:cxn>
                <a:cxn ang="0">
                  <a:pos x="61" y="115"/>
                </a:cxn>
              </a:cxnLst>
              <a:rect l="0" t="0" r="r" b="b"/>
              <a:pathLst>
                <a:path w="80" h="115">
                  <a:moveTo>
                    <a:pt x="61" y="115"/>
                  </a:moveTo>
                  <a:lnTo>
                    <a:pt x="14" y="66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37"/>
                  </a:lnTo>
                  <a:lnTo>
                    <a:pt x="57" y="0"/>
                  </a:lnTo>
                  <a:lnTo>
                    <a:pt x="78" y="0"/>
                  </a:lnTo>
                  <a:lnTo>
                    <a:pt x="21" y="51"/>
                  </a:lnTo>
                  <a:lnTo>
                    <a:pt x="80" y="115"/>
                  </a:lnTo>
                  <a:lnTo>
                    <a:pt x="61" y="115"/>
                  </a:lnTo>
                  <a:lnTo>
                    <a:pt x="61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659258" y="4170136"/>
              <a:ext cx="109538" cy="195263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41"/>
                </a:cxn>
                <a:cxn ang="0">
                  <a:pos x="5" y="37"/>
                </a:cxn>
                <a:cxn ang="0">
                  <a:pos x="6" y="38"/>
                </a:cxn>
                <a:cxn ang="0">
                  <a:pos x="15" y="46"/>
                </a:cxn>
                <a:cxn ang="0">
                  <a:pos x="15" y="46"/>
                </a:cxn>
                <a:cxn ang="0">
                  <a:pos x="19" y="45"/>
                </a:cxn>
                <a:cxn ang="0">
                  <a:pos x="19" y="45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1" y="34"/>
                </a:cxn>
                <a:cxn ang="0">
                  <a:pos x="21" y="34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8" y="9"/>
                </a:cxn>
                <a:cxn ang="0">
                  <a:pos x="28" y="9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2"/>
                </a:cxn>
                <a:cxn ang="0">
                  <a:pos x="19" y="8"/>
                </a:cxn>
                <a:cxn ang="0">
                  <a:pos x="19" y="8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7" y="31"/>
                </a:cxn>
                <a:cxn ang="0">
                  <a:pos x="27" y="31"/>
                </a:cxn>
                <a:cxn ang="0">
                  <a:pos x="29" y="38"/>
                </a:cxn>
                <a:cxn ang="0">
                  <a:pos x="29" y="38"/>
                </a:cxn>
                <a:cxn ang="0">
                  <a:pos x="25" y="48"/>
                </a:cxn>
                <a:cxn ang="0">
                  <a:pos x="25" y="48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0" y="41"/>
                </a:cxn>
                <a:cxn ang="0">
                  <a:pos x="0" y="41"/>
                </a:cxn>
              </a:cxnLst>
              <a:rect l="0" t="0" r="r" b="b"/>
              <a:pathLst>
                <a:path w="29" h="52">
                  <a:moveTo>
                    <a:pt x="0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43"/>
                    <a:pt x="11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6"/>
                    <a:pt x="17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4"/>
                    <a:pt x="21" y="43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1"/>
                    <a:pt x="22" y="40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7"/>
                    <a:pt x="22" y="36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2"/>
                    <a:pt x="17" y="30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9" y="24"/>
                    <a:pt x="7" y="22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18"/>
                    <a:pt x="3" y="15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0"/>
                    <a:pt x="4" y="8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5"/>
                    <a:pt x="7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3"/>
                    <a:pt x="26" y="6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10"/>
                    <a:pt x="20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4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6"/>
                    <a:pt x="11" y="17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5" y="20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2" y="25"/>
                    <a:pt x="25" y="28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42"/>
                    <a:pt x="28" y="45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2" y="50"/>
                    <a:pt x="19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2" y="52"/>
                    <a:pt x="9" y="51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4" y="48"/>
                    <a:pt x="2" y="45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855733" y="3600224"/>
              <a:ext cx="430213" cy="4540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271" y="286"/>
                </a:cxn>
                <a:cxn ang="0">
                  <a:pos x="241" y="286"/>
                </a:cxn>
                <a:cxn ang="0">
                  <a:pos x="196" y="191"/>
                </a:cxn>
                <a:cxn ang="0">
                  <a:pos x="75" y="191"/>
                </a:cxn>
                <a:cxn ang="0">
                  <a:pos x="30" y="286"/>
                </a:cxn>
                <a:cxn ang="0">
                  <a:pos x="0" y="286"/>
                </a:cxn>
                <a:cxn ang="0">
                  <a:pos x="132" y="0"/>
                </a:cxn>
                <a:cxn ang="0">
                  <a:pos x="139" y="0"/>
                </a:cxn>
                <a:cxn ang="0">
                  <a:pos x="137" y="59"/>
                </a:cxn>
                <a:cxn ang="0">
                  <a:pos x="87" y="163"/>
                </a:cxn>
                <a:cxn ang="0">
                  <a:pos x="184" y="163"/>
                </a:cxn>
                <a:cxn ang="0">
                  <a:pos x="137" y="59"/>
                </a:cxn>
              </a:cxnLst>
              <a:rect l="0" t="0" r="r" b="b"/>
              <a:pathLst>
                <a:path w="271" h="286">
                  <a:moveTo>
                    <a:pt x="139" y="0"/>
                  </a:moveTo>
                  <a:lnTo>
                    <a:pt x="271" y="286"/>
                  </a:lnTo>
                  <a:lnTo>
                    <a:pt x="241" y="286"/>
                  </a:lnTo>
                  <a:lnTo>
                    <a:pt x="196" y="191"/>
                  </a:lnTo>
                  <a:lnTo>
                    <a:pt x="75" y="191"/>
                  </a:lnTo>
                  <a:lnTo>
                    <a:pt x="30" y="286"/>
                  </a:lnTo>
                  <a:lnTo>
                    <a:pt x="0" y="286"/>
                  </a:lnTo>
                  <a:lnTo>
                    <a:pt x="132" y="0"/>
                  </a:lnTo>
                  <a:lnTo>
                    <a:pt x="139" y="0"/>
                  </a:lnTo>
                  <a:close/>
                  <a:moveTo>
                    <a:pt x="137" y="59"/>
                  </a:moveTo>
                  <a:lnTo>
                    <a:pt x="87" y="163"/>
                  </a:lnTo>
                  <a:lnTo>
                    <a:pt x="184" y="163"/>
                  </a:lnTo>
                  <a:lnTo>
                    <a:pt x="137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7316108" y="3708174"/>
              <a:ext cx="341313" cy="352425"/>
            </a:xfrm>
            <a:custGeom>
              <a:avLst/>
              <a:gdLst/>
              <a:ahLst/>
              <a:cxnLst>
                <a:cxn ang="0">
                  <a:pos x="79" y="62"/>
                </a:cxn>
                <a:cxn ang="0">
                  <a:pos x="88" y="67"/>
                </a:cxn>
                <a:cxn ang="0">
                  <a:pos x="77" y="82"/>
                </a:cxn>
                <a:cxn ang="0">
                  <a:pos x="64" y="91"/>
                </a:cxn>
                <a:cxn ang="0">
                  <a:pos x="46" y="94"/>
                </a:cxn>
                <a:cxn ang="0">
                  <a:pos x="12" y="79"/>
                </a:cxn>
                <a:cxn ang="0">
                  <a:pos x="0" y="47"/>
                </a:cxn>
                <a:cxn ang="0">
                  <a:pos x="10" y="17"/>
                </a:cxn>
                <a:cxn ang="0">
                  <a:pos x="45" y="0"/>
                </a:cxn>
                <a:cxn ang="0">
                  <a:pos x="82" y="17"/>
                </a:cxn>
                <a:cxn ang="0">
                  <a:pos x="91" y="48"/>
                </a:cxn>
                <a:cxn ang="0">
                  <a:pos x="12" y="48"/>
                </a:cxn>
                <a:cxn ang="0">
                  <a:pos x="21" y="73"/>
                </a:cxn>
                <a:cxn ang="0">
                  <a:pos x="45" y="83"/>
                </a:cxn>
                <a:cxn ang="0">
                  <a:pos x="58" y="81"/>
                </a:cxn>
                <a:cxn ang="0">
                  <a:pos x="69" y="75"/>
                </a:cxn>
                <a:cxn ang="0">
                  <a:pos x="79" y="62"/>
                </a:cxn>
                <a:cxn ang="0">
                  <a:pos x="79" y="38"/>
                </a:cxn>
                <a:cxn ang="0">
                  <a:pos x="72" y="23"/>
                </a:cxn>
                <a:cxn ang="0">
                  <a:pos x="61" y="14"/>
                </a:cxn>
                <a:cxn ang="0">
                  <a:pos x="45" y="11"/>
                </a:cxn>
                <a:cxn ang="0">
                  <a:pos x="23" y="19"/>
                </a:cxn>
                <a:cxn ang="0">
                  <a:pos x="13" y="38"/>
                </a:cxn>
                <a:cxn ang="0">
                  <a:pos x="79" y="38"/>
                </a:cxn>
              </a:cxnLst>
              <a:rect l="0" t="0" r="r" b="b"/>
              <a:pathLst>
                <a:path w="91" h="94">
                  <a:moveTo>
                    <a:pt x="79" y="62"/>
                  </a:moveTo>
                  <a:cubicBezTo>
                    <a:pt x="88" y="67"/>
                    <a:pt x="88" y="67"/>
                    <a:pt x="88" y="67"/>
                  </a:cubicBezTo>
                  <a:cubicBezTo>
                    <a:pt x="85" y="73"/>
                    <a:pt x="82" y="78"/>
                    <a:pt x="77" y="82"/>
                  </a:cubicBezTo>
                  <a:cubicBezTo>
                    <a:pt x="73" y="86"/>
                    <a:pt x="69" y="89"/>
                    <a:pt x="64" y="91"/>
                  </a:cubicBezTo>
                  <a:cubicBezTo>
                    <a:pt x="58" y="93"/>
                    <a:pt x="52" y="94"/>
                    <a:pt x="46" y="94"/>
                  </a:cubicBezTo>
                  <a:cubicBezTo>
                    <a:pt x="32" y="94"/>
                    <a:pt x="20" y="89"/>
                    <a:pt x="12" y="79"/>
                  </a:cubicBezTo>
                  <a:cubicBezTo>
                    <a:pt x="4" y="70"/>
                    <a:pt x="0" y="59"/>
                    <a:pt x="0" y="47"/>
                  </a:cubicBezTo>
                  <a:cubicBezTo>
                    <a:pt x="0" y="36"/>
                    <a:pt x="3" y="26"/>
                    <a:pt x="10" y="17"/>
                  </a:cubicBezTo>
                  <a:cubicBezTo>
                    <a:pt x="19" y="6"/>
                    <a:pt x="31" y="0"/>
                    <a:pt x="45" y="0"/>
                  </a:cubicBezTo>
                  <a:cubicBezTo>
                    <a:pt x="60" y="0"/>
                    <a:pt x="73" y="6"/>
                    <a:pt x="82" y="17"/>
                  </a:cubicBezTo>
                  <a:cubicBezTo>
                    <a:pt x="88" y="25"/>
                    <a:pt x="91" y="36"/>
                    <a:pt x="91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8"/>
                    <a:pt x="15" y="67"/>
                    <a:pt x="21" y="73"/>
                  </a:cubicBezTo>
                  <a:cubicBezTo>
                    <a:pt x="28" y="80"/>
                    <a:pt x="36" y="83"/>
                    <a:pt x="45" y="83"/>
                  </a:cubicBezTo>
                  <a:cubicBezTo>
                    <a:pt x="50" y="83"/>
                    <a:pt x="54" y="82"/>
                    <a:pt x="58" y="81"/>
                  </a:cubicBezTo>
                  <a:cubicBezTo>
                    <a:pt x="62" y="79"/>
                    <a:pt x="66" y="77"/>
                    <a:pt x="69" y="75"/>
                  </a:cubicBezTo>
                  <a:cubicBezTo>
                    <a:pt x="72" y="72"/>
                    <a:pt x="75" y="68"/>
                    <a:pt x="79" y="62"/>
                  </a:cubicBezTo>
                  <a:close/>
                  <a:moveTo>
                    <a:pt x="79" y="38"/>
                  </a:moveTo>
                  <a:cubicBezTo>
                    <a:pt x="77" y="32"/>
                    <a:pt x="75" y="27"/>
                    <a:pt x="72" y="23"/>
                  </a:cubicBezTo>
                  <a:cubicBezTo>
                    <a:pt x="69" y="20"/>
                    <a:pt x="65" y="17"/>
                    <a:pt x="61" y="14"/>
                  </a:cubicBezTo>
                  <a:cubicBezTo>
                    <a:pt x="56" y="12"/>
                    <a:pt x="51" y="11"/>
                    <a:pt x="45" y="11"/>
                  </a:cubicBezTo>
                  <a:cubicBezTo>
                    <a:pt x="37" y="11"/>
                    <a:pt x="29" y="14"/>
                    <a:pt x="23" y="19"/>
                  </a:cubicBezTo>
                  <a:cubicBezTo>
                    <a:pt x="18" y="24"/>
                    <a:pt x="15" y="30"/>
                    <a:pt x="13" y="38"/>
                  </a:cubicBezTo>
                  <a:lnTo>
                    <a:pt x="79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7725683" y="3708174"/>
              <a:ext cx="168275" cy="3460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5"/>
                </a:cxn>
                <a:cxn ang="0">
                  <a:pos x="23" y="4"/>
                </a:cxn>
                <a:cxn ang="0">
                  <a:pos x="35" y="0"/>
                </a:cxn>
                <a:cxn ang="0">
                  <a:pos x="45" y="3"/>
                </a:cxn>
                <a:cxn ang="0">
                  <a:pos x="39" y="13"/>
                </a:cxn>
                <a:cxn ang="0">
                  <a:pos x="33" y="11"/>
                </a:cxn>
                <a:cxn ang="0">
                  <a:pos x="22" y="16"/>
                </a:cxn>
                <a:cxn ang="0">
                  <a:pos x="14" y="30"/>
                </a:cxn>
                <a:cxn ang="0">
                  <a:pos x="12" y="61"/>
                </a:cxn>
                <a:cxn ang="0">
                  <a:pos x="12" y="92"/>
                </a:cxn>
                <a:cxn ang="0">
                  <a:pos x="0" y="92"/>
                </a:cxn>
                <a:cxn ang="0">
                  <a:pos x="0" y="2"/>
                </a:cxn>
              </a:cxnLst>
              <a:rect l="0" t="0" r="r" b="b"/>
              <a:pathLst>
                <a:path w="45" h="92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5" y="10"/>
                    <a:pt x="19" y="6"/>
                    <a:pt x="23" y="4"/>
                  </a:cubicBezTo>
                  <a:cubicBezTo>
                    <a:pt x="27" y="1"/>
                    <a:pt x="31" y="0"/>
                    <a:pt x="35" y="0"/>
                  </a:cubicBezTo>
                  <a:cubicBezTo>
                    <a:pt x="38" y="0"/>
                    <a:pt x="41" y="1"/>
                    <a:pt x="45" y="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2"/>
                    <a:pt x="35" y="11"/>
                    <a:pt x="33" y="11"/>
                  </a:cubicBezTo>
                  <a:cubicBezTo>
                    <a:pt x="29" y="11"/>
                    <a:pt x="26" y="13"/>
                    <a:pt x="22" y="16"/>
                  </a:cubicBezTo>
                  <a:cubicBezTo>
                    <a:pt x="19" y="19"/>
                    <a:pt x="16" y="24"/>
                    <a:pt x="14" y="30"/>
                  </a:cubicBezTo>
                  <a:cubicBezTo>
                    <a:pt x="13" y="36"/>
                    <a:pt x="12" y="46"/>
                    <a:pt x="12" y="61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7908246" y="3708174"/>
              <a:ext cx="346075" cy="3524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80" y="15"/>
                </a:cxn>
                <a:cxn ang="0">
                  <a:pos x="92" y="47"/>
                </a:cxn>
                <a:cxn ang="0">
                  <a:pos x="79" y="80"/>
                </a:cxn>
                <a:cxn ang="0">
                  <a:pos x="46" y="94"/>
                </a:cxn>
                <a:cxn ang="0">
                  <a:pos x="13" y="80"/>
                </a:cxn>
                <a:cxn ang="0">
                  <a:pos x="0" y="47"/>
                </a:cxn>
                <a:cxn ang="0">
                  <a:pos x="12" y="15"/>
                </a:cxn>
                <a:cxn ang="0">
                  <a:pos x="46" y="0"/>
                </a:cxn>
                <a:cxn ang="0">
                  <a:pos x="46" y="11"/>
                </a:cxn>
                <a:cxn ang="0">
                  <a:pos x="22" y="22"/>
                </a:cxn>
                <a:cxn ang="0">
                  <a:pos x="11" y="47"/>
                </a:cxn>
                <a:cxn ang="0">
                  <a:pos x="16" y="65"/>
                </a:cxn>
                <a:cxn ang="0">
                  <a:pos x="29" y="78"/>
                </a:cxn>
                <a:cxn ang="0">
                  <a:pos x="46" y="83"/>
                </a:cxn>
                <a:cxn ang="0">
                  <a:pos x="63" y="78"/>
                </a:cxn>
                <a:cxn ang="0">
                  <a:pos x="76" y="65"/>
                </a:cxn>
                <a:cxn ang="0">
                  <a:pos x="81" y="47"/>
                </a:cxn>
                <a:cxn ang="0">
                  <a:pos x="70" y="22"/>
                </a:cxn>
                <a:cxn ang="0">
                  <a:pos x="46" y="11"/>
                </a:cxn>
              </a:cxnLst>
              <a:rect l="0" t="0" r="r" b="b"/>
              <a:pathLst>
                <a:path w="92" h="94">
                  <a:moveTo>
                    <a:pt x="46" y="0"/>
                  </a:moveTo>
                  <a:cubicBezTo>
                    <a:pt x="60" y="0"/>
                    <a:pt x="71" y="5"/>
                    <a:pt x="80" y="15"/>
                  </a:cubicBezTo>
                  <a:cubicBezTo>
                    <a:pt x="88" y="24"/>
                    <a:pt x="92" y="35"/>
                    <a:pt x="92" y="47"/>
                  </a:cubicBezTo>
                  <a:cubicBezTo>
                    <a:pt x="92" y="60"/>
                    <a:pt x="88" y="70"/>
                    <a:pt x="79" y="80"/>
                  </a:cubicBezTo>
                  <a:cubicBezTo>
                    <a:pt x="71" y="89"/>
                    <a:pt x="60" y="94"/>
                    <a:pt x="46" y="94"/>
                  </a:cubicBezTo>
                  <a:cubicBezTo>
                    <a:pt x="32" y="94"/>
                    <a:pt x="21" y="89"/>
                    <a:pt x="13" y="80"/>
                  </a:cubicBezTo>
                  <a:cubicBezTo>
                    <a:pt x="4" y="70"/>
                    <a:pt x="0" y="60"/>
                    <a:pt x="0" y="47"/>
                  </a:cubicBezTo>
                  <a:cubicBezTo>
                    <a:pt x="0" y="35"/>
                    <a:pt x="4" y="24"/>
                    <a:pt x="12" y="15"/>
                  </a:cubicBezTo>
                  <a:cubicBezTo>
                    <a:pt x="21" y="5"/>
                    <a:pt x="32" y="0"/>
                    <a:pt x="46" y="0"/>
                  </a:cubicBezTo>
                  <a:close/>
                  <a:moveTo>
                    <a:pt x="46" y="11"/>
                  </a:moveTo>
                  <a:cubicBezTo>
                    <a:pt x="37" y="11"/>
                    <a:pt x="28" y="15"/>
                    <a:pt x="22" y="22"/>
                  </a:cubicBezTo>
                  <a:cubicBezTo>
                    <a:pt x="15" y="29"/>
                    <a:pt x="11" y="37"/>
                    <a:pt x="11" y="47"/>
                  </a:cubicBezTo>
                  <a:cubicBezTo>
                    <a:pt x="11" y="54"/>
                    <a:pt x="13" y="60"/>
                    <a:pt x="16" y="65"/>
                  </a:cubicBezTo>
                  <a:cubicBezTo>
                    <a:pt x="19" y="71"/>
                    <a:pt x="23" y="75"/>
                    <a:pt x="29" y="78"/>
                  </a:cubicBezTo>
                  <a:cubicBezTo>
                    <a:pt x="34" y="81"/>
                    <a:pt x="40" y="83"/>
                    <a:pt x="46" y="83"/>
                  </a:cubicBezTo>
                  <a:cubicBezTo>
                    <a:pt x="52" y="83"/>
                    <a:pt x="58" y="81"/>
                    <a:pt x="63" y="78"/>
                  </a:cubicBezTo>
                  <a:cubicBezTo>
                    <a:pt x="69" y="75"/>
                    <a:pt x="73" y="71"/>
                    <a:pt x="76" y="65"/>
                  </a:cubicBezTo>
                  <a:cubicBezTo>
                    <a:pt x="79" y="60"/>
                    <a:pt x="81" y="54"/>
                    <a:pt x="81" y="47"/>
                  </a:cubicBezTo>
                  <a:cubicBezTo>
                    <a:pt x="81" y="37"/>
                    <a:pt x="77" y="29"/>
                    <a:pt x="70" y="22"/>
                  </a:cubicBezTo>
                  <a:cubicBezTo>
                    <a:pt x="64" y="15"/>
                    <a:pt x="55" y="11"/>
                    <a:pt x="46" y="1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332108" y="3587524"/>
              <a:ext cx="292100" cy="466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50"/>
                </a:cxn>
                <a:cxn ang="0">
                  <a:pos x="27" y="37"/>
                </a:cxn>
                <a:cxn ang="0">
                  <a:pos x="45" y="32"/>
                </a:cxn>
                <a:cxn ang="0">
                  <a:pos x="63" y="37"/>
                </a:cxn>
                <a:cxn ang="0">
                  <a:pos x="74" y="51"/>
                </a:cxn>
                <a:cxn ang="0">
                  <a:pos x="78" y="78"/>
                </a:cxn>
                <a:cxn ang="0">
                  <a:pos x="78" y="124"/>
                </a:cxn>
                <a:cxn ang="0">
                  <a:pos x="66" y="124"/>
                </a:cxn>
                <a:cxn ang="0">
                  <a:pos x="66" y="81"/>
                </a:cxn>
                <a:cxn ang="0">
                  <a:pos x="65" y="60"/>
                </a:cxn>
                <a:cxn ang="0">
                  <a:pos x="57" y="47"/>
                </a:cxn>
                <a:cxn ang="0">
                  <a:pos x="43" y="43"/>
                </a:cxn>
                <a:cxn ang="0">
                  <a:pos x="24" y="49"/>
                </a:cxn>
                <a:cxn ang="0">
                  <a:pos x="13" y="66"/>
                </a:cxn>
                <a:cxn ang="0">
                  <a:pos x="12" y="91"/>
                </a:cxn>
                <a:cxn ang="0">
                  <a:pos x="12" y="124"/>
                </a:cxn>
                <a:cxn ang="0">
                  <a:pos x="0" y="124"/>
                </a:cxn>
                <a:cxn ang="0">
                  <a:pos x="0" y="0"/>
                </a:cxn>
              </a:cxnLst>
              <a:rect l="0" t="0" r="r" b="b"/>
              <a:pathLst>
                <a:path w="78" h="12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6" y="44"/>
                    <a:pt x="22" y="40"/>
                    <a:pt x="27" y="37"/>
                  </a:cubicBezTo>
                  <a:cubicBezTo>
                    <a:pt x="33" y="33"/>
                    <a:pt x="39" y="32"/>
                    <a:pt x="45" y="32"/>
                  </a:cubicBezTo>
                  <a:cubicBezTo>
                    <a:pt x="52" y="32"/>
                    <a:pt x="58" y="34"/>
                    <a:pt x="63" y="37"/>
                  </a:cubicBezTo>
                  <a:cubicBezTo>
                    <a:pt x="68" y="40"/>
                    <a:pt x="72" y="45"/>
                    <a:pt x="74" y="51"/>
                  </a:cubicBezTo>
                  <a:cubicBezTo>
                    <a:pt x="77" y="56"/>
                    <a:pt x="78" y="65"/>
                    <a:pt x="78" y="78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71"/>
                    <a:pt x="66" y="64"/>
                    <a:pt x="65" y="60"/>
                  </a:cubicBezTo>
                  <a:cubicBezTo>
                    <a:pt x="64" y="54"/>
                    <a:pt x="61" y="50"/>
                    <a:pt x="57" y="47"/>
                  </a:cubicBezTo>
                  <a:cubicBezTo>
                    <a:pt x="54" y="44"/>
                    <a:pt x="49" y="43"/>
                    <a:pt x="43" y="43"/>
                  </a:cubicBezTo>
                  <a:cubicBezTo>
                    <a:pt x="36" y="43"/>
                    <a:pt x="30" y="45"/>
                    <a:pt x="24" y="49"/>
                  </a:cubicBezTo>
                  <a:cubicBezTo>
                    <a:pt x="19" y="54"/>
                    <a:pt x="15" y="60"/>
                    <a:pt x="13" y="66"/>
                  </a:cubicBezTo>
                  <a:cubicBezTo>
                    <a:pt x="12" y="71"/>
                    <a:pt x="12" y="79"/>
                    <a:pt x="12" y="91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0" y="124"/>
                    <a:pt x="0" y="124"/>
                    <a:pt x="0" y="1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695646" y="3581174"/>
              <a:ext cx="71438" cy="4730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2"/>
                </a:cxn>
                <a:cxn ang="0">
                  <a:pos x="19" y="9"/>
                </a:cxn>
                <a:cxn ang="0">
                  <a:pos x="16" y="16"/>
                </a:cxn>
                <a:cxn ang="0">
                  <a:pos x="9" y="18"/>
                </a:cxn>
                <a:cxn ang="0">
                  <a:pos x="3" y="16"/>
                </a:cxn>
                <a:cxn ang="0">
                  <a:pos x="0" y="9"/>
                </a:cxn>
                <a:cxn ang="0">
                  <a:pos x="3" y="2"/>
                </a:cxn>
                <a:cxn ang="0">
                  <a:pos x="9" y="0"/>
                </a:cxn>
                <a:cxn ang="0">
                  <a:pos x="3" y="36"/>
                </a:cxn>
                <a:cxn ang="0">
                  <a:pos x="15" y="36"/>
                </a:cxn>
                <a:cxn ang="0">
                  <a:pos x="15" y="126"/>
                </a:cxn>
                <a:cxn ang="0">
                  <a:pos x="3" y="126"/>
                </a:cxn>
                <a:cxn ang="0">
                  <a:pos x="3" y="36"/>
                </a:cxn>
              </a:cxnLst>
              <a:rect l="0" t="0" r="r" b="b"/>
              <a:pathLst>
                <a:path w="19" h="126">
                  <a:moveTo>
                    <a:pt x="9" y="0"/>
                  </a:moveTo>
                  <a:cubicBezTo>
                    <a:pt x="12" y="0"/>
                    <a:pt x="14" y="0"/>
                    <a:pt x="16" y="2"/>
                  </a:cubicBezTo>
                  <a:cubicBezTo>
                    <a:pt x="18" y="4"/>
                    <a:pt x="19" y="6"/>
                    <a:pt x="19" y="9"/>
                  </a:cubicBezTo>
                  <a:cubicBezTo>
                    <a:pt x="19" y="12"/>
                    <a:pt x="18" y="14"/>
                    <a:pt x="16" y="16"/>
                  </a:cubicBezTo>
                  <a:cubicBezTo>
                    <a:pt x="14" y="18"/>
                    <a:pt x="12" y="18"/>
                    <a:pt x="9" y="18"/>
                  </a:cubicBezTo>
                  <a:cubicBezTo>
                    <a:pt x="7" y="18"/>
                    <a:pt x="4" y="18"/>
                    <a:pt x="3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0"/>
                    <a:pt x="7" y="0"/>
                    <a:pt x="9" y="0"/>
                  </a:cubicBezTo>
                  <a:close/>
                  <a:moveTo>
                    <a:pt x="3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3" y="126"/>
                    <a:pt x="3" y="126"/>
                    <a:pt x="3" y="126"/>
                  </a:cubicBezTo>
                  <a:lnTo>
                    <a:pt x="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816296" y="3716111"/>
              <a:ext cx="311150" cy="338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99" y="153"/>
                </a:cxn>
                <a:cxn ang="0">
                  <a:pos x="168" y="0"/>
                </a:cxn>
                <a:cxn ang="0">
                  <a:pos x="196" y="0"/>
                </a:cxn>
                <a:cxn ang="0">
                  <a:pos x="102" y="213"/>
                </a:cxn>
                <a:cxn ang="0">
                  <a:pos x="97" y="213"/>
                </a:cxn>
                <a:cxn ang="0">
                  <a:pos x="0" y="0"/>
                </a:cxn>
              </a:cxnLst>
              <a:rect l="0" t="0" r="r" b="b"/>
              <a:pathLst>
                <a:path w="196" h="213">
                  <a:moveTo>
                    <a:pt x="0" y="0"/>
                  </a:moveTo>
                  <a:lnTo>
                    <a:pt x="28" y="0"/>
                  </a:lnTo>
                  <a:lnTo>
                    <a:pt x="99" y="153"/>
                  </a:lnTo>
                  <a:lnTo>
                    <a:pt x="168" y="0"/>
                  </a:lnTo>
                  <a:lnTo>
                    <a:pt x="196" y="0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9149671" y="3708174"/>
              <a:ext cx="341313" cy="352425"/>
            </a:xfrm>
            <a:custGeom>
              <a:avLst/>
              <a:gdLst/>
              <a:ahLst/>
              <a:cxnLst>
                <a:cxn ang="0">
                  <a:pos x="79" y="62"/>
                </a:cxn>
                <a:cxn ang="0">
                  <a:pos x="88" y="67"/>
                </a:cxn>
                <a:cxn ang="0">
                  <a:pos x="77" y="82"/>
                </a:cxn>
                <a:cxn ang="0">
                  <a:pos x="63" y="91"/>
                </a:cxn>
                <a:cxn ang="0">
                  <a:pos x="46" y="94"/>
                </a:cxn>
                <a:cxn ang="0">
                  <a:pos x="12" y="79"/>
                </a:cxn>
                <a:cxn ang="0">
                  <a:pos x="0" y="47"/>
                </a:cxn>
                <a:cxn ang="0">
                  <a:pos x="10" y="17"/>
                </a:cxn>
                <a:cxn ang="0">
                  <a:pos x="45" y="0"/>
                </a:cxn>
                <a:cxn ang="0">
                  <a:pos x="81" y="17"/>
                </a:cxn>
                <a:cxn ang="0">
                  <a:pos x="91" y="48"/>
                </a:cxn>
                <a:cxn ang="0">
                  <a:pos x="11" y="48"/>
                </a:cxn>
                <a:cxn ang="0">
                  <a:pos x="21" y="73"/>
                </a:cxn>
                <a:cxn ang="0">
                  <a:pos x="45" y="83"/>
                </a:cxn>
                <a:cxn ang="0">
                  <a:pos x="58" y="81"/>
                </a:cxn>
                <a:cxn ang="0">
                  <a:pos x="69" y="75"/>
                </a:cxn>
                <a:cxn ang="0">
                  <a:pos x="79" y="62"/>
                </a:cxn>
                <a:cxn ang="0">
                  <a:pos x="79" y="38"/>
                </a:cxn>
                <a:cxn ang="0">
                  <a:pos x="72" y="23"/>
                </a:cxn>
                <a:cxn ang="0">
                  <a:pos x="60" y="14"/>
                </a:cxn>
                <a:cxn ang="0">
                  <a:pos x="45" y="11"/>
                </a:cxn>
                <a:cxn ang="0">
                  <a:pos x="23" y="19"/>
                </a:cxn>
                <a:cxn ang="0">
                  <a:pos x="12" y="38"/>
                </a:cxn>
                <a:cxn ang="0">
                  <a:pos x="79" y="38"/>
                </a:cxn>
              </a:cxnLst>
              <a:rect l="0" t="0" r="r" b="b"/>
              <a:pathLst>
                <a:path w="91" h="94">
                  <a:moveTo>
                    <a:pt x="79" y="62"/>
                  </a:moveTo>
                  <a:cubicBezTo>
                    <a:pt x="88" y="67"/>
                    <a:pt x="88" y="67"/>
                    <a:pt x="88" y="67"/>
                  </a:cubicBezTo>
                  <a:cubicBezTo>
                    <a:pt x="85" y="73"/>
                    <a:pt x="81" y="78"/>
                    <a:pt x="77" y="82"/>
                  </a:cubicBezTo>
                  <a:cubicBezTo>
                    <a:pt x="73" y="86"/>
                    <a:pt x="68" y="89"/>
                    <a:pt x="63" y="91"/>
                  </a:cubicBezTo>
                  <a:cubicBezTo>
                    <a:pt x="58" y="93"/>
                    <a:pt x="52" y="94"/>
                    <a:pt x="46" y="94"/>
                  </a:cubicBezTo>
                  <a:cubicBezTo>
                    <a:pt x="31" y="94"/>
                    <a:pt x="20" y="89"/>
                    <a:pt x="12" y="79"/>
                  </a:cubicBezTo>
                  <a:cubicBezTo>
                    <a:pt x="4" y="70"/>
                    <a:pt x="0" y="59"/>
                    <a:pt x="0" y="47"/>
                  </a:cubicBezTo>
                  <a:cubicBezTo>
                    <a:pt x="0" y="36"/>
                    <a:pt x="3" y="26"/>
                    <a:pt x="10" y="17"/>
                  </a:cubicBezTo>
                  <a:cubicBezTo>
                    <a:pt x="19" y="6"/>
                    <a:pt x="30" y="0"/>
                    <a:pt x="45" y="0"/>
                  </a:cubicBezTo>
                  <a:cubicBezTo>
                    <a:pt x="60" y="0"/>
                    <a:pt x="72" y="6"/>
                    <a:pt x="81" y="17"/>
                  </a:cubicBezTo>
                  <a:cubicBezTo>
                    <a:pt x="88" y="25"/>
                    <a:pt x="91" y="36"/>
                    <a:pt x="9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8"/>
                    <a:pt x="15" y="67"/>
                    <a:pt x="21" y="73"/>
                  </a:cubicBezTo>
                  <a:cubicBezTo>
                    <a:pt x="28" y="80"/>
                    <a:pt x="35" y="83"/>
                    <a:pt x="45" y="83"/>
                  </a:cubicBezTo>
                  <a:cubicBezTo>
                    <a:pt x="49" y="83"/>
                    <a:pt x="54" y="82"/>
                    <a:pt x="58" y="81"/>
                  </a:cubicBezTo>
                  <a:cubicBezTo>
                    <a:pt x="62" y="79"/>
                    <a:pt x="66" y="77"/>
                    <a:pt x="69" y="75"/>
                  </a:cubicBezTo>
                  <a:cubicBezTo>
                    <a:pt x="72" y="72"/>
                    <a:pt x="75" y="68"/>
                    <a:pt x="79" y="62"/>
                  </a:cubicBezTo>
                  <a:close/>
                  <a:moveTo>
                    <a:pt x="79" y="38"/>
                  </a:moveTo>
                  <a:cubicBezTo>
                    <a:pt x="77" y="32"/>
                    <a:pt x="75" y="27"/>
                    <a:pt x="72" y="23"/>
                  </a:cubicBezTo>
                  <a:cubicBezTo>
                    <a:pt x="69" y="20"/>
                    <a:pt x="65" y="17"/>
                    <a:pt x="60" y="14"/>
                  </a:cubicBezTo>
                  <a:cubicBezTo>
                    <a:pt x="56" y="12"/>
                    <a:pt x="51" y="11"/>
                    <a:pt x="45" y="11"/>
                  </a:cubicBezTo>
                  <a:cubicBezTo>
                    <a:pt x="37" y="11"/>
                    <a:pt x="29" y="14"/>
                    <a:pt x="23" y="19"/>
                  </a:cubicBezTo>
                  <a:cubicBezTo>
                    <a:pt x="18" y="24"/>
                    <a:pt x="15" y="30"/>
                    <a:pt x="12" y="38"/>
                  </a:cubicBezTo>
                  <a:lnTo>
                    <a:pt x="79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9510033" y="4005036"/>
              <a:ext cx="90488" cy="412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2"/>
                </a:cxn>
                <a:cxn ang="0">
                  <a:pos x="6" y="2"/>
                </a:cxn>
                <a:cxn ang="0">
                  <a:pos x="6" y="11"/>
                </a:cxn>
                <a:cxn ang="0">
                  <a:pos x="3" y="11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22" y="11"/>
                </a:cxn>
                <a:cxn ang="0">
                  <a:pos x="22" y="4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0" y="5"/>
                </a:cxn>
                <a:cxn ang="0">
                  <a:pos x="18" y="11"/>
                </a:cxn>
                <a:cxn ang="0">
                  <a:pos x="16" y="11"/>
                </a:cxn>
                <a:cxn ang="0">
                  <a:pos x="14" y="4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3" y="4"/>
                </a:cxn>
                <a:cxn ang="0">
                  <a:pos x="12" y="11"/>
                </a:cxn>
                <a:cxn ang="0">
                  <a:pos x="10" y="11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6" y="5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5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4" y="11"/>
                </a:cxn>
                <a:cxn ang="0">
                  <a:pos x="22" y="11"/>
                </a:cxn>
              </a:cxnLst>
              <a:rect l="0" t="0" r="r" b="b"/>
              <a:pathLst>
                <a:path w="24" h="11">
                  <a:moveTo>
                    <a:pt x="9" y="0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0"/>
                  </a:lnTo>
                  <a:close/>
                  <a:moveTo>
                    <a:pt x="22" y="11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2"/>
                    <a:pt x="2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2"/>
                    <a:pt x="21" y="4"/>
                    <a:pt x="20" y="5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3" y="2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3"/>
                    <a:pt x="13" y="4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2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grpSp>
          <p:nvGrpSpPr>
            <p:cNvPr id="24" name="Group 37"/>
            <p:cNvGrpSpPr/>
            <p:nvPr/>
          </p:nvGrpSpPr>
          <p:grpSpPr>
            <a:xfrm>
              <a:off x="9483046" y="3119211"/>
              <a:ext cx="635000" cy="633413"/>
              <a:chOff x="9483046" y="3119211"/>
              <a:chExt cx="635000" cy="633413"/>
            </a:xfrm>
          </p:grpSpPr>
          <p:sp>
            <p:nvSpPr>
              <p:cNvPr id="25" name="Freeform 25"/>
              <p:cNvSpPr>
                <a:spLocks/>
              </p:cNvSpPr>
              <p:nvPr/>
            </p:nvSpPr>
            <p:spPr bwMode="auto">
              <a:xfrm>
                <a:off x="9483046" y="3457349"/>
                <a:ext cx="341313" cy="295275"/>
              </a:xfrm>
              <a:custGeom>
                <a:avLst/>
                <a:gdLst/>
                <a:ahLst/>
                <a:cxnLst>
                  <a:cxn ang="0">
                    <a:pos x="55" y="186"/>
                  </a:cxn>
                  <a:cxn ang="0">
                    <a:pos x="0" y="94"/>
                  </a:cxn>
                  <a:cxn ang="0">
                    <a:pos x="55" y="0"/>
                  </a:cxn>
                  <a:cxn ang="0">
                    <a:pos x="161" y="0"/>
                  </a:cxn>
                  <a:cxn ang="0">
                    <a:pos x="215" y="94"/>
                  </a:cxn>
                  <a:cxn ang="0">
                    <a:pos x="161" y="186"/>
                  </a:cxn>
                  <a:cxn ang="0">
                    <a:pos x="55" y="186"/>
                  </a:cxn>
                </a:cxnLst>
                <a:rect l="0" t="0" r="r" b="b"/>
                <a:pathLst>
                  <a:path w="215" h="186">
                    <a:moveTo>
                      <a:pt x="55" y="186"/>
                    </a:moveTo>
                    <a:lnTo>
                      <a:pt x="0" y="94"/>
                    </a:lnTo>
                    <a:lnTo>
                      <a:pt x="55" y="0"/>
                    </a:lnTo>
                    <a:lnTo>
                      <a:pt x="161" y="0"/>
                    </a:lnTo>
                    <a:lnTo>
                      <a:pt x="215" y="94"/>
                    </a:lnTo>
                    <a:lnTo>
                      <a:pt x="161" y="186"/>
                    </a:lnTo>
                    <a:lnTo>
                      <a:pt x="55" y="186"/>
                    </a:lnTo>
                    <a:close/>
                  </a:path>
                </a:pathLst>
              </a:custGeom>
              <a:solidFill>
                <a:srgbClr val="FFC20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9483046" y="3119211"/>
                <a:ext cx="341313" cy="296863"/>
              </a:xfrm>
              <a:custGeom>
                <a:avLst/>
                <a:gdLst/>
                <a:ahLst/>
                <a:cxnLst>
                  <a:cxn ang="0">
                    <a:pos x="55" y="187"/>
                  </a:cxn>
                  <a:cxn ang="0">
                    <a:pos x="0" y="95"/>
                  </a:cxn>
                  <a:cxn ang="0">
                    <a:pos x="55" y="0"/>
                  </a:cxn>
                  <a:cxn ang="0">
                    <a:pos x="161" y="0"/>
                  </a:cxn>
                  <a:cxn ang="0">
                    <a:pos x="215" y="95"/>
                  </a:cxn>
                  <a:cxn ang="0">
                    <a:pos x="161" y="187"/>
                  </a:cxn>
                  <a:cxn ang="0">
                    <a:pos x="55" y="187"/>
                  </a:cxn>
                </a:cxnLst>
                <a:rect l="0" t="0" r="r" b="b"/>
                <a:pathLst>
                  <a:path w="215" h="187">
                    <a:moveTo>
                      <a:pt x="55" y="187"/>
                    </a:moveTo>
                    <a:lnTo>
                      <a:pt x="0" y="95"/>
                    </a:lnTo>
                    <a:lnTo>
                      <a:pt x="55" y="0"/>
                    </a:lnTo>
                    <a:lnTo>
                      <a:pt x="161" y="0"/>
                    </a:lnTo>
                    <a:lnTo>
                      <a:pt x="215" y="95"/>
                    </a:lnTo>
                    <a:lnTo>
                      <a:pt x="161" y="187"/>
                    </a:lnTo>
                    <a:lnTo>
                      <a:pt x="55" y="187"/>
                    </a:lnTo>
                    <a:close/>
                  </a:path>
                </a:pathLst>
              </a:custGeom>
              <a:solidFill>
                <a:srgbClr val="FFC20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9776733" y="3284311"/>
                <a:ext cx="341313" cy="296863"/>
              </a:xfrm>
              <a:custGeom>
                <a:avLst/>
                <a:gdLst/>
                <a:ahLst/>
                <a:cxnLst>
                  <a:cxn ang="0">
                    <a:pos x="52" y="187"/>
                  </a:cxn>
                  <a:cxn ang="0">
                    <a:pos x="0" y="95"/>
                  </a:cxn>
                  <a:cxn ang="0">
                    <a:pos x="52" y="0"/>
                  </a:cxn>
                  <a:cxn ang="0">
                    <a:pos x="160" y="0"/>
                  </a:cxn>
                  <a:cxn ang="0">
                    <a:pos x="215" y="95"/>
                  </a:cxn>
                  <a:cxn ang="0">
                    <a:pos x="160" y="187"/>
                  </a:cxn>
                  <a:cxn ang="0">
                    <a:pos x="52" y="187"/>
                  </a:cxn>
                </a:cxnLst>
                <a:rect l="0" t="0" r="r" b="b"/>
                <a:pathLst>
                  <a:path w="215" h="187">
                    <a:moveTo>
                      <a:pt x="52" y="187"/>
                    </a:moveTo>
                    <a:lnTo>
                      <a:pt x="0" y="95"/>
                    </a:lnTo>
                    <a:lnTo>
                      <a:pt x="52" y="0"/>
                    </a:lnTo>
                    <a:lnTo>
                      <a:pt x="160" y="0"/>
                    </a:lnTo>
                    <a:lnTo>
                      <a:pt x="215" y="95"/>
                    </a:lnTo>
                    <a:lnTo>
                      <a:pt x="160" y="187"/>
                    </a:lnTo>
                    <a:lnTo>
                      <a:pt x="52" y="187"/>
                    </a:lnTo>
                    <a:close/>
                  </a:path>
                </a:pathLst>
              </a:custGeom>
              <a:solidFill>
                <a:srgbClr val="FFC20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</p:grpSp>
      </p:grp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71329" y="5118141"/>
            <a:ext cx="6400800" cy="1158875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34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64719" y="3941857"/>
            <a:ext cx="6247919" cy="752475"/>
          </a:xfrm>
        </p:spPr>
        <p:txBody>
          <a:bodyPr anchor="b"/>
          <a:lstStyle>
            <a:lvl1pPr algn="l">
              <a:lnSpc>
                <a:spcPct val="90000"/>
              </a:lnSpc>
              <a:def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1890213" y="659966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  <a:latin typeface="Century Gothic" pitchFamily="34" charset="0"/>
              </a:rPr>
              <a:t>© 2012 Aerohive Networks CONFIDENTIAL</a:t>
            </a:r>
            <a:endParaRPr lang="en-US" sz="800" dirty="0">
              <a:solidFill>
                <a:schemeClr val="bg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 l="18323" t="15186" r="16737" b="17197"/>
          <a:stretch>
            <a:fillRect/>
          </a:stretch>
        </p:blipFill>
        <p:spPr bwMode="auto">
          <a:xfrm>
            <a:off x="0" y="0"/>
            <a:ext cx="9155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96" y="3332967"/>
            <a:ext cx="6125008" cy="1362075"/>
          </a:xfrm>
        </p:spPr>
        <p:txBody>
          <a:bodyPr anchor="b"/>
          <a:lstStyle>
            <a:lvl1pPr algn="ctr">
              <a:def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517" y="5097040"/>
            <a:ext cx="6156967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/>
          <p:cNvSpPr/>
          <p:nvPr userDrawn="1"/>
        </p:nvSpPr>
        <p:spPr>
          <a:xfrm>
            <a:off x="3284538" y="2598738"/>
            <a:ext cx="1498600" cy="1292225"/>
          </a:xfrm>
          <a:prstGeom prst="hexagon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Hexagon 7"/>
          <p:cNvSpPr/>
          <p:nvPr userDrawn="1"/>
        </p:nvSpPr>
        <p:spPr>
          <a:xfrm>
            <a:off x="4513263" y="3284538"/>
            <a:ext cx="1498600" cy="1292225"/>
          </a:xfrm>
          <a:prstGeom prst="hexagon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Hexagon 8"/>
          <p:cNvSpPr/>
          <p:nvPr userDrawn="1"/>
        </p:nvSpPr>
        <p:spPr>
          <a:xfrm>
            <a:off x="3284538" y="3962400"/>
            <a:ext cx="1498600" cy="1292225"/>
          </a:xfrm>
          <a:prstGeom prst="hexagon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1194" y="1286536"/>
            <a:ext cx="8424461" cy="4827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Oran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/>
          <p:cNvSpPr/>
          <p:nvPr userDrawn="1"/>
        </p:nvSpPr>
        <p:spPr>
          <a:xfrm>
            <a:off x="3284538" y="2598738"/>
            <a:ext cx="1498600" cy="1292225"/>
          </a:xfrm>
          <a:prstGeom prst="hexagon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Hexagon 7"/>
          <p:cNvSpPr/>
          <p:nvPr userDrawn="1"/>
        </p:nvSpPr>
        <p:spPr>
          <a:xfrm>
            <a:off x="4513263" y="3284538"/>
            <a:ext cx="1498600" cy="1292225"/>
          </a:xfrm>
          <a:prstGeom prst="hexagon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Hexagon 8"/>
          <p:cNvSpPr/>
          <p:nvPr userDrawn="1"/>
        </p:nvSpPr>
        <p:spPr>
          <a:xfrm>
            <a:off x="3284538" y="3962400"/>
            <a:ext cx="1498600" cy="1292225"/>
          </a:xfrm>
          <a:prstGeom prst="hexagon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40858" y="1286536"/>
            <a:ext cx="8424461" cy="4827588"/>
          </a:xfrm>
        </p:spPr>
        <p:txBody>
          <a:bodyPr/>
          <a:lstStyle>
            <a:lvl1pPr marL="0" indent="0">
              <a:buFont typeface="Century Gothic" pitchFamily="34" charset="0"/>
              <a:buChar char=" "/>
              <a:defRPr>
                <a:solidFill>
                  <a:schemeClr val="accent4"/>
                </a:solidFill>
              </a:defRPr>
            </a:lvl1pPr>
            <a:lvl2pPr marL="349250" indent="-174625">
              <a:buFont typeface="Arial" pitchFamily="34" charset="0"/>
              <a:buChar char="•"/>
              <a:defRPr b="1">
                <a:solidFill>
                  <a:schemeClr val="tx1"/>
                </a:solidFill>
              </a:defRPr>
            </a:lvl2pPr>
            <a:lvl3pPr marL="577850" indent="-174625">
              <a:buClr>
                <a:schemeClr val="accent4"/>
              </a:buClr>
              <a:buFont typeface="Arial" pitchFamily="34" charset="0"/>
              <a:buChar char="›"/>
              <a:defRPr sz="1800">
                <a:solidFill>
                  <a:schemeClr val="bg2"/>
                </a:solidFill>
              </a:defRPr>
            </a:lvl3pPr>
            <a:lvl4pPr marL="806450" indent="-174625"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4pPr>
            <a:lvl5pPr marL="1089025" indent="-174625">
              <a:buFont typeface="Arial" pitchFamily="34" charset="0"/>
              <a:buChar char="–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no h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1194" y="1286536"/>
            <a:ext cx="8424461" cy="4827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 l="22649" t="17977" r="22650" b="1700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36"/>
          <p:cNvGrpSpPr>
            <a:grpSpLocks/>
          </p:cNvGrpSpPr>
          <p:nvPr userDrawn="1"/>
        </p:nvGrpSpPr>
        <p:grpSpPr bwMode="auto">
          <a:xfrm>
            <a:off x="0" y="-14288"/>
            <a:ext cx="9144000" cy="976313"/>
            <a:chOff x="1" y="-13648"/>
            <a:chExt cx="9144000" cy="975756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ltGray">
            <a:xfrm>
              <a:off x="1" y="632"/>
              <a:ext cx="9144000" cy="961476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ea typeface="+mn-ea"/>
                <a:cs typeface="Arial" charset="0"/>
              </a:endParaRPr>
            </a:p>
          </p:txBody>
        </p:sp>
        <p:pic>
          <p:nvPicPr>
            <p:cNvPr id="9" name="Picture 29"/>
            <p:cNvPicPr>
              <a:picLocks noChangeAspect="1" noChangeArrowheads="1"/>
            </p:cNvPicPr>
            <p:nvPr userDrawn="1"/>
          </p:nvPicPr>
          <p:blipFill>
            <a:blip r:embed="rId3"/>
            <a:srcRect l="6354" t="25446" b="24525"/>
            <a:stretch>
              <a:fillRect/>
            </a:stretch>
          </p:blipFill>
          <p:spPr bwMode="ltGray">
            <a:xfrm>
              <a:off x="170901" y="0"/>
              <a:ext cx="1789573" cy="956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4"/>
            <a:srcRect t="44569" r="74277" b="43660"/>
            <a:stretch>
              <a:fillRect/>
            </a:stretch>
          </p:blipFill>
          <p:spPr bwMode="ltGray">
            <a:xfrm>
              <a:off x="6699085" y="-13648"/>
              <a:ext cx="2444915" cy="972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8"/>
            <p:cNvGrpSpPr/>
            <p:nvPr userDrawn="1"/>
          </p:nvGrpSpPr>
          <p:grpSpPr bwMode="ltGray">
            <a:xfrm>
              <a:off x="7136932" y="189943"/>
              <a:ext cx="1626778" cy="621425"/>
              <a:chOff x="6855733" y="3119211"/>
              <a:chExt cx="3262313" cy="124618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Freeform 7"/>
              <p:cNvSpPr>
                <a:spLocks/>
              </p:cNvSpPr>
              <p:nvPr/>
            </p:nvSpPr>
            <p:spPr bwMode="ltGray">
              <a:xfrm>
                <a:off x="8328933" y="4178074"/>
                <a:ext cx="146050" cy="18256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5" y="82"/>
                  </a:cxn>
                  <a:cxn ang="0">
                    <a:pos x="75" y="0"/>
                  </a:cxn>
                  <a:cxn ang="0">
                    <a:pos x="92" y="0"/>
                  </a:cxn>
                  <a:cxn ang="0">
                    <a:pos x="92" y="115"/>
                  </a:cxn>
                  <a:cxn ang="0">
                    <a:pos x="85" y="115"/>
                  </a:cxn>
                  <a:cxn ang="0">
                    <a:pos x="16" y="33"/>
                  </a:cxn>
                  <a:cxn ang="0">
                    <a:pos x="16" y="115"/>
                  </a:cxn>
                  <a:cxn ang="0">
                    <a:pos x="0" y="115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92" h="115">
                    <a:moveTo>
                      <a:pt x="5" y="0"/>
                    </a:moveTo>
                    <a:lnTo>
                      <a:pt x="75" y="82"/>
                    </a:lnTo>
                    <a:lnTo>
                      <a:pt x="75" y="0"/>
                    </a:lnTo>
                    <a:lnTo>
                      <a:pt x="92" y="0"/>
                    </a:lnTo>
                    <a:lnTo>
                      <a:pt x="92" y="115"/>
                    </a:lnTo>
                    <a:lnTo>
                      <a:pt x="85" y="115"/>
                    </a:lnTo>
                    <a:lnTo>
                      <a:pt x="16" y="33"/>
                    </a:lnTo>
                    <a:lnTo>
                      <a:pt x="16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ltGray">
              <a:xfrm>
                <a:off x="8535308" y="4178074"/>
                <a:ext cx="104775" cy="182563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66" y="14"/>
                  </a:cxn>
                  <a:cxn ang="0">
                    <a:pos x="14" y="14"/>
                  </a:cxn>
                  <a:cxn ang="0">
                    <a:pos x="14" y="44"/>
                  </a:cxn>
                  <a:cxn ang="0">
                    <a:pos x="66" y="44"/>
                  </a:cxn>
                  <a:cxn ang="0">
                    <a:pos x="66" y="59"/>
                  </a:cxn>
                  <a:cxn ang="0">
                    <a:pos x="14" y="59"/>
                  </a:cxn>
                  <a:cxn ang="0">
                    <a:pos x="14" y="99"/>
                  </a:cxn>
                  <a:cxn ang="0">
                    <a:pos x="66" y="99"/>
                  </a:cxn>
                  <a:cxn ang="0">
                    <a:pos x="66" y="115"/>
                  </a:cxn>
                  <a:cxn ang="0">
                    <a:pos x="0" y="115"/>
                  </a:cxn>
                  <a:cxn ang="0">
                    <a:pos x="0" y="115"/>
                  </a:cxn>
                </a:cxnLst>
                <a:rect l="0" t="0" r="r" b="b"/>
                <a:pathLst>
                  <a:path w="66" h="115">
                    <a:moveTo>
                      <a:pt x="0" y="1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4"/>
                    </a:lnTo>
                    <a:lnTo>
                      <a:pt x="14" y="14"/>
                    </a:lnTo>
                    <a:lnTo>
                      <a:pt x="14" y="44"/>
                    </a:lnTo>
                    <a:lnTo>
                      <a:pt x="66" y="44"/>
                    </a:lnTo>
                    <a:lnTo>
                      <a:pt x="66" y="59"/>
                    </a:lnTo>
                    <a:lnTo>
                      <a:pt x="14" y="59"/>
                    </a:lnTo>
                    <a:lnTo>
                      <a:pt x="14" y="99"/>
                    </a:lnTo>
                    <a:lnTo>
                      <a:pt x="66" y="99"/>
                    </a:lnTo>
                    <a:lnTo>
                      <a:pt x="66" y="115"/>
                    </a:lnTo>
                    <a:lnTo>
                      <a:pt x="0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ltGray">
              <a:xfrm>
                <a:off x="8681358" y="4178074"/>
                <a:ext cx="104775" cy="182563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66" y="14"/>
                  </a:cxn>
                  <a:cxn ang="0">
                    <a:pos x="40" y="14"/>
                  </a:cxn>
                  <a:cxn ang="0">
                    <a:pos x="40" y="115"/>
                  </a:cxn>
                  <a:cxn ang="0">
                    <a:pos x="26" y="115"/>
                  </a:cxn>
                  <a:cxn ang="0">
                    <a:pos x="26" y="115"/>
                  </a:cxn>
                  <a:cxn ang="0">
                    <a:pos x="26" y="14"/>
                  </a:cxn>
                  <a:cxn ang="0">
                    <a:pos x="0" y="14"/>
                  </a:cxn>
                </a:cxnLst>
                <a:rect l="0" t="0" r="r" b="b"/>
                <a:pathLst>
                  <a:path w="66" h="115">
                    <a:moveTo>
                      <a:pt x="0" y="14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66" y="14"/>
                    </a:lnTo>
                    <a:lnTo>
                      <a:pt x="40" y="14"/>
                    </a:lnTo>
                    <a:lnTo>
                      <a:pt x="40" y="115"/>
                    </a:lnTo>
                    <a:lnTo>
                      <a:pt x="26" y="115"/>
                    </a:lnTo>
                    <a:lnTo>
                      <a:pt x="26" y="115"/>
                    </a:lnTo>
                    <a:lnTo>
                      <a:pt x="26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ltGray">
              <a:xfrm>
                <a:off x="8827408" y="4178074"/>
                <a:ext cx="217488" cy="18256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14" y="0"/>
                  </a:cxn>
                  <a:cxn ang="0">
                    <a:pos x="35" y="75"/>
                  </a:cxn>
                  <a:cxn ang="0">
                    <a:pos x="66" y="0"/>
                  </a:cxn>
                  <a:cxn ang="0">
                    <a:pos x="69" y="0"/>
                  </a:cxn>
                  <a:cxn ang="0">
                    <a:pos x="71" y="0"/>
                  </a:cxn>
                  <a:cxn ang="0">
                    <a:pos x="102" y="75"/>
                  </a:cxn>
                  <a:cxn ang="0">
                    <a:pos x="123" y="0"/>
                  </a:cxn>
                  <a:cxn ang="0">
                    <a:pos x="137" y="0"/>
                  </a:cxn>
                  <a:cxn ang="0">
                    <a:pos x="104" y="115"/>
                  </a:cxn>
                  <a:cxn ang="0">
                    <a:pos x="104" y="115"/>
                  </a:cxn>
                  <a:cxn ang="0">
                    <a:pos x="104" y="115"/>
                  </a:cxn>
                  <a:cxn ang="0">
                    <a:pos x="99" y="115"/>
                  </a:cxn>
                  <a:cxn ang="0">
                    <a:pos x="69" y="33"/>
                  </a:cxn>
                  <a:cxn ang="0">
                    <a:pos x="35" y="115"/>
                  </a:cxn>
                  <a:cxn ang="0">
                    <a:pos x="35" y="115"/>
                  </a:cxn>
                  <a:cxn ang="0">
                    <a:pos x="31" y="115"/>
                  </a:cxn>
                  <a:cxn ang="0">
                    <a:pos x="0" y="2"/>
                  </a:cxn>
                </a:cxnLst>
                <a:rect l="0" t="0" r="r" b="b"/>
                <a:pathLst>
                  <a:path w="137" h="115">
                    <a:moveTo>
                      <a:pt x="0" y="2"/>
                    </a:moveTo>
                    <a:lnTo>
                      <a:pt x="0" y="0"/>
                    </a:lnTo>
                    <a:lnTo>
                      <a:pt x="14" y="0"/>
                    </a:lnTo>
                    <a:lnTo>
                      <a:pt x="35" y="75"/>
                    </a:lnTo>
                    <a:lnTo>
                      <a:pt x="66" y="0"/>
                    </a:lnTo>
                    <a:lnTo>
                      <a:pt x="69" y="0"/>
                    </a:lnTo>
                    <a:lnTo>
                      <a:pt x="71" y="0"/>
                    </a:lnTo>
                    <a:lnTo>
                      <a:pt x="102" y="75"/>
                    </a:lnTo>
                    <a:lnTo>
                      <a:pt x="123" y="0"/>
                    </a:lnTo>
                    <a:lnTo>
                      <a:pt x="137" y="0"/>
                    </a:lnTo>
                    <a:lnTo>
                      <a:pt x="104" y="115"/>
                    </a:lnTo>
                    <a:lnTo>
                      <a:pt x="104" y="115"/>
                    </a:lnTo>
                    <a:lnTo>
                      <a:pt x="104" y="115"/>
                    </a:lnTo>
                    <a:lnTo>
                      <a:pt x="99" y="115"/>
                    </a:lnTo>
                    <a:lnTo>
                      <a:pt x="69" y="33"/>
                    </a:lnTo>
                    <a:lnTo>
                      <a:pt x="35" y="115"/>
                    </a:lnTo>
                    <a:lnTo>
                      <a:pt x="35" y="115"/>
                    </a:lnTo>
                    <a:lnTo>
                      <a:pt x="31" y="11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D6E7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ltGray">
              <a:xfrm>
                <a:off x="8827408" y="4178074"/>
                <a:ext cx="217488" cy="18256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14" y="0"/>
                  </a:cxn>
                  <a:cxn ang="0">
                    <a:pos x="35" y="75"/>
                  </a:cxn>
                  <a:cxn ang="0">
                    <a:pos x="66" y="0"/>
                  </a:cxn>
                  <a:cxn ang="0">
                    <a:pos x="69" y="0"/>
                  </a:cxn>
                  <a:cxn ang="0">
                    <a:pos x="71" y="0"/>
                  </a:cxn>
                  <a:cxn ang="0">
                    <a:pos x="102" y="75"/>
                  </a:cxn>
                  <a:cxn ang="0">
                    <a:pos x="123" y="0"/>
                  </a:cxn>
                  <a:cxn ang="0">
                    <a:pos x="137" y="0"/>
                  </a:cxn>
                  <a:cxn ang="0">
                    <a:pos x="104" y="115"/>
                  </a:cxn>
                  <a:cxn ang="0">
                    <a:pos x="104" y="115"/>
                  </a:cxn>
                  <a:cxn ang="0">
                    <a:pos x="104" y="115"/>
                  </a:cxn>
                  <a:cxn ang="0">
                    <a:pos x="99" y="115"/>
                  </a:cxn>
                  <a:cxn ang="0">
                    <a:pos x="69" y="33"/>
                  </a:cxn>
                  <a:cxn ang="0">
                    <a:pos x="35" y="115"/>
                  </a:cxn>
                  <a:cxn ang="0">
                    <a:pos x="35" y="115"/>
                  </a:cxn>
                  <a:cxn ang="0">
                    <a:pos x="31" y="115"/>
                  </a:cxn>
                  <a:cxn ang="0">
                    <a:pos x="0" y="2"/>
                  </a:cxn>
                </a:cxnLst>
                <a:rect l="0" t="0" r="r" b="b"/>
                <a:pathLst>
                  <a:path w="137" h="115">
                    <a:moveTo>
                      <a:pt x="0" y="2"/>
                    </a:moveTo>
                    <a:lnTo>
                      <a:pt x="0" y="0"/>
                    </a:lnTo>
                    <a:lnTo>
                      <a:pt x="14" y="0"/>
                    </a:lnTo>
                    <a:lnTo>
                      <a:pt x="35" y="75"/>
                    </a:lnTo>
                    <a:lnTo>
                      <a:pt x="66" y="0"/>
                    </a:lnTo>
                    <a:lnTo>
                      <a:pt x="69" y="0"/>
                    </a:lnTo>
                    <a:lnTo>
                      <a:pt x="71" y="0"/>
                    </a:lnTo>
                    <a:lnTo>
                      <a:pt x="102" y="75"/>
                    </a:lnTo>
                    <a:lnTo>
                      <a:pt x="123" y="0"/>
                    </a:lnTo>
                    <a:lnTo>
                      <a:pt x="137" y="0"/>
                    </a:lnTo>
                    <a:lnTo>
                      <a:pt x="104" y="115"/>
                    </a:lnTo>
                    <a:lnTo>
                      <a:pt x="104" y="115"/>
                    </a:lnTo>
                    <a:lnTo>
                      <a:pt x="104" y="115"/>
                    </a:lnTo>
                    <a:lnTo>
                      <a:pt x="99" y="115"/>
                    </a:lnTo>
                    <a:lnTo>
                      <a:pt x="69" y="33"/>
                    </a:lnTo>
                    <a:lnTo>
                      <a:pt x="35" y="115"/>
                    </a:lnTo>
                    <a:lnTo>
                      <a:pt x="35" y="115"/>
                    </a:lnTo>
                    <a:lnTo>
                      <a:pt x="31" y="115"/>
                    </a:lnTo>
                    <a:lnTo>
                      <a:pt x="0" y="2"/>
                    </a:ln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ltGray">
              <a:xfrm>
                <a:off x="9078233" y="4170136"/>
                <a:ext cx="192088" cy="195263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51" y="26"/>
                  </a:cxn>
                  <a:cxn ang="0">
                    <a:pos x="51" y="26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3" y="13"/>
                  </a:cxn>
                  <a:cxn ang="0">
                    <a:pos x="3" y="13"/>
                  </a:cxn>
                  <a:cxn ang="0">
                    <a:pos x="13" y="4"/>
                  </a:cxn>
                  <a:cxn ang="0">
                    <a:pos x="13" y="4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5" y="7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2" y="40"/>
                  </a:cxn>
                  <a:cxn ang="0">
                    <a:pos x="12" y="40"/>
                  </a:cxn>
                  <a:cxn ang="0">
                    <a:pos x="25" y="46"/>
                  </a:cxn>
                  <a:cxn ang="0">
                    <a:pos x="25" y="46"/>
                  </a:cxn>
                  <a:cxn ang="0">
                    <a:pos x="35" y="43"/>
                  </a:cxn>
                  <a:cxn ang="0">
                    <a:pos x="35" y="43"/>
                  </a:cxn>
                  <a:cxn ang="0">
                    <a:pos x="42" y="36"/>
                  </a:cxn>
                  <a:cxn ang="0">
                    <a:pos x="42" y="36"/>
                  </a:cxn>
                  <a:cxn ang="0">
                    <a:pos x="45" y="26"/>
                  </a:cxn>
                  <a:cxn ang="0">
                    <a:pos x="45" y="26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5" y="9"/>
                  </a:cxn>
                  <a:cxn ang="0">
                    <a:pos x="35" y="9"/>
                  </a:cxn>
                  <a:cxn ang="0">
                    <a:pos x="25" y="7"/>
                  </a:cxn>
                  <a:cxn ang="0">
                    <a:pos x="25" y="7"/>
                  </a:cxn>
                </a:cxnLst>
                <a:rect l="0" t="0" r="r" b="b"/>
                <a:pathLst>
                  <a:path w="51" h="52">
                    <a:moveTo>
                      <a:pt x="25" y="0"/>
                    </a:moveTo>
                    <a:cubicBezTo>
                      <a:pt x="32" y="0"/>
                      <a:pt x="39" y="3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3"/>
                      <a:pt x="51" y="19"/>
                      <a:pt x="51" y="26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33"/>
                      <a:pt x="49" y="39"/>
                      <a:pt x="44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18" y="52"/>
                      <a:pt x="12" y="49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2"/>
                      <a:pt x="1" y="17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6" y="9"/>
                      <a:pt x="9" y="6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2"/>
                      <a:pt x="21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7"/>
                    </a:moveTo>
                    <a:cubicBezTo>
                      <a:pt x="22" y="7"/>
                      <a:pt x="19" y="8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3" y="11"/>
                      <a:pt x="11" y="13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9"/>
                      <a:pt x="6" y="23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32"/>
                      <a:pt x="8" y="36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6" y="44"/>
                      <a:pt x="20" y="46"/>
                      <a:pt x="25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32" y="45"/>
                      <a:pt x="35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8" y="41"/>
                      <a:pt x="40" y="39"/>
                      <a:pt x="42" y="36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4" y="33"/>
                      <a:pt x="45" y="30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2"/>
                      <a:pt x="44" y="19"/>
                      <a:pt x="42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0" y="13"/>
                      <a:pt x="38" y="11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2" y="8"/>
                      <a:pt x="29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8" name="Freeform 13"/>
              <p:cNvSpPr>
                <a:spLocks noEditPoints="1"/>
              </p:cNvSpPr>
              <p:nvPr/>
            </p:nvSpPr>
            <p:spPr bwMode="ltGray">
              <a:xfrm>
                <a:off x="9314771" y="4178074"/>
                <a:ext cx="123825" cy="182563"/>
              </a:xfrm>
              <a:custGeom>
                <a:avLst/>
                <a:gdLst/>
                <a:ahLst/>
                <a:cxnLst>
                  <a:cxn ang="0">
                    <a:pos x="25" y="49"/>
                  </a:cxn>
                  <a:cxn ang="0">
                    <a:pos x="8" y="27"/>
                  </a:cxn>
                  <a:cxn ang="0">
                    <a:pos x="7" y="27"/>
                  </a:cxn>
                  <a:cxn ang="0">
                    <a:pos x="7" y="49"/>
                  </a:cxn>
                  <a:cxn ang="0">
                    <a:pos x="0" y="4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9" y="5"/>
                  </a:cxn>
                  <a:cxn ang="0">
                    <a:pos x="29" y="5"/>
                  </a:cxn>
                  <a:cxn ang="0">
                    <a:pos x="31" y="13"/>
                  </a:cxn>
                  <a:cxn ang="0">
                    <a:pos x="31" y="13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24" y="25"/>
                  </a:cxn>
                  <a:cxn ang="0">
                    <a:pos x="24" y="25"/>
                  </a:cxn>
                  <a:cxn ang="0">
                    <a:pos x="16" y="27"/>
                  </a:cxn>
                  <a:cxn ang="0">
                    <a:pos x="16" y="27"/>
                  </a:cxn>
                  <a:cxn ang="0">
                    <a:pos x="33" y="49"/>
                  </a:cxn>
                  <a:cxn ang="0">
                    <a:pos x="25" y="49"/>
                  </a:cxn>
                  <a:cxn ang="0">
                    <a:pos x="7" y="20"/>
                  </a:cxn>
                  <a:cxn ang="0">
                    <a:pos x="14" y="20"/>
                  </a:cxn>
                  <a:cxn ang="0">
                    <a:pos x="21" y="20"/>
                  </a:cxn>
                  <a:cxn ang="0">
                    <a:pos x="21" y="20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7" y="6"/>
                  </a:cxn>
                  <a:cxn ang="0">
                    <a:pos x="7" y="20"/>
                  </a:cxn>
                </a:cxnLst>
                <a:rect l="0" t="0" r="r" b="b"/>
                <a:pathLst>
                  <a:path w="33" h="49">
                    <a:moveTo>
                      <a:pt x="25" y="49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1"/>
                      <a:pt x="27" y="2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1" y="7"/>
                      <a:pt x="31" y="10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6"/>
                      <a:pt x="31" y="18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22"/>
                      <a:pt x="26" y="24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2" y="26"/>
                      <a:pt x="19" y="26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25" y="49"/>
                      <a:pt x="25" y="49"/>
                      <a:pt x="25" y="49"/>
                    </a:cubicBezTo>
                    <a:close/>
                    <a:moveTo>
                      <a:pt x="7" y="20"/>
                    </a:moveTo>
                    <a:cubicBezTo>
                      <a:pt x="14" y="20"/>
                      <a:pt x="14" y="20"/>
                      <a:pt x="14" y="20"/>
                    </a:cubicBezTo>
                    <a:cubicBezTo>
                      <a:pt x="17" y="20"/>
                      <a:pt x="19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2" y="19"/>
                      <a:pt x="23" y="18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5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0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7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0"/>
                      <a:pt x="7" y="20"/>
                      <a:pt x="7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ltGray">
              <a:xfrm>
                <a:off x="9498921" y="4178074"/>
                <a:ext cx="127000" cy="182563"/>
              </a:xfrm>
              <a:custGeom>
                <a:avLst/>
                <a:gdLst/>
                <a:ahLst/>
                <a:cxnLst>
                  <a:cxn ang="0">
                    <a:pos x="61" y="115"/>
                  </a:cxn>
                  <a:cxn ang="0">
                    <a:pos x="14" y="66"/>
                  </a:cxn>
                  <a:cxn ang="0">
                    <a:pos x="14" y="115"/>
                  </a:cxn>
                  <a:cxn ang="0">
                    <a:pos x="0" y="1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4" y="0"/>
                  </a:cxn>
                  <a:cxn ang="0">
                    <a:pos x="14" y="37"/>
                  </a:cxn>
                  <a:cxn ang="0">
                    <a:pos x="57" y="0"/>
                  </a:cxn>
                  <a:cxn ang="0">
                    <a:pos x="78" y="0"/>
                  </a:cxn>
                  <a:cxn ang="0">
                    <a:pos x="21" y="51"/>
                  </a:cxn>
                  <a:cxn ang="0">
                    <a:pos x="80" y="115"/>
                  </a:cxn>
                  <a:cxn ang="0">
                    <a:pos x="61" y="115"/>
                  </a:cxn>
                  <a:cxn ang="0">
                    <a:pos x="61" y="115"/>
                  </a:cxn>
                </a:cxnLst>
                <a:rect l="0" t="0" r="r" b="b"/>
                <a:pathLst>
                  <a:path w="80" h="115">
                    <a:moveTo>
                      <a:pt x="61" y="115"/>
                    </a:moveTo>
                    <a:lnTo>
                      <a:pt x="14" y="66"/>
                    </a:lnTo>
                    <a:lnTo>
                      <a:pt x="14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37"/>
                    </a:lnTo>
                    <a:lnTo>
                      <a:pt x="57" y="0"/>
                    </a:lnTo>
                    <a:lnTo>
                      <a:pt x="78" y="0"/>
                    </a:lnTo>
                    <a:lnTo>
                      <a:pt x="21" y="51"/>
                    </a:lnTo>
                    <a:lnTo>
                      <a:pt x="80" y="115"/>
                    </a:lnTo>
                    <a:lnTo>
                      <a:pt x="61" y="115"/>
                    </a:lnTo>
                    <a:lnTo>
                      <a:pt x="61" y="1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ltGray">
              <a:xfrm>
                <a:off x="9659258" y="4170136"/>
                <a:ext cx="109538" cy="195263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0" y="41"/>
                  </a:cxn>
                  <a:cxn ang="0">
                    <a:pos x="5" y="37"/>
                  </a:cxn>
                  <a:cxn ang="0">
                    <a:pos x="6" y="38"/>
                  </a:cxn>
                  <a:cxn ang="0">
                    <a:pos x="15" y="46"/>
                  </a:cxn>
                  <a:cxn ang="0">
                    <a:pos x="15" y="46"/>
                  </a:cxn>
                  <a:cxn ang="0">
                    <a:pos x="19" y="45"/>
                  </a:cxn>
                  <a:cxn ang="0">
                    <a:pos x="19" y="45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1" y="34"/>
                  </a:cxn>
                  <a:cxn ang="0">
                    <a:pos x="21" y="34"/>
                  </a:cxn>
                  <a:cxn ang="0">
                    <a:pos x="13" y="27"/>
                  </a:cxn>
                  <a:cxn ang="0">
                    <a:pos x="13" y="27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24" y="13"/>
                  </a:cxn>
                  <a:cxn ang="0">
                    <a:pos x="23" y="12"/>
                  </a:cxn>
                  <a:cxn ang="0">
                    <a:pos x="19" y="8"/>
                  </a:cxn>
                  <a:cxn ang="0">
                    <a:pos x="19" y="8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7" y="31"/>
                  </a:cxn>
                  <a:cxn ang="0">
                    <a:pos x="27" y="31"/>
                  </a:cxn>
                  <a:cxn ang="0">
                    <a:pos x="29" y="38"/>
                  </a:cxn>
                  <a:cxn ang="0">
                    <a:pos x="29" y="3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15" y="52"/>
                  </a:cxn>
                  <a:cxn ang="0">
                    <a:pos x="15" y="52"/>
                  </a:cxn>
                  <a:cxn ang="0">
                    <a:pos x="15" y="52"/>
                  </a:cxn>
                  <a:cxn ang="0">
                    <a:pos x="15" y="52"/>
                  </a:cxn>
                  <a:cxn ang="0">
                    <a:pos x="7" y="49"/>
                  </a:cxn>
                  <a:cxn ang="0">
                    <a:pos x="7" y="49"/>
                  </a:cxn>
                  <a:cxn ang="0">
                    <a:pos x="0" y="41"/>
                  </a:cxn>
                  <a:cxn ang="0">
                    <a:pos x="0" y="41"/>
                  </a:cxn>
                </a:cxnLst>
                <a:rect l="0" t="0" r="r" b="b"/>
                <a:pathLst>
                  <a:path w="29" h="52">
                    <a:moveTo>
                      <a:pt x="0" y="41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8" y="43"/>
                      <a:pt x="11" y="46"/>
                      <a:pt x="15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6"/>
                      <a:pt x="17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4"/>
                      <a:pt x="21" y="43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0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7"/>
                      <a:pt x="22" y="36"/>
                      <a:pt x="21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17" y="30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9" y="24"/>
                      <a:pt x="7" y="22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18"/>
                      <a:pt x="3" y="15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0"/>
                      <a:pt x="4" y="8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7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1" y="1"/>
                      <a:pt x="13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4" y="3"/>
                      <a:pt x="26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1" y="10"/>
                      <a:pt x="20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7"/>
                      <a:pt x="16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10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10" y="14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6"/>
                      <a:pt x="11" y="17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5" y="20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2" y="25"/>
                      <a:pt x="25" y="28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3"/>
                      <a:pt x="29" y="36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42"/>
                      <a:pt x="28" y="45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2" y="50"/>
                      <a:pt x="19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2" y="52"/>
                      <a:pt x="9" y="51"/>
                      <a:pt x="7" y="49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4" y="48"/>
                      <a:pt x="2" y="45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1" name="Freeform 16"/>
              <p:cNvSpPr>
                <a:spLocks noEditPoints="1"/>
              </p:cNvSpPr>
              <p:nvPr/>
            </p:nvSpPr>
            <p:spPr bwMode="ltGray">
              <a:xfrm>
                <a:off x="6855733" y="3600224"/>
                <a:ext cx="430213" cy="454025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71" y="286"/>
                  </a:cxn>
                  <a:cxn ang="0">
                    <a:pos x="241" y="286"/>
                  </a:cxn>
                  <a:cxn ang="0">
                    <a:pos x="196" y="191"/>
                  </a:cxn>
                  <a:cxn ang="0">
                    <a:pos x="75" y="191"/>
                  </a:cxn>
                  <a:cxn ang="0">
                    <a:pos x="30" y="286"/>
                  </a:cxn>
                  <a:cxn ang="0">
                    <a:pos x="0" y="286"/>
                  </a:cxn>
                  <a:cxn ang="0">
                    <a:pos x="132" y="0"/>
                  </a:cxn>
                  <a:cxn ang="0">
                    <a:pos x="139" y="0"/>
                  </a:cxn>
                  <a:cxn ang="0">
                    <a:pos x="137" y="59"/>
                  </a:cxn>
                  <a:cxn ang="0">
                    <a:pos x="87" y="163"/>
                  </a:cxn>
                  <a:cxn ang="0">
                    <a:pos x="184" y="163"/>
                  </a:cxn>
                  <a:cxn ang="0">
                    <a:pos x="137" y="59"/>
                  </a:cxn>
                </a:cxnLst>
                <a:rect l="0" t="0" r="r" b="b"/>
                <a:pathLst>
                  <a:path w="271" h="286">
                    <a:moveTo>
                      <a:pt x="139" y="0"/>
                    </a:moveTo>
                    <a:lnTo>
                      <a:pt x="271" y="286"/>
                    </a:lnTo>
                    <a:lnTo>
                      <a:pt x="241" y="286"/>
                    </a:lnTo>
                    <a:lnTo>
                      <a:pt x="196" y="191"/>
                    </a:lnTo>
                    <a:lnTo>
                      <a:pt x="75" y="191"/>
                    </a:lnTo>
                    <a:lnTo>
                      <a:pt x="30" y="286"/>
                    </a:lnTo>
                    <a:lnTo>
                      <a:pt x="0" y="286"/>
                    </a:lnTo>
                    <a:lnTo>
                      <a:pt x="132" y="0"/>
                    </a:lnTo>
                    <a:lnTo>
                      <a:pt x="139" y="0"/>
                    </a:lnTo>
                    <a:close/>
                    <a:moveTo>
                      <a:pt x="137" y="59"/>
                    </a:moveTo>
                    <a:lnTo>
                      <a:pt x="87" y="163"/>
                    </a:lnTo>
                    <a:lnTo>
                      <a:pt x="184" y="163"/>
                    </a:lnTo>
                    <a:lnTo>
                      <a:pt x="137" y="5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2" name="Freeform 17"/>
              <p:cNvSpPr>
                <a:spLocks noEditPoints="1"/>
              </p:cNvSpPr>
              <p:nvPr/>
            </p:nvSpPr>
            <p:spPr bwMode="ltGray">
              <a:xfrm>
                <a:off x="7316108" y="3708174"/>
                <a:ext cx="341313" cy="352425"/>
              </a:xfrm>
              <a:custGeom>
                <a:avLst/>
                <a:gdLst/>
                <a:ahLst/>
                <a:cxnLst>
                  <a:cxn ang="0">
                    <a:pos x="79" y="62"/>
                  </a:cxn>
                  <a:cxn ang="0">
                    <a:pos x="88" y="67"/>
                  </a:cxn>
                  <a:cxn ang="0">
                    <a:pos x="77" y="82"/>
                  </a:cxn>
                  <a:cxn ang="0">
                    <a:pos x="64" y="91"/>
                  </a:cxn>
                  <a:cxn ang="0">
                    <a:pos x="46" y="94"/>
                  </a:cxn>
                  <a:cxn ang="0">
                    <a:pos x="12" y="79"/>
                  </a:cxn>
                  <a:cxn ang="0">
                    <a:pos x="0" y="47"/>
                  </a:cxn>
                  <a:cxn ang="0">
                    <a:pos x="10" y="17"/>
                  </a:cxn>
                  <a:cxn ang="0">
                    <a:pos x="45" y="0"/>
                  </a:cxn>
                  <a:cxn ang="0">
                    <a:pos x="82" y="17"/>
                  </a:cxn>
                  <a:cxn ang="0">
                    <a:pos x="91" y="48"/>
                  </a:cxn>
                  <a:cxn ang="0">
                    <a:pos x="12" y="48"/>
                  </a:cxn>
                  <a:cxn ang="0">
                    <a:pos x="21" y="73"/>
                  </a:cxn>
                  <a:cxn ang="0">
                    <a:pos x="45" y="83"/>
                  </a:cxn>
                  <a:cxn ang="0">
                    <a:pos x="58" y="81"/>
                  </a:cxn>
                  <a:cxn ang="0">
                    <a:pos x="69" y="75"/>
                  </a:cxn>
                  <a:cxn ang="0">
                    <a:pos x="79" y="62"/>
                  </a:cxn>
                  <a:cxn ang="0">
                    <a:pos x="79" y="38"/>
                  </a:cxn>
                  <a:cxn ang="0">
                    <a:pos x="72" y="23"/>
                  </a:cxn>
                  <a:cxn ang="0">
                    <a:pos x="61" y="14"/>
                  </a:cxn>
                  <a:cxn ang="0">
                    <a:pos x="45" y="11"/>
                  </a:cxn>
                  <a:cxn ang="0">
                    <a:pos x="23" y="19"/>
                  </a:cxn>
                  <a:cxn ang="0">
                    <a:pos x="13" y="38"/>
                  </a:cxn>
                  <a:cxn ang="0">
                    <a:pos x="79" y="38"/>
                  </a:cxn>
                </a:cxnLst>
                <a:rect l="0" t="0" r="r" b="b"/>
                <a:pathLst>
                  <a:path w="91" h="94">
                    <a:moveTo>
                      <a:pt x="79" y="62"/>
                    </a:moveTo>
                    <a:cubicBezTo>
                      <a:pt x="88" y="67"/>
                      <a:pt x="88" y="67"/>
                      <a:pt x="88" y="67"/>
                    </a:cubicBezTo>
                    <a:cubicBezTo>
                      <a:pt x="85" y="73"/>
                      <a:pt x="82" y="78"/>
                      <a:pt x="77" y="82"/>
                    </a:cubicBezTo>
                    <a:cubicBezTo>
                      <a:pt x="73" y="86"/>
                      <a:pt x="69" y="89"/>
                      <a:pt x="64" y="91"/>
                    </a:cubicBezTo>
                    <a:cubicBezTo>
                      <a:pt x="58" y="93"/>
                      <a:pt x="52" y="94"/>
                      <a:pt x="46" y="94"/>
                    </a:cubicBezTo>
                    <a:cubicBezTo>
                      <a:pt x="32" y="94"/>
                      <a:pt x="20" y="89"/>
                      <a:pt x="12" y="79"/>
                    </a:cubicBezTo>
                    <a:cubicBezTo>
                      <a:pt x="4" y="70"/>
                      <a:pt x="0" y="59"/>
                      <a:pt x="0" y="47"/>
                    </a:cubicBezTo>
                    <a:cubicBezTo>
                      <a:pt x="0" y="36"/>
                      <a:pt x="3" y="26"/>
                      <a:pt x="10" y="17"/>
                    </a:cubicBezTo>
                    <a:cubicBezTo>
                      <a:pt x="19" y="6"/>
                      <a:pt x="31" y="0"/>
                      <a:pt x="45" y="0"/>
                    </a:cubicBezTo>
                    <a:cubicBezTo>
                      <a:pt x="60" y="0"/>
                      <a:pt x="73" y="6"/>
                      <a:pt x="82" y="17"/>
                    </a:cubicBezTo>
                    <a:cubicBezTo>
                      <a:pt x="88" y="25"/>
                      <a:pt x="91" y="36"/>
                      <a:pt x="91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8"/>
                      <a:pt x="15" y="67"/>
                      <a:pt x="21" y="73"/>
                    </a:cubicBezTo>
                    <a:cubicBezTo>
                      <a:pt x="28" y="80"/>
                      <a:pt x="36" y="83"/>
                      <a:pt x="45" y="83"/>
                    </a:cubicBezTo>
                    <a:cubicBezTo>
                      <a:pt x="50" y="83"/>
                      <a:pt x="54" y="82"/>
                      <a:pt x="58" y="81"/>
                    </a:cubicBezTo>
                    <a:cubicBezTo>
                      <a:pt x="62" y="79"/>
                      <a:pt x="66" y="77"/>
                      <a:pt x="69" y="75"/>
                    </a:cubicBezTo>
                    <a:cubicBezTo>
                      <a:pt x="72" y="72"/>
                      <a:pt x="75" y="68"/>
                      <a:pt x="79" y="62"/>
                    </a:cubicBezTo>
                    <a:close/>
                    <a:moveTo>
                      <a:pt x="79" y="38"/>
                    </a:moveTo>
                    <a:cubicBezTo>
                      <a:pt x="77" y="32"/>
                      <a:pt x="75" y="27"/>
                      <a:pt x="72" y="23"/>
                    </a:cubicBezTo>
                    <a:cubicBezTo>
                      <a:pt x="69" y="20"/>
                      <a:pt x="65" y="17"/>
                      <a:pt x="61" y="14"/>
                    </a:cubicBezTo>
                    <a:cubicBezTo>
                      <a:pt x="56" y="12"/>
                      <a:pt x="51" y="11"/>
                      <a:pt x="45" y="11"/>
                    </a:cubicBezTo>
                    <a:cubicBezTo>
                      <a:pt x="37" y="11"/>
                      <a:pt x="29" y="14"/>
                      <a:pt x="23" y="19"/>
                    </a:cubicBezTo>
                    <a:cubicBezTo>
                      <a:pt x="18" y="24"/>
                      <a:pt x="15" y="30"/>
                      <a:pt x="13" y="38"/>
                    </a:cubicBezTo>
                    <a:lnTo>
                      <a:pt x="79" y="3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ltGray">
              <a:xfrm>
                <a:off x="7725683" y="3708174"/>
                <a:ext cx="168275" cy="34607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2" y="2"/>
                  </a:cxn>
                  <a:cxn ang="0">
                    <a:pos x="12" y="15"/>
                  </a:cxn>
                  <a:cxn ang="0">
                    <a:pos x="23" y="4"/>
                  </a:cxn>
                  <a:cxn ang="0">
                    <a:pos x="35" y="0"/>
                  </a:cxn>
                  <a:cxn ang="0">
                    <a:pos x="45" y="3"/>
                  </a:cxn>
                  <a:cxn ang="0">
                    <a:pos x="39" y="13"/>
                  </a:cxn>
                  <a:cxn ang="0">
                    <a:pos x="33" y="11"/>
                  </a:cxn>
                  <a:cxn ang="0">
                    <a:pos x="22" y="16"/>
                  </a:cxn>
                  <a:cxn ang="0">
                    <a:pos x="14" y="30"/>
                  </a:cxn>
                  <a:cxn ang="0">
                    <a:pos x="12" y="61"/>
                  </a:cxn>
                  <a:cxn ang="0">
                    <a:pos x="12" y="92"/>
                  </a:cxn>
                  <a:cxn ang="0">
                    <a:pos x="0" y="92"/>
                  </a:cxn>
                  <a:cxn ang="0">
                    <a:pos x="0" y="2"/>
                  </a:cxn>
                </a:cxnLst>
                <a:rect l="0" t="0" r="r" b="b"/>
                <a:pathLst>
                  <a:path w="45" h="92">
                    <a:moveTo>
                      <a:pt x="0" y="2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5" y="10"/>
                      <a:pt x="19" y="6"/>
                      <a:pt x="23" y="4"/>
                    </a:cubicBezTo>
                    <a:cubicBezTo>
                      <a:pt x="27" y="1"/>
                      <a:pt x="31" y="0"/>
                      <a:pt x="35" y="0"/>
                    </a:cubicBezTo>
                    <a:cubicBezTo>
                      <a:pt x="38" y="0"/>
                      <a:pt x="41" y="1"/>
                      <a:pt x="45" y="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7" y="12"/>
                      <a:pt x="35" y="11"/>
                      <a:pt x="33" y="11"/>
                    </a:cubicBezTo>
                    <a:cubicBezTo>
                      <a:pt x="29" y="11"/>
                      <a:pt x="26" y="13"/>
                      <a:pt x="22" y="16"/>
                    </a:cubicBezTo>
                    <a:cubicBezTo>
                      <a:pt x="19" y="19"/>
                      <a:pt x="16" y="24"/>
                      <a:pt x="14" y="30"/>
                    </a:cubicBezTo>
                    <a:cubicBezTo>
                      <a:pt x="13" y="36"/>
                      <a:pt x="12" y="46"/>
                      <a:pt x="12" y="61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4" name="Freeform 19"/>
              <p:cNvSpPr>
                <a:spLocks noEditPoints="1"/>
              </p:cNvSpPr>
              <p:nvPr/>
            </p:nvSpPr>
            <p:spPr bwMode="ltGray">
              <a:xfrm>
                <a:off x="7908246" y="3708174"/>
                <a:ext cx="346075" cy="352425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80" y="15"/>
                  </a:cxn>
                  <a:cxn ang="0">
                    <a:pos x="92" y="47"/>
                  </a:cxn>
                  <a:cxn ang="0">
                    <a:pos x="79" y="80"/>
                  </a:cxn>
                  <a:cxn ang="0">
                    <a:pos x="46" y="94"/>
                  </a:cxn>
                  <a:cxn ang="0">
                    <a:pos x="13" y="80"/>
                  </a:cxn>
                  <a:cxn ang="0">
                    <a:pos x="0" y="47"/>
                  </a:cxn>
                  <a:cxn ang="0">
                    <a:pos x="12" y="15"/>
                  </a:cxn>
                  <a:cxn ang="0">
                    <a:pos x="46" y="0"/>
                  </a:cxn>
                  <a:cxn ang="0">
                    <a:pos x="46" y="11"/>
                  </a:cxn>
                  <a:cxn ang="0">
                    <a:pos x="22" y="22"/>
                  </a:cxn>
                  <a:cxn ang="0">
                    <a:pos x="11" y="47"/>
                  </a:cxn>
                  <a:cxn ang="0">
                    <a:pos x="16" y="65"/>
                  </a:cxn>
                  <a:cxn ang="0">
                    <a:pos x="29" y="78"/>
                  </a:cxn>
                  <a:cxn ang="0">
                    <a:pos x="46" y="83"/>
                  </a:cxn>
                  <a:cxn ang="0">
                    <a:pos x="63" y="78"/>
                  </a:cxn>
                  <a:cxn ang="0">
                    <a:pos x="76" y="65"/>
                  </a:cxn>
                  <a:cxn ang="0">
                    <a:pos x="81" y="47"/>
                  </a:cxn>
                  <a:cxn ang="0">
                    <a:pos x="70" y="22"/>
                  </a:cxn>
                  <a:cxn ang="0">
                    <a:pos x="46" y="11"/>
                  </a:cxn>
                </a:cxnLst>
                <a:rect l="0" t="0" r="r" b="b"/>
                <a:pathLst>
                  <a:path w="92" h="94">
                    <a:moveTo>
                      <a:pt x="46" y="0"/>
                    </a:moveTo>
                    <a:cubicBezTo>
                      <a:pt x="60" y="0"/>
                      <a:pt x="71" y="5"/>
                      <a:pt x="80" y="15"/>
                    </a:cubicBezTo>
                    <a:cubicBezTo>
                      <a:pt x="88" y="24"/>
                      <a:pt x="92" y="35"/>
                      <a:pt x="92" y="47"/>
                    </a:cubicBezTo>
                    <a:cubicBezTo>
                      <a:pt x="92" y="60"/>
                      <a:pt x="88" y="70"/>
                      <a:pt x="79" y="80"/>
                    </a:cubicBezTo>
                    <a:cubicBezTo>
                      <a:pt x="71" y="89"/>
                      <a:pt x="60" y="94"/>
                      <a:pt x="46" y="94"/>
                    </a:cubicBezTo>
                    <a:cubicBezTo>
                      <a:pt x="32" y="94"/>
                      <a:pt x="21" y="89"/>
                      <a:pt x="13" y="80"/>
                    </a:cubicBezTo>
                    <a:cubicBezTo>
                      <a:pt x="4" y="70"/>
                      <a:pt x="0" y="60"/>
                      <a:pt x="0" y="47"/>
                    </a:cubicBezTo>
                    <a:cubicBezTo>
                      <a:pt x="0" y="35"/>
                      <a:pt x="4" y="24"/>
                      <a:pt x="12" y="15"/>
                    </a:cubicBezTo>
                    <a:cubicBezTo>
                      <a:pt x="21" y="5"/>
                      <a:pt x="32" y="0"/>
                      <a:pt x="46" y="0"/>
                    </a:cubicBezTo>
                    <a:close/>
                    <a:moveTo>
                      <a:pt x="46" y="11"/>
                    </a:moveTo>
                    <a:cubicBezTo>
                      <a:pt x="37" y="11"/>
                      <a:pt x="28" y="15"/>
                      <a:pt x="22" y="22"/>
                    </a:cubicBezTo>
                    <a:cubicBezTo>
                      <a:pt x="15" y="29"/>
                      <a:pt x="11" y="37"/>
                      <a:pt x="11" y="47"/>
                    </a:cubicBezTo>
                    <a:cubicBezTo>
                      <a:pt x="11" y="54"/>
                      <a:pt x="13" y="60"/>
                      <a:pt x="16" y="65"/>
                    </a:cubicBezTo>
                    <a:cubicBezTo>
                      <a:pt x="19" y="71"/>
                      <a:pt x="23" y="75"/>
                      <a:pt x="29" y="78"/>
                    </a:cubicBezTo>
                    <a:cubicBezTo>
                      <a:pt x="34" y="81"/>
                      <a:pt x="40" y="83"/>
                      <a:pt x="46" y="83"/>
                    </a:cubicBezTo>
                    <a:cubicBezTo>
                      <a:pt x="52" y="83"/>
                      <a:pt x="58" y="81"/>
                      <a:pt x="63" y="78"/>
                    </a:cubicBezTo>
                    <a:cubicBezTo>
                      <a:pt x="69" y="75"/>
                      <a:pt x="73" y="71"/>
                      <a:pt x="76" y="65"/>
                    </a:cubicBezTo>
                    <a:cubicBezTo>
                      <a:pt x="79" y="60"/>
                      <a:pt x="81" y="54"/>
                      <a:pt x="81" y="47"/>
                    </a:cubicBezTo>
                    <a:cubicBezTo>
                      <a:pt x="81" y="37"/>
                      <a:pt x="77" y="29"/>
                      <a:pt x="70" y="22"/>
                    </a:cubicBezTo>
                    <a:cubicBezTo>
                      <a:pt x="64" y="15"/>
                      <a:pt x="55" y="11"/>
                      <a:pt x="46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ltGray">
              <a:xfrm>
                <a:off x="8332108" y="3587524"/>
                <a:ext cx="292100" cy="466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0"/>
                  </a:cxn>
                  <a:cxn ang="0">
                    <a:pos x="12" y="50"/>
                  </a:cxn>
                  <a:cxn ang="0">
                    <a:pos x="27" y="37"/>
                  </a:cxn>
                  <a:cxn ang="0">
                    <a:pos x="45" y="32"/>
                  </a:cxn>
                  <a:cxn ang="0">
                    <a:pos x="63" y="37"/>
                  </a:cxn>
                  <a:cxn ang="0">
                    <a:pos x="74" y="51"/>
                  </a:cxn>
                  <a:cxn ang="0">
                    <a:pos x="78" y="78"/>
                  </a:cxn>
                  <a:cxn ang="0">
                    <a:pos x="78" y="124"/>
                  </a:cxn>
                  <a:cxn ang="0">
                    <a:pos x="66" y="124"/>
                  </a:cxn>
                  <a:cxn ang="0">
                    <a:pos x="66" y="81"/>
                  </a:cxn>
                  <a:cxn ang="0">
                    <a:pos x="65" y="60"/>
                  </a:cxn>
                  <a:cxn ang="0">
                    <a:pos x="57" y="47"/>
                  </a:cxn>
                  <a:cxn ang="0">
                    <a:pos x="43" y="43"/>
                  </a:cxn>
                  <a:cxn ang="0">
                    <a:pos x="24" y="49"/>
                  </a:cxn>
                  <a:cxn ang="0">
                    <a:pos x="13" y="66"/>
                  </a:cxn>
                  <a:cxn ang="0">
                    <a:pos x="12" y="91"/>
                  </a:cxn>
                  <a:cxn ang="0">
                    <a:pos x="12" y="124"/>
                  </a:cxn>
                  <a:cxn ang="0">
                    <a:pos x="0" y="124"/>
                  </a:cxn>
                  <a:cxn ang="0">
                    <a:pos x="0" y="0"/>
                  </a:cxn>
                </a:cxnLst>
                <a:rect l="0" t="0" r="r" b="b"/>
                <a:pathLst>
                  <a:path w="78" h="12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6" y="44"/>
                      <a:pt x="22" y="40"/>
                      <a:pt x="27" y="37"/>
                    </a:cubicBezTo>
                    <a:cubicBezTo>
                      <a:pt x="33" y="33"/>
                      <a:pt x="39" y="32"/>
                      <a:pt x="45" y="32"/>
                    </a:cubicBezTo>
                    <a:cubicBezTo>
                      <a:pt x="52" y="32"/>
                      <a:pt x="58" y="34"/>
                      <a:pt x="63" y="37"/>
                    </a:cubicBezTo>
                    <a:cubicBezTo>
                      <a:pt x="68" y="40"/>
                      <a:pt x="72" y="45"/>
                      <a:pt x="74" y="51"/>
                    </a:cubicBezTo>
                    <a:cubicBezTo>
                      <a:pt x="77" y="56"/>
                      <a:pt x="78" y="65"/>
                      <a:pt x="78" y="78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6" y="71"/>
                      <a:pt x="66" y="64"/>
                      <a:pt x="65" y="60"/>
                    </a:cubicBezTo>
                    <a:cubicBezTo>
                      <a:pt x="64" y="54"/>
                      <a:pt x="61" y="50"/>
                      <a:pt x="57" y="47"/>
                    </a:cubicBezTo>
                    <a:cubicBezTo>
                      <a:pt x="54" y="44"/>
                      <a:pt x="49" y="43"/>
                      <a:pt x="43" y="43"/>
                    </a:cubicBezTo>
                    <a:cubicBezTo>
                      <a:pt x="36" y="43"/>
                      <a:pt x="30" y="45"/>
                      <a:pt x="24" y="49"/>
                    </a:cubicBezTo>
                    <a:cubicBezTo>
                      <a:pt x="19" y="54"/>
                      <a:pt x="15" y="60"/>
                      <a:pt x="13" y="66"/>
                    </a:cubicBezTo>
                    <a:cubicBezTo>
                      <a:pt x="12" y="71"/>
                      <a:pt x="12" y="79"/>
                      <a:pt x="12" y="91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0" y="124"/>
                      <a:pt x="0" y="124"/>
                      <a:pt x="0" y="1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6" name="Freeform 21"/>
              <p:cNvSpPr>
                <a:spLocks noEditPoints="1"/>
              </p:cNvSpPr>
              <p:nvPr/>
            </p:nvSpPr>
            <p:spPr bwMode="ltGray">
              <a:xfrm>
                <a:off x="8695646" y="3581174"/>
                <a:ext cx="71438" cy="4730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6" y="2"/>
                  </a:cxn>
                  <a:cxn ang="0">
                    <a:pos x="19" y="9"/>
                  </a:cxn>
                  <a:cxn ang="0">
                    <a:pos x="16" y="16"/>
                  </a:cxn>
                  <a:cxn ang="0">
                    <a:pos x="9" y="18"/>
                  </a:cxn>
                  <a:cxn ang="0">
                    <a:pos x="3" y="16"/>
                  </a:cxn>
                  <a:cxn ang="0">
                    <a:pos x="0" y="9"/>
                  </a:cxn>
                  <a:cxn ang="0">
                    <a:pos x="3" y="2"/>
                  </a:cxn>
                  <a:cxn ang="0">
                    <a:pos x="9" y="0"/>
                  </a:cxn>
                  <a:cxn ang="0">
                    <a:pos x="3" y="36"/>
                  </a:cxn>
                  <a:cxn ang="0">
                    <a:pos x="15" y="36"/>
                  </a:cxn>
                  <a:cxn ang="0">
                    <a:pos x="15" y="126"/>
                  </a:cxn>
                  <a:cxn ang="0">
                    <a:pos x="3" y="126"/>
                  </a:cxn>
                  <a:cxn ang="0">
                    <a:pos x="3" y="36"/>
                  </a:cxn>
                </a:cxnLst>
                <a:rect l="0" t="0" r="r" b="b"/>
                <a:pathLst>
                  <a:path w="19" h="126">
                    <a:moveTo>
                      <a:pt x="9" y="0"/>
                    </a:moveTo>
                    <a:cubicBezTo>
                      <a:pt x="12" y="0"/>
                      <a:pt x="14" y="0"/>
                      <a:pt x="16" y="2"/>
                    </a:cubicBezTo>
                    <a:cubicBezTo>
                      <a:pt x="18" y="4"/>
                      <a:pt x="19" y="6"/>
                      <a:pt x="19" y="9"/>
                    </a:cubicBezTo>
                    <a:cubicBezTo>
                      <a:pt x="19" y="12"/>
                      <a:pt x="18" y="14"/>
                      <a:pt x="16" y="16"/>
                    </a:cubicBezTo>
                    <a:cubicBezTo>
                      <a:pt x="14" y="18"/>
                      <a:pt x="12" y="18"/>
                      <a:pt x="9" y="18"/>
                    </a:cubicBezTo>
                    <a:cubicBezTo>
                      <a:pt x="7" y="18"/>
                      <a:pt x="4" y="18"/>
                      <a:pt x="3" y="16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6"/>
                      <a:pt x="1" y="4"/>
                      <a:pt x="3" y="2"/>
                    </a:cubicBezTo>
                    <a:cubicBezTo>
                      <a:pt x="4" y="0"/>
                      <a:pt x="7" y="0"/>
                      <a:pt x="9" y="0"/>
                    </a:cubicBezTo>
                    <a:close/>
                    <a:moveTo>
                      <a:pt x="3" y="36"/>
                    </a:move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126"/>
                      <a:pt x="15" y="126"/>
                      <a:pt x="15" y="126"/>
                    </a:cubicBezTo>
                    <a:cubicBezTo>
                      <a:pt x="3" y="126"/>
                      <a:pt x="3" y="126"/>
                      <a:pt x="3" y="126"/>
                    </a:cubicBezTo>
                    <a:lnTo>
                      <a:pt x="3" y="3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ltGray">
              <a:xfrm>
                <a:off x="8816296" y="3716111"/>
                <a:ext cx="311150" cy="338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0"/>
                  </a:cxn>
                  <a:cxn ang="0">
                    <a:pos x="99" y="153"/>
                  </a:cxn>
                  <a:cxn ang="0">
                    <a:pos x="168" y="0"/>
                  </a:cxn>
                  <a:cxn ang="0">
                    <a:pos x="196" y="0"/>
                  </a:cxn>
                  <a:cxn ang="0">
                    <a:pos x="102" y="213"/>
                  </a:cxn>
                  <a:cxn ang="0">
                    <a:pos x="97" y="213"/>
                  </a:cxn>
                  <a:cxn ang="0">
                    <a:pos x="0" y="0"/>
                  </a:cxn>
                </a:cxnLst>
                <a:rect l="0" t="0" r="r" b="b"/>
                <a:pathLst>
                  <a:path w="196" h="213">
                    <a:moveTo>
                      <a:pt x="0" y="0"/>
                    </a:moveTo>
                    <a:lnTo>
                      <a:pt x="28" y="0"/>
                    </a:lnTo>
                    <a:lnTo>
                      <a:pt x="99" y="153"/>
                    </a:lnTo>
                    <a:lnTo>
                      <a:pt x="168" y="0"/>
                    </a:lnTo>
                    <a:lnTo>
                      <a:pt x="196" y="0"/>
                    </a:lnTo>
                    <a:lnTo>
                      <a:pt x="102" y="213"/>
                    </a:lnTo>
                    <a:lnTo>
                      <a:pt x="97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8" name="Freeform 23"/>
              <p:cNvSpPr>
                <a:spLocks noEditPoints="1"/>
              </p:cNvSpPr>
              <p:nvPr/>
            </p:nvSpPr>
            <p:spPr bwMode="ltGray">
              <a:xfrm>
                <a:off x="9149671" y="3708174"/>
                <a:ext cx="341313" cy="352425"/>
              </a:xfrm>
              <a:custGeom>
                <a:avLst/>
                <a:gdLst/>
                <a:ahLst/>
                <a:cxnLst>
                  <a:cxn ang="0">
                    <a:pos x="79" y="62"/>
                  </a:cxn>
                  <a:cxn ang="0">
                    <a:pos x="88" y="67"/>
                  </a:cxn>
                  <a:cxn ang="0">
                    <a:pos x="77" y="82"/>
                  </a:cxn>
                  <a:cxn ang="0">
                    <a:pos x="63" y="91"/>
                  </a:cxn>
                  <a:cxn ang="0">
                    <a:pos x="46" y="94"/>
                  </a:cxn>
                  <a:cxn ang="0">
                    <a:pos x="12" y="79"/>
                  </a:cxn>
                  <a:cxn ang="0">
                    <a:pos x="0" y="47"/>
                  </a:cxn>
                  <a:cxn ang="0">
                    <a:pos x="10" y="17"/>
                  </a:cxn>
                  <a:cxn ang="0">
                    <a:pos x="45" y="0"/>
                  </a:cxn>
                  <a:cxn ang="0">
                    <a:pos x="81" y="17"/>
                  </a:cxn>
                  <a:cxn ang="0">
                    <a:pos x="91" y="48"/>
                  </a:cxn>
                  <a:cxn ang="0">
                    <a:pos x="11" y="48"/>
                  </a:cxn>
                  <a:cxn ang="0">
                    <a:pos x="21" y="73"/>
                  </a:cxn>
                  <a:cxn ang="0">
                    <a:pos x="45" y="83"/>
                  </a:cxn>
                  <a:cxn ang="0">
                    <a:pos x="58" y="81"/>
                  </a:cxn>
                  <a:cxn ang="0">
                    <a:pos x="69" y="75"/>
                  </a:cxn>
                  <a:cxn ang="0">
                    <a:pos x="79" y="62"/>
                  </a:cxn>
                  <a:cxn ang="0">
                    <a:pos x="79" y="38"/>
                  </a:cxn>
                  <a:cxn ang="0">
                    <a:pos x="72" y="23"/>
                  </a:cxn>
                  <a:cxn ang="0">
                    <a:pos x="60" y="14"/>
                  </a:cxn>
                  <a:cxn ang="0">
                    <a:pos x="45" y="11"/>
                  </a:cxn>
                  <a:cxn ang="0">
                    <a:pos x="23" y="19"/>
                  </a:cxn>
                  <a:cxn ang="0">
                    <a:pos x="12" y="38"/>
                  </a:cxn>
                  <a:cxn ang="0">
                    <a:pos x="79" y="38"/>
                  </a:cxn>
                </a:cxnLst>
                <a:rect l="0" t="0" r="r" b="b"/>
                <a:pathLst>
                  <a:path w="91" h="94">
                    <a:moveTo>
                      <a:pt x="79" y="62"/>
                    </a:moveTo>
                    <a:cubicBezTo>
                      <a:pt x="88" y="67"/>
                      <a:pt x="88" y="67"/>
                      <a:pt x="88" y="67"/>
                    </a:cubicBezTo>
                    <a:cubicBezTo>
                      <a:pt x="85" y="73"/>
                      <a:pt x="81" y="78"/>
                      <a:pt x="77" y="82"/>
                    </a:cubicBezTo>
                    <a:cubicBezTo>
                      <a:pt x="73" y="86"/>
                      <a:pt x="68" y="89"/>
                      <a:pt x="63" y="91"/>
                    </a:cubicBezTo>
                    <a:cubicBezTo>
                      <a:pt x="58" y="93"/>
                      <a:pt x="52" y="94"/>
                      <a:pt x="46" y="94"/>
                    </a:cubicBezTo>
                    <a:cubicBezTo>
                      <a:pt x="31" y="94"/>
                      <a:pt x="20" y="89"/>
                      <a:pt x="12" y="79"/>
                    </a:cubicBezTo>
                    <a:cubicBezTo>
                      <a:pt x="4" y="70"/>
                      <a:pt x="0" y="59"/>
                      <a:pt x="0" y="47"/>
                    </a:cubicBezTo>
                    <a:cubicBezTo>
                      <a:pt x="0" y="36"/>
                      <a:pt x="3" y="26"/>
                      <a:pt x="10" y="17"/>
                    </a:cubicBezTo>
                    <a:cubicBezTo>
                      <a:pt x="19" y="6"/>
                      <a:pt x="30" y="0"/>
                      <a:pt x="45" y="0"/>
                    </a:cubicBezTo>
                    <a:cubicBezTo>
                      <a:pt x="60" y="0"/>
                      <a:pt x="72" y="6"/>
                      <a:pt x="81" y="17"/>
                    </a:cubicBezTo>
                    <a:cubicBezTo>
                      <a:pt x="88" y="25"/>
                      <a:pt x="91" y="36"/>
                      <a:pt x="9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2" y="58"/>
                      <a:pt x="15" y="67"/>
                      <a:pt x="21" y="73"/>
                    </a:cubicBezTo>
                    <a:cubicBezTo>
                      <a:pt x="28" y="80"/>
                      <a:pt x="35" y="83"/>
                      <a:pt x="45" y="83"/>
                    </a:cubicBezTo>
                    <a:cubicBezTo>
                      <a:pt x="49" y="83"/>
                      <a:pt x="54" y="82"/>
                      <a:pt x="58" y="81"/>
                    </a:cubicBezTo>
                    <a:cubicBezTo>
                      <a:pt x="62" y="79"/>
                      <a:pt x="66" y="77"/>
                      <a:pt x="69" y="75"/>
                    </a:cubicBezTo>
                    <a:cubicBezTo>
                      <a:pt x="72" y="72"/>
                      <a:pt x="75" y="68"/>
                      <a:pt x="79" y="62"/>
                    </a:cubicBezTo>
                    <a:close/>
                    <a:moveTo>
                      <a:pt x="79" y="38"/>
                    </a:moveTo>
                    <a:cubicBezTo>
                      <a:pt x="77" y="32"/>
                      <a:pt x="75" y="27"/>
                      <a:pt x="72" y="23"/>
                    </a:cubicBezTo>
                    <a:cubicBezTo>
                      <a:pt x="69" y="20"/>
                      <a:pt x="65" y="17"/>
                      <a:pt x="60" y="14"/>
                    </a:cubicBezTo>
                    <a:cubicBezTo>
                      <a:pt x="56" y="12"/>
                      <a:pt x="51" y="11"/>
                      <a:pt x="45" y="11"/>
                    </a:cubicBezTo>
                    <a:cubicBezTo>
                      <a:pt x="37" y="11"/>
                      <a:pt x="29" y="14"/>
                      <a:pt x="23" y="19"/>
                    </a:cubicBezTo>
                    <a:cubicBezTo>
                      <a:pt x="18" y="24"/>
                      <a:pt x="15" y="30"/>
                      <a:pt x="12" y="38"/>
                    </a:cubicBezTo>
                    <a:lnTo>
                      <a:pt x="79" y="3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9" name="Freeform 24"/>
              <p:cNvSpPr>
                <a:spLocks noEditPoints="1"/>
              </p:cNvSpPr>
              <p:nvPr/>
            </p:nvSpPr>
            <p:spPr bwMode="ltGray">
              <a:xfrm>
                <a:off x="9510033" y="4005036"/>
                <a:ext cx="90488" cy="412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2"/>
                  </a:cxn>
                  <a:cxn ang="0">
                    <a:pos x="6" y="2"/>
                  </a:cxn>
                  <a:cxn ang="0">
                    <a:pos x="6" y="11"/>
                  </a:cxn>
                  <a:cxn ang="0">
                    <a:pos x="3" y="11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22" y="11"/>
                  </a:cxn>
                  <a:cxn ang="0">
                    <a:pos x="22" y="4"/>
                  </a:cxn>
                  <a:cxn ang="0">
                    <a:pos x="22" y="1"/>
                  </a:cxn>
                  <a:cxn ang="0">
                    <a:pos x="21" y="1"/>
                  </a:cxn>
                  <a:cxn ang="0">
                    <a:pos x="20" y="5"/>
                  </a:cxn>
                  <a:cxn ang="0">
                    <a:pos x="18" y="11"/>
                  </a:cxn>
                  <a:cxn ang="0">
                    <a:pos x="16" y="11"/>
                  </a:cxn>
                  <a:cxn ang="0">
                    <a:pos x="14" y="4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3" y="4"/>
                  </a:cxn>
                  <a:cxn ang="0">
                    <a:pos x="12" y="11"/>
                  </a:cxn>
                  <a:cxn ang="0">
                    <a:pos x="10" y="1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6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8" y="5"/>
                  </a:cxn>
                  <a:cxn ang="0">
                    <a:pos x="20" y="0"/>
                  </a:cxn>
                  <a:cxn ang="0">
                    <a:pos x="23" y="0"/>
                  </a:cxn>
                  <a:cxn ang="0">
                    <a:pos x="24" y="11"/>
                  </a:cxn>
                  <a:cxn ang="0">
                    <a:pos x="22" y="11"/>
                  </a:cxn>
                </a:cxnLst>
                <a:rect l="0" t="0" r="r" b="b"/>
                <a:pathLst>
                  <a:path w="24" h="11">
                    <a:moveTo>
                      <a:pt x="9" y="0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0"/>
                    </a:lnTo>
                    <a:close/>
                    <a:moveTo>
                      <a:pt x="22" y="11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2"/>
                      <a:pt x="22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2"/>
                      <a:pt x="21" y="4"/>
                      <a:pt x="20" y="5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3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2"/>
                      <a:pt x="13" y="3"/>
                      <a:pt x="13" y="4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7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7"/>
                      <a:pt x="18" y="6"/>
                      <a:pt x="18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1"/>
                      <a:pt x="24" y="11"/>
                      <a:pt x="24" y="11"/>
                    </a:cubicBezTo>
                    <a:lnTo>
                      <a:pt x="22" y="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grpSp>
            <p:nvGrpSpPr>
              <p:cNvPr id="30" name="Group 63"/>
              <p:cNvGrpSpPr/>
              <p:nvPr/>
            </p:nvGrpSpPr>
            <p:grpSpPr bwMode="ltGray">
              <a:xfrm>
                <a:off x="9483046" y="3119211"/>
                <a:ext cx="635000" cy="633413"/>
                <a:chOff x="9483046" y="3119211"/>
                <a:chExt cx="635000" cy="633413"/>
              </a:xfrm>
            </p:grpSpPr>
            <p:sp>
              <p:nvSpPr>
                <p:cNvPr id="31" name="Freeform 25"/>
                <p:cNvSpPr>
                  <a:spLocks/>
                </p:cNvSpPr>
                <p:nvPr/>
              </p:nvSpPr>
              <p:spPr bwMode="ltGray">
                <a:xfrm>
                  <a:off x="9483046" y="3457349"/>
                  <a:ext cx="341313" cy="295275"/>
                </a:xfrm>
                <a:custGeom>
                  <a:avLst/>
                  <a:gdLst/>
                  <a:ahLst/>
                  <a:cxnLst>
                    <a:cxn ang="0">
                      <a:pos x="55" y="186"/>
                    </a:cxn>
                    <a:cxn ang="0">
                      <a:pos x="0" y="94"/>
                    </a:cxn>
                    <a:cxn ang="0">
                      <a:pos x="55" y="0"/>
                    </a:cxn>
                    <a:cxn ang="0">
                      <a:pos x="161" y="0"/>
                    </a:cxn>
                    <a:cxn ang="0">
                      <a:pos x="215" y="94"/>
                    </a:cxn>
                    <a:cxn ang="0">
                      <a:pos x="161" y="186"/>
                    </a:cxn>
                    <a:cxn ang="0">
                      <a:pos x="55" y="186"/>
                    </a:cxn>
                  </a:cxnLst>
                  <a:rect l="0" t="0" r="r" b="b"/>
                  <a:pathLst>
                    <a:path w="215" h="186">
                      <a:moveTo>
                        <a:pt x="55" y="186"/>
                      </a:moveTo>
                      <a:lnTo>
                        <a:pt x="0" y="94"/>
                      </a:lnTo>
                      <a:lnTo>
                        <a:pt x="55" y="0"/>
                      </a:lnTo>
                      <a:lnTo>
                        <a:pt x="161" y="0"/>
                      </a:lnTo>
                      <a:lnTo>
                        <a:pt x="215" y="94"/>
                      </a:lnTo>
                      <a:lnTo>
                        <a:pt x="161" y="186"/>
                      </a:lnTo>
                      <a:lnTo>
                        <a:pt x="55" y="186"/>
                      </a:lnTo>
                      <a:close/>
                    </a:path>
                  </a:pathLst>
                </a:custGeom>
                <a:solidFill>
                  <a:srgbClr val="FFC20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32" name="Freeform 26"/>
                <p:cNvSpPr>
                  <a:spLocks/>
                </p:cNvSpPr>
                <p:nvPr/>
              </p:nvSpPr>
              <p:spPr bwMode="ltGray">
                <a:xfrm>
                  <a:off x="9483046" y="3119211"/>
                  <a:ext cx="341313" cy="296863"/>
                </a:xfrm>
                <a:custGeom>
                  <a:avLst/>
                  <a:gdLst/>
                  <a:ahLst/>
                  <a:cxnLst>
                    <a:cxn ang="0">
                      <a:pos x="55" y="187"/>
                    </a:cxn>
                    <a:cxn ang="0">
                      <a:pos x="0" y="95"/>
                    </a:cxn>
                    <a:cxn ang="0">
                      <a:pos x="55" y="0"/>
                    </a:cxn>
                    <a:cxn ang="0">
                      <a:pos x="161" y="0"/>
                    </a:cxn>
                    <a:cxn ang="0">
                      <a:pos x="215" y="95"/>
                    </a:cxn>
                    <a:cxn ang="0">
                      <a:pos x="161" y="187"/>
                    </a:cxn>
                    <a:cxn ang="0">
                      <a:pos x="55" y="187"/>
                    </a:cxn>
                  </a:cxnLst>
                  <a:rect l="0" t="0" r="r" b="b"/>
                  <a:pathLst>
                    <a:path w="215" h="187">
                      <a:moveTo>
                        <a:pt x="55" y="187"/>
                      </a:moveTo>
                      <a:lnTo>
                        <a:pt x="0" y="95"/>
                      </a:lnTo>
                      <a:lnTo>
                        <a:pt x="55" y="0"/>
                      </a:lnTo>
                      <a:lnTo>
                        <a:pt x="161" y="0"/>
                      </a:lnTo>
                      <a:lnTo>
                        <a:pt x="215" y="95"/>
                      </a:lnTo>
                      <a:lnTo>
                        <a:pt x="161" y="187"/>
                      </a:lnTo>
                      <a:lnTo>
                        <a:pt x="55" y="187"/>
                      </a:lnTo>
                      <a:close/>
                    </a:path>
                  </a:pathLst>
                </a:custGeom>
                <a:solidFill>
                  <a:srgbClr val="FFC20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33" name="Freeform 27"/>
                <p:cNvSpPr>
                  <a:spLocks/>
                </p:cNvSpPr>
                <p:nvPr/>
              </p:nvSpPr>
              <p:spPr bwMode="ltGray">
                <a:xfrm>
                  <a:off x="9776733" y="3284311"/>
                  <a:ext cx="341313" cy="296863"/>
                </a:xfrm>
                <a:custGeom>
                  <a:avLst/>
                  <a:gdLst/>
                  <a:ahLst/>
                  <a:cxnLst>
                    <a:cxn ang="0">
                      <a:pos x="52" y="187"/>
                    </a:cxn>
                    <a:cxn ang="0">
                      <a:pos x="0" y="95"/>
                    </a:cxn>
                    <a:cxn ang="0">
                      <a:pos x="52" y="0"/>
                    </a:cxn>
                    <a:cxn ang="0">
                      <a:pos x="160" y="0"/>
                    </a:cxn>
                    <a:cxn ang="0">
                      <a:pos x="215" y="95"/>
                    </a:cxn>
                    <a:cxn ang="0">
                      <a:pos x="160" y="187"/>
                    </a:cxn>
                    <a:cxn ang="0">
                      <a:pos x="52" y="187"/>
                    </a:cxn>
                  </a:cxnLst>
                  <a:rect l="0" t="0" r="r" b="b"/>
                  <a:pathLst>
                    <a:path w="215" h="187">
                      <a:moveTo>
                        <a:pt x="52" y="187"/>
                      </a:moveTo>
                      <a:lnTo>
                        <a:pt x="0" y="95"/>
                      </a:lnTo>
                      <a:lnTo>
                        <a:pt x="52" y="0"/>
                      </a:lnTo>
                      <a:lnTo>
                        <a:pt x="160" y="0"/>
                      </a:lnTo>
                      <a:lnTo>
                        <a:pt x="215" y="95"/>
                      </a:lnTo>
                      <a:lnTo>
                        <a:pt x="160" y="187"/>
                      </a:lnTo>
                      <a:lnTo>
                        <a:pt x="52" y="187"/>
                      </a:lnTo>
                      <a:close/>
                    </a:path>
                  </a:pathLst>
                </a:custGeom>
                <a:solidFill>
                  <a:srgbClr val="FFC20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1194" y="1286536"/>
            <a:ext cx="8424461" cy="4827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/>
          <p:cNvSpPr/>
          <p:nvPr userDrawn="1"/>
        </p:nvSpPr>
        <p:spPr>
          <a:xfrm>
            <a:off x="3284538" y="2598738"/>
            <a:ext cx="1498600" cy="1292225"/>
          </a:xfrm>
          <a:prstGeom prst="hexagon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Hexagon 6"/>
          <p:cNvSpPr/>
          <p:nvPr userDrawn="1"/>
        </p:nvSpPr>
        <p:spPr>
          <a:xfrm>
            <a:off x="4513263" y="3284538"/>
            <a:ext cx="1498600" cy="1292225"/>
          </a:xfrm>
          <a:prstGeom prst="hexagon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Hexagon 7"/>
          <p:cNvSpPr/>
          <p:nvPr userDrawn="1"/>
        </p:nvSpPr>
        <p:spPr>
          <a:xfrm>
            <a:off x="3284538" y="3962400"/>
            <a:ext cx="1498600" cy="1292225"/>
          </a:xfrm>
          <a:prstGeom prst="hexagon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035" y="1287495"/>
            <a:ext cx="4038600" cy="4732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035" y="1287495"/>
            <a:ext cx="4038600" cy="4732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6"/>
          <p:cNvGrpSpPr>
            <a:grpSpLocks/>
          </p:cNvGrpSpPr>
          <p:nvPr/>
        </p:nvGrpSpPr>
        <p:grpSpPr bwMode="invGray">
          <a:xfrm>
            <a:off x="0" y="-14288"/>
            <a:ext cx="9144000" cy="976313"/>
            <a:chOff x="1" y="-13648"/>
            <a:chExt cx="9144000" cy="975756"/>
          </a:xfrm>
        </p:grpSpPr>
        <p:sp>
          <p:nvSpPr>
            <p:cNvPr id="6" name="Rectangle 7"/>
            <p:cNvSpPr>
              <a:spLocks noChangeArrowheads="1"/>
            </p:cNvSpPr>
            <p:nvPr userDrawn="1"/>
          </p:nvSpPr>
          <p:spPr bwMode="invGray">
            <a:xfrm>
              <a:off x="1" y="632"/>
              <a:ext cx="9144000" cy="961476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pic>
          <p:nvPicPr>
            <p:cNvPr id="1035" name="Picture 29"/>
            <p:cNvPicPr>
              <a:picLocks noChangeAspect="1" noChangeArrowheads="1"/>
            </p:cNvPicPr>
            <p:nvPr userDrawn="1"/>
          </p:nvPicPr>
          <p:blipFill>
            <a:blip r:embed="rId12"/>
            <a:srcRect l="6354" t="25446" b="24525"/>
            <a:stretch>
              <a:fillRect/>
            </a:stretch>
          </p:blipFill>
          <p:spPr bwMode="invGray">
            <a:xfrm>
              <a:off x="170901" y="0"/>
              <a:ext cx="1789573" cy="956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2"/>
            <p:cNvPicPr>
              <a:picLocks noChangeAspect="1" noChangeArrowheads="1"/>
            </p:cNvPicPr>
            <p:nvPr userDrawn="1"/>
          </p:nvPicPr>
          <p:blipFill>
            <a:blip r:embed="rId13"/>
            <a:srcRect t="44569" r="74277" b="43660"/>
            <a:stretch>
              <a:fillRect/>
            </a:stretch>
          </p:blipFill>
          <p:spPr bwMode="invGray">
            <a:xfrm>
              <a:off x="6699085" y="-13648"/>
              <a:ext cx="2444915" cy="972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8"/>
            <p:cNvGrpSpPr/>
            <p:nvPr userDrawn="1"/>
          </p:nvGrpSpPr>
          <p:grpSpPr bwMode="invGray">
            <a:xfrm>
              <a:off x="7136940" y="189940"/>
              <a:ext cx="1626782" cy="621423"/>
              <a:chOff x="6855733" y="3119211"/>
              <a:chExt cx="3262313" cy="124618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Freeform 7"/>
              <p:cNvSpPr>
                <a:spLocks/>
              </p:cNvSpPr>
              <p:nvPr/>
            </p:nvSpPr>
            <p:spPr bwMode="invGray">
              <a:xfrm>
                <a:off x="8328933" y="4178074"/>
                <a:ext cx="146050" cy="18256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5" y="82"/>
                  </a:cxn>
                  <a:cxn ang="0">
                    <a:pos x="75" y="0"/>
                  </a:cxn>
                  <a:cxn ang="0">
                    <a:pos x="92" y="0"/>
                  </a:cxn>
                  <a:cxn ang="0">
                    <a:pos x="92" y="115"/>
                  </a:cxn>
                  <a:cxn ang="0">
                    <a:pos x="85" y="115"/>
                  </a:cxn>
                  <a:cxn ang="0">
                    <a:pos x="16" y="33"/>
                  </a:cxn>
                  <a:cxn ang="0">
                    <a:pos x="16" y="115"/>
                  </a:cxn>
                  <a:cxn ang="0">
                    <a:pos x="0" y="115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92" h="115">
                    <a:moveTo>
                      <a:pt x="5" y="0"/>
                    </a:moveTo>
                    <a:lnTo>
                      <a:pt x="75" y="82"/>
                    </a:lnTo>
                    <a:lnTo>
                      <a:pt x="75" y="0"/>
                    </a:lnTo>
                    <a:lnTo>
                      <a:pt x="92" y="0"/>
                    </a:lnTo>
                    <a:lnTo>
                      <a:pt x="92" y="115"/>
                    </a:lnTo>
                    <a:lnTo>
                      <a:pt x="85" y="115"/>
                    </a:lnTo>
                    <a:lnTo>
                      <a:pt x="16" y="33"/>
                    </a:lnTo>
                    <a:lnTo>
                      <a:pt x="16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invGray">
              <a:xfrm>
                <a:off x="8535308" y="4178074"/>
                <a:ext cx="104775" cy="182563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66" y="14"/>
                  </a:cxn>
                  <a:cxn ang="0">
                    <a:pos x="14" y="14"/>
                  </a:cxn>
                  <a:cxn ang="0">
                    <a:pos x="14" y="44"/>
                  </a:cxn>
                  <a:cxn ang="0">
                    <a:pos x="66" y="44"/>
                  </a:cxn>
                  <a:cxn ang="0">
                    <a:pos x="66" y="59"/>
                  </a:cxn>
                  <a:cxn ang="0">
                    <a:pos x="14" y="59"/>
                  </a:cxn>
                  <a:cxn ang="0">
                    <a:pos x="14" y="99"/>
                  </a:cxn>
                  <a:cxn ang="0">
                    <a:pos x="66" y="99"/>
                  </a:cxn>
                  <a:cxn ang="0">
                    <a:pos x="66" y="115"/>
                  </a:cxn>
                  <a:cxn ang="0">
                    <a:pos x="0" y="115"/>
                  </a:cxn>
                  <a:cxn ang="0">
                    <a:pos x="0" y="115"/>
                  </a:cxn>
                </a:cxnLst>
                <a:rect l="0" t="0" r="r" b="b"/>
                <a:pathLst>
                  <a:path w="66" h="115">
                    <a:moveTo>
                      <a:pt x="0" y="1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4"/>
                    </a:lnTo>
                    <a:lnTo>
                      <a:pt x="14" y="14"/>
                    </a:lnTo>
                    <a:lnTo>
                      <a:pt x="14" y="44"/>
                    </a:lnTo>
                    <a:lnTo>
                      <a:pt x="66" y="44"/>
                    </a:lnTo>
                    <a:lnTo>
                      <a:pt x="66" y="59"/>
                    </a:lnTo>
                    <a:lnTo>
                      <a:pt x="14" y="59"/>
                    </a:lnTo>
                    <a:lnTo>
                      <a:pt x="14" y="99"/>
                    </a:lnTo>
                    <a:lnTo>
                      <a:pt x="66" y="99"/>
                    </a:lnTo>
                    <a:lnTo>
                      <a:pt x="66" y="115"/>
                    </a:lnTo>
                    <a:lnTo>
                      <a:pt x="0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invGray">
              <a:xfrm>
                <a:off x="8681358" y="4178074"/>
                <a:ext cx="104775" cy="182563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66" y="14"/>
                  </a:cxn>
                  <a:cxn ang="0">
                    <a:pos x="40" y="14"/>
                  </a:cxn>
                  <a:cxn ang="0">
                    <a:pos x="40" y="115"/>
                  </a:cxn>
                  <a:cxn ang="0">
                    <a:pos x="26" y="115"/>
                  </a:cxn>
                  <a:cxn ang="0">
                    <a:pos x="26" y="115"/>
                  </a:cxn>
                  <a:cxn ang="0">
                    <a:pos x="26" y="14"/>
                  </a:cxn>
                  <a:cxn ang="0">
                    <a:pos x="0" y="14"/>
                  </a:cxn>
                </a:cxnLst>
                <a:rect l="0" t="0" r="r" b="b"/>
                <a:pathLst>
                  <a:path w="66" h="115">
                    <a:moveTo>
                      <a:pt x="0" y="14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66" y="14"/>
                    </a:lnTo>
                    <a:lnTo>
                      <a:pt x="40" y="14"/>
                    </a:lnTo>
                    <a:lnTo>
                      <a:pt x="40" y="115"/>
                    </a:lnTo>
                    <a:lnTo>
                      <a:pt x="26" y="115"/>
                    </a:lnTo>
                    <a:lnTo>
                      <a:pt x="26" y="115"/>
                    </a:lnTo>
                    <a:lnTo>
                      <a:pt x="26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invGray">
              <a:xfrm>
                <a:off x="8827408" y="4178074"/>
                <a:ext cx="217488" cy="18256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14" y="0"/>
                  </a:cxn>
                  <a:cxn ang="0">
                    <a:pos x="35" y="75"/>
                  </a:cxn>
                  <a:cxn ang="0">
                    <a:pos x="66" y="0"/>
                  </a:cxn>
                  <a:cxn ang="0">
                    <a:pos x="69" y="0"/>
                  </a:cxn>
                  <a:cxn ang="0">
                    <a:pos x="71" y="0"/>
                  </a:cxn>
                  <a:cxn ang="0">
                    <a:pos x="102" y="75"/>
                  </a:cxn>
                  <a:cxn ang="0">
                    <a:pos x="123" y="0"/>
                  </a:cxn>
                  <a:cxn ang="0">
                    <a:pos x="137" y="0"/>
                  </a:cxn>
                  <a:cxn ang="0">
                    <a:pos x="104" y="115"/>
                  </a:cxn>
                  <a:cxn ang="0">
                    <a:pos x="104" y="115"/>
                  </a:cxn>
                  <a:cxn ang="0">
                    <a:pos x="104" y="115"/>
                  </a:cxn>
                  <a:cxn ang="0">
                    <a:pos x="99" y="115"/>
                  </a:cxn>
                  <a:cxn ang="0">
                    <a:pos x="69" y="33"/>
                  </a:cxn>
                  <a:cxn ang="0">
                    <a:pos x="35" y="115"/>
                  </a:cxn>
                  <a:cxn ang="0">
                    <a:pos x="35" y="115"/>
                  </a:cxn>
                  <a:cxn ang="0">
                    <a:pos x="31" y="115"/>
                  </a:cxn>
                  <a:cxn ang="0">
                    <a:pos x="0" y="2"/>
                  </a:cxn>
                </a:cxnLst>
                <a:rect l="0" t="0" r="r" b="b"/>
                <a:pathLst>
                  <a:path w="137" h="115">
                    <a:moveTo>
                      <a:pt x="0" y="2"/>
                    </a:moveTo>
                    <a:lnTo>
                      <a:pt x="0" y="0"/>
                    </a:lnTo>
                    <a:lnTo>
                      <a:pt x="14" y="0"/>
                    </a:lnTo>
                    <a:lnTo>
                      <a:pt x="35" y="75"/>
                    </a:lnTo>
                    <a:lnTo>
                      <a:pt x="66" y="0"/>
                    </a:lnTo>
                    <a:lnTo>
                      <a:pt x="69" y="0"/>
                    </a:lnTo>
                    <a:lnTo>
                      <a:pt x="71" y="0"/>
                    </a:lnTo>
                    <a:lnTo>
                      <a:pt x="102" y="75"/>
                    </a:lnTo>
                    <a:lnTo>
                      <a:pt x="123" y="0"/>
                    </a:lnTo>
                    <a:lnTo>
                      <a:pt x="137" y="0"/>
                    </a:lnTo>
                    <a:lnTo>
                      <a:pt x="104" y="115"/>
                    </a:lnTo>
                    <a:lnTo>
                      <a:pt x="104" y="115"/>
                    </a:lnTo>
                    <a:lnTo>
                      <a:pt x="104" y="115"/>
                    </a:lnTo>
                    <a:lnTo>
                      <a:pt x="99" y="115"/>
                    </a:lnTo>
                    <a:lnTo>
                      <a:pt x="69" y="33"/>
                    </a:lnTo>
                    <a:lnTo>
                      <a:pt x="35" y="115"/>
                    </a:lnTo>
                    <a:lnTo>
                      <a:pt x="35" y="115"/>
                    </a:lnTo>
                    <a:lnTo>
                      <a:pt x="31" y="11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D6E7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invGray">
              <a:xfrm>
                <a:off x="8827408" y="4178074"/>
                <a:ext cx="217488" cy="18256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14" y="0"/>
                  </a:cxn>
                  <a:cxn ang="0">
                    <a:pos x="35" y="75"/>
                  </a:cxn>
                  <a:cxn ang="0">
                    <a:pos x="66" y="0"/>
                  </a:cxn>
                  <a:cxn ang="0">
                    <a:pos x="69" y="0"/>
                  </a:cxn>
                  <a:cxn ang="0">
                    <a:pos x="71" y="0"/>
                  </a:cxn>
                  <a:cxn ang="0">
                    <a:pos x="102" y="75"/>
                  </a:cxn>
                  <a:cxn ang="0">
                    <a:pos x="123" y="0"/>
                  </a:cxn>
                  <a:cxn ang="0">
                    <a:pos x="137" y="0"/>
                  </a:cxn>
                  <a:cxn ang="0">
                    <a:pos x="104" y="115"/>
                  </a:cxn>
                  <a:cxn ang="0">
                    <a:pos x="104" y="115"/>
                  </a:cxn>
                  <a:cxn ang="0">
                    <a:pos x="104" y="115"/>
                  </a:cxn>
                  <a:cxn ang="0">
                    <a:pos x="99" y="115"/>
                  </a:cxn>
                  <a:cxn ang="0">
                    <a:pos x="69" y="33"/>
                  </a:cxn>
                  <a:cxn ang="0">
                    <a:pos x="35" y="115"/>
                  </a:cxn>
                  <a:cxn ang="0">
                    <a:pos x="35" y="115"/>
                  </a:cxn>
                  <a:cxn ang="0">
                    <a:pos x="31" y="115"/>
                  </a:cxn>
                  <a:cxn ang="0">
                    <a:pos x="0" y="2"/>
                  </a:cxn>
                </a:cxnLst>
                <a:rect l="0" t="0" r="r" b="b"/>
                <a:pathLst>
                  <a:path w="137" h="115">
                    <a:moveTo>
                      <a:pt x="0" y="2"/>
                    </a:moveTo>
                    <a:lnTo>
                      <a:pt x="0" y="0"/>
                    </a:lnTo>
                    <a:lnTo>
                      <a:pt x="14" y="0"/>
                    </a:lnTo>
                    <a:lnTo>
                      <a:pt x="35" y="75"/>
                    </a:lnTo>
                    <a:lnTo>
                      <a:pt x="66" y="0"/>
                    </a:lnTo>
                    <a:lnTo>
                      <a:pt x="69" y="0"/>
                    </a:lnTo>
                    <a:lnTo>
                      <a:pt x="71" y="0"/>
                    </a:lnTo>
                    <a:lnTo>
                      <a:pt x="102" y="75"/>
                    </a:lnTo>
                    <a:lnTo>
                      <a:pt x="123" y="0"/>
                    </a:lnTo>
                    <a:lnTo>
                      <a:pt x="137" y="0"/>
                    </a:lnTo>
                    <a:lnTo>
                      <a:pt x="104" y="115"/>
                    </a:lnTo>
                    <a:lnTo>
                      <a:pt x="104" y="115"/>
                    </a:lnTo>
                    <a:lnTo>
                      <a:pt x="104" y="115"/>
                    </a:lnTo>
                    <a:lnTo>
                      <a:pt x="99" y="115"/>
                    </a:lnTo>
                    <a:lnTo>
                      <a:pt x="69" y="33"/>
                    </a:lnTo>
                    <a:lnTo>
                      <a:pt x="35" y="115"/>
                    </a:lnTo>
                    <a:lnTo>
                      <a:pt x="35" y="115"/>
                    </a:lnTo>
                    <a:lnTo>
                      <a:pt x="31" y="115"/>
                    </a:lnTo>
                    <a:lnTo>
                      <a:pt x="0" y="2"/>
                    </a:ln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5" name="Freeform 12"/>
              <p:cNvSpPr>
                <a:spLocks noEditPoints="1"/>
              </p:cNvSpPr>
              <p:nvPr/>
            </p:nvSpPr>
            <p:spPr bwMode="invGray">
              <a:xfrm>
                <a:off x="9078233" y="4170136"/>
                <a:ext cx="192088" cy="195263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51" y="26"/>
                  </a:cxn>
                  <a:cxn ang="0">
                    <a:pos x="51" y="26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3" y="13"/>
                  </a:cxn>
                  <a:cxn ang="0">
                    <a:pos x="3" y="13"/>
                  </a:cxn>
                  <a:cxn ang="0">
                    <a:pos x="13" y="4"/>
                  </a:cxn>
                  <a:cxn ang="0">
                    <a:pos x="13" y="4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5" y="7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2" y="40"/>
                  </a:cxn>
                  <a:cxn ang="0">
                    <a:pos x="12" y="40"/>
                  </a:cxn>
                  <a:cxn ang="0">
                    <a:pos x="25" y="46"/>
                  </a:cxn>
                  <a:cxn ang="0">
                    <a:pos x="25" y="46"/>
                  </a:cxn>
                  <a:cxn ang="0">
                    <a:pos x="35" y="43"/>
                  </a:cxn>
                  <a:cxn ang="0">
                    <a:pos x="35" y="43"/>
                  </a:cxn>
                  <a:cxn ang="0">
                    <a:pos x="42" y="36"/>
                  </a:cxn>
                  <a:cxn ang="0">
                    <a:pos x="42" y="36"/>
                  </a:cxn>
                  <a:cxn ang="0">
                    <a:pos x="45" y="26"/>
                  </a:cxn>
                  <a:cxn ang="0">
                    <a:pos x="45" y="26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5" y="9"/>
                  </a:cxn>
                  <a:cxn ang="0">
                    <a:pos x="35" y="9"/>
                  </a:cxn>
                  <a:cxn ang="0">
                    <a:pos x="25" y="7"/>
                  </a:cxn>
                  <a:cxn ang="0">
                    <a:pos x="25" y="7"/>
                  </a:cxn>
                </a:cxnLst>
                <a:rect l="0" t="0" r="r" b="b"/>
                <a:pathLst>
                  <a:path w="51" h="52">
                    <a:moveTo>
                      <a:pt x="25" y="0"/>
                    </a:moveTo>
                    <a:cubicBezTo>
                      <a:pt x="32" y="0"/>
                      <a:pt x="39" y="3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3"/>
                      <a:pt x="51" y="19"/>
                      <a:pt x="51" y="26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33"/>
                      <a:pt x="49" y="39"/>
                      <a:pt x="44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18" y="52"/>
                      <a:pt x="12" y="49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2"/>
                      <a:pt x="1" y="17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6" y="9"/>
                      <a:pt x="9" y="6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2"/>
                      <a:pt x="21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7"/>
                    </a:moveTo>
                    <a:cubicBezTo>
                      <a:pt x="22" y="7"/>
                      <a:pt x="19" y="8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3" y="11"/>
                      <a:pt x="11" y="13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9"/>
                      <a:pt x="6" y="23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32"/>
                      <a:pt x="8" y="36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6" y="44"/>
                      <a:pt x="20" y="46"/>
                      <a:pt x="25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32" y="45"/>
                      <a:pt x="35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8" y="41"/>
                      <a:pt x="40" y="39"/>
                      <a:pt x="42" y="36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4" y="33"/>
                      <a:pt x="45" y="30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2"/>
                      <a:pt x="44" y="19"/>
                      <a:pt x="42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0" y="13"/>
                      <a:pt x="38" y="11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2" y="8"/>
                      <a:pt x="29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6" name="Freeform 13"/>
              <p:cNvSpPr>
                <a:spLocks noEditPoints="1"/>
              </p:cNvSpPr>
              <p:nvPr/>
            </p:nvSpPr>
            <p:spPr bwMode="invGray">
              <a:xfrm>
                <a:off x="9314771" y="4178074"/>
                <a:ext cx="123825" cy="182563"/>
              </a:xfrm>
              <a:custGeom>
                <a:avLst/>
                <a:gdLst/>
                <a:ahLst/>
                <a:cxnLst>
                  <a:cxn ang="0">
                    <a:pos x="25" y="49"/>
                  </a:cxn>
                  <a:cxn ang="0">
                    <a:pos x="8" y="27"/>
                  </a:cxn>
                  <a:cxn ang="0">
                    <a:pos x="7" y="27"/>
                  </a:cxn>
                  <a:cxn ang="0">
                    <a:pos x="7" y="49"/>
                  </a:cxn>
                  <a:cxn ang="0">
                    <a:pos x="0" y="4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9" y="5"/>
                  </a:cxn>
                  <a:cxn ang="0">
                    <a:pos x="29" y="5"/>
                  </a:cxn>
                  <a:cxn ang="0">
                    <a:pos x="31" y="13"/>
                  </a:cxn>
                  <a:cxn ang="0">
                    <a:pos x="31" y="13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24" y="25"/>
                  </a:cxn>
                  <a:cxn ang="0">
                    <a:pos x="24" y="25"/>
                  </a:cxn>
                  <a:cxn ang="0">
                    <a:pos x="16" y="27"/>
                  </a:cxn>
                  <a:cxn ang="0">
                    <a:pos x="16" y="27"/>
                  </a:cxn>
                  <a:cxn ang="0">
                    <a:pos x="33" y="49"/>
                  </a:cxn>
                  <a:cxn ang="0">
                    <a:pos x="25" y="49"/>
                  </a:cxn>
                  <a:cxn ang="0">
                    <a:pos x="7" y="20"/>
                  </a:cxn>
                  <a:cxn ang="0">
                    <a:pos x="14" y="20"/>
                  </a:cxn>
                  <a:cxn ang="0">
                    <a:pos x="21" y="20"/>
                  </a:cxn>
                  <a:cxn ang="0">
                    <a:pos x="21" y="20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7" y="6"/>
                  </a:cxn>
                  <a:cxn ang="0">
                    <a:pos x="7" y="20"/>
                  </a:cxn>
                </a:cxnLst>
                <a:rect l="0" t="0" r="r" b="b"/>
                <a:pathLst>
                  <a:path w="33" h="49">
                    <a:moveTo>
                      <a:pt x="25" y="49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1"/>
                      <a:pt x="27" y="2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1" y="7"/>
                      <a:pt x="31" y="10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6"/>
                      <a:pt x="31" y="18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22"/>
                      <a:pt x="26" y="24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2" y="26"/>
                      <a:pt x="19" y="26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25" y="49"/>
                      <a:pt x="25" y="49"/>
                      <a:pt x="25" y="49"/>
                    </a:cubicBezTo>
                    <a:close/>
                    <a:moveTo>
                      <a:pt x="7" y="20"/>
                    </a:moveTo>
                    <a:cubicBezTo>
                      <a:pt x="14" y="20"/>
                      <a:pt x="14" y="20"/>
                      <a:pt x="14" y="20"/>
                    </a:cubicBezTo>
                    <a:cubicBezTo>
                      <a:pt x="17" y="20"/>
                      <a:pt x="19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2" y="19"/>
                      <a:pt x="23" y="18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5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0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7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0"/>
                      <a:pt x="7" y="20"/>
                      <a:pt x="7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invGray">
              <a:xfrm>
                <a:off x="9498921" y="4178074"/>
                <a:ext cx="127000" cy="182563"/>
              </a:xfrm>
              <a:custGeom>
                <a:avLst/>
                <a:gdLst/>
                <a:ahLst/>
                <a:cxnLst>
                  <a:cxn ang="0">
                    <a:pos x="61" y="115"/>
                  </a:cxn>
                  <a:cxn ang="0">
                    <a:pos x="14" y="66"/>
                  </a:cxn>
                  <a:cxn ang="0">
                    <a:pos x="14" y="115"/>
                  </a:cxn>
                  <a:cxn ang="0">
                    <a:pos x="0" y="1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4" y="0"/>
                  </a:cxn>
                  <a:cxn ang="0">
                    <a:pos x="14" y="37"/>
                  </a:cxn>
                  <a:cxn ang="0">
                    <a:pos x="57" y="0"/>
                  </a:cxn>
                  <a:cxn ang="0">
                    <a:pos x="78" y="0"/>
                  </a:cxn>
                  <a:cxn ang="0">
                    <a:pos x="21" y="51"/>
                  </a:cxn>
                  <a:cxn ang="0">
                    <a:pos x="80" y="115"/>
                  </a:cxn>
                  <a:cxn ang="0">
                    <a:pos x="61" y="115"/>
                  </a:cxn>
                  <a:cxn ang="0">
                    <a:pos x="61" y="115"/>
                  </a:cxn>
                </a:cxnLst>
                <a:rect l="0" t="0" r="r" b="b"/>
                <a:pathLst>
                  <a:path w="80" h="115">
                    <a:moveTo>
                      <a:pt x="61" y="115"/>
                    </a:moveTo>
                    <a:lnTo>
                      <a:pt x="14" y="66"/>
                    </a:lnTo>
                    <a:lnTo>
                      <a:pt x="14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37"/>
                    </a:lnTo>
                    <a:lnTo>
                      <a:pt x="57" y="0"/>
                    </a:lnTo>
                    <a:lnTo>
                      <a:pt x="78" y="0"/>
                    </a:lnTo>
                    <a:lnTo>
                      <a:pt x="21" y="51"/>
                    </a:lnTo>
                    <a:lnTo>
                      <a:pt x="80" y="115"/>
                    </a:lnTo>
                    <a:lnTo>
                      <a:pt x="61" y="115"/>
                    </a:lnTo>
                    <a:lnTo>
                      <a:pt x="61" y="1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invGray">
              <a:xfrm>
                <a:off x="9659258" y="4170136"/>
                <a:ext cx="109538" cy="195263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0" y="41"/>
                  </a:cxn>
                  <a:cxn ang="0">
                    <a:pos x="5" y="37"/>
                  </a:cxn>
                  <a:cxn ang="0">
                    <a:pos x="6" y="38"/>
                  </a:cxn>
                  <a:cxn ang="0">
                    <a:pos x="15" y="46"/>
                  </a:cxn>
                  <a:cxn ang="0">
                    <a:pos x="15" y="46"/>
                  </a:cxn>
                  <a:cxn ang="0">
                    <a:pos x="19" y="45"/>
                  </a:cxn>
                  <a:cxn ang="0">
                    <a:pos x="19" y="45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1" y="34"/>
                  </a:cxn>
                  <a:cxn ang="0">
                    <a:pos x="21" y="34"/>
                  </a:cxn>
                  <a:cxn ang="0">
                    <a:pos x="13" y="27"/>
                  </a:cxn>
                  <a:cxn ang="0">
                    <a:pos x="13" y="27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24" y="13"/>
                  </a:cxn>
                  <a:cxn ang="0">
                    <a:pos x="23" y="12"/>
                  </a:cxn>
                  <a:cxn ang="0">
                    <a:pos x="19" y="8"/>
                  </a:cxn>
                  <a:cxn ang="0">
                    <a:pos x="19" y="8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7" y="31"/>
                  </a:cxn>
                  <a:cxn ang="0">
                    <a:pos x="27" y="31"/>
                  </a:cxn>
                  <a:cxn ang="0">
                    <a:pos x="29" y="38"/>
                  </a:cxn>
                  <a:cxn ang="0">
                    <a:pos x="29" y="3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15" y="52"/>
                  </a:cxn>
                  <a:cxn ang="0">
                    <a:pos x="15" y="52"/>
                  </a:cxn>
                  <a:cxn ang="0">
                    <a:pos x="15" y="52"/>
                  </a:cxn>
                  <a:cxn ang="0">
                    <a:pos x="15" y="52"/>
                  </a:cxn>
                  <a:cxn ang="0">
                    <a:pos x="7" y="49"/>
                  </a:cxn>
                  <a:cxn ang="0">
                    <a:pos x="7" y="49"/>
                  </a:cxn>
                  <a:cxn ang="0">
                    <a:pos x="0" y="41"/>
                  </a:cxn>
                  <a:cxn ang="0">
                    <a:pos x="0" y="41"/>
                  </a:cxn>
                </a:cxnLst>
                <a:rect l="0" t="0" r="r" b="b"/>
                <a:pathLst>
                  <a:path w="29" h="52">
                    <a:moveTo>
                      <a:pt x="0" y="41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8" y="43"/>
                      <a:pt x="11" y="46"/>
                      <a:pt x="15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6"/>
                      <a:pt x="17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4"/>
                      <a:pt x="21" y="43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0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7"/>
                      <a:pt x="22" y="36"/>
                      <a:pt x="21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17" y="30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9" y="24"/>
                      <a:pt x="7" y="22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18"/>
                      <a:pt x="3" y="15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0"/>
                      <a:pt x="4" y="8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7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1" y="1"/>
                      <a:pt x="13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4" y="3"/>
                      <a:pt x="26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1" y="10"/>
                      <a:pt x="20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7"/>
                      <a:pt x="16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10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10" y="14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6"/>
                      <a:pt x="11" y="17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5" y="20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2" y="25"/>
                      <a:pt x="25" y="28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3"/>
                      <a:pt x="29" y="36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42"/>
                      <a:pt x="28" y="45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2" y="50"/>
                      <a:pt x="19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2" y="52"/>
                      <a:pt x="9" y="51"/>
                      <a:pt x="7" y="49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4" y="48"/>
                      <a:pt x="2" y="45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9" name="Freeform 16"/>
              <p:cNvSpPr>
                <a:spLocks noEditPoints="1"/>
              </p:cNvSpPr>
              <p:nvPr/>
            </p:nvSpPr>
            <p:spPr bwMode="invGray">
              <a:xfrm>
                <a:off x="6855733" y="3600224"/>
                <a:ext cx="430213" cy="454025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71" y="286"/>
                  </a:cxn>
                  <a:cxn ang="0">
                    <a:pos x="241" y="286"/>
                  </a:cxn>
                  <a:cxn ang="0">
                    <a:pos x="196" y="191"/>
                  </a:cxn>
                  <a:cxn ang="0">
                    <a:pos x="75" y="191"/>
                  </a:cxn>
                  <a:cxn ang="0">
                    <a:pos x="30" y="286"/>
                  </a:cxn>
                  <a:cxn ang="0">
                    <a:pos x="0" y="286"/>
                  </a:cxn>
                  <a:cxn ang="0">
                    <a:pos x="132" y="0"/>
                  </a:cxn>
                  <a:cxn ang="0">
                    <a:pos x="139" y="0"/>
                  </a:cxn>
                  <a:cxn ang="0">
                    <a:pos x="137" y="59"/>
                  </a:cxn>
                  <a:cxn ang="0">
                    <a:pos x="87" y="163"/>
                  </a:cxn>
                  <a:cxn ang="0">
                    <a:pos x="184" y="163"/>
                  </a:cxn>
                  <a:cxn ang="0">
                    <a:pos x="137" y="59"/>
                  </a:cxn>
                </a:cxnLst>
                <a:rect l="0" t="0" r="r" b="b"/>
                <a:pathLst>
                  <a:path w="271" h="286">
                    <a:moveTo>
                      <a:pt x="139" y="0"/>
                    </a:moveTo>
                    <a:lnTo>
                      <a:pt x="271" y="286"/>
                    </a:lnTo>
                    <a:lnTo>
                      <a:pt x="241" y="286"/>
                    </a:lnTo>
                    <a:lnTo>
                      <a:pt x="196" y="191"/>
                    </a:lnTo>
                    <a:lnTo>
                      <a:pt x="75" y="191"/>
                    </a:lnTo>
                    <a:lnTo>
                      <a:pt x="30" y="286"/>
                    </a:lnTo>
                    <a:lnTo>
                      <a:pt x="0" y="286"/>
                    </a:lnTo>
                    <a:lnTo>
                      <a:pt x="132" y="0"/>
                    </a:lnTo>
                    <a:lnTo>
                      <a:pt x="139" y="0"/>
                    </a:lnTo>
                    <a:close/>
                    <a:moveTo>
                      <a:pt x="137" y="59"/>
                    </a:moveTo>
                    <a:lnTo>
                      <a:pt x="87" y="163"/>
                    </a:lnTo>
                    <a:lnTo>
                      <a:pt x="184" y="163"/>
                    </a:lnTo>
                    <a:lnTo>
                      <a:pt x="137" y="5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0" name="Freeform 17"/>
              <p:cNvSpPr>
                <a:spLocks noEditPoints="1"/>
              </p:cNvSpPr>
              <p:nvPr/>
            </p:nvSpPr>
            <p:spPr bwMode="invGray">
              <a:xfrm>
                <a:off x="7316108" y="3708174"/>
                <a:ext cx="341313" cy="352425"/>
              </a:xfrm>
              <a:custGeom>
                <a:avLst/>
                <a:gdLst/>
                <a:ahLst/>
                <a:cxnLst>
                  <a:cxn ang="0">
                    <a:pos x="79" y="62"/>
                  </a:cxn>
                  <a:cxn ang="0">
                    <a:pos x="88" y="67"/>
                  </a:cxn>
                  <a:cxn ang="0">
                    <a:pos x="77" y="82"/>
                  </a:cxn>
                  <a:cxn ang="0">
                    <a:pos x="64" y="91"/>
                  </a:cxn>
                  <a:cxn ang="0">
                    <a:pos x="46" y="94"/>
                  </a:cxn>
                  <a:cxn ang="0">
                    <a:pos x="12" y="79"/>
                  </a:cxn>
                  <a:cxn ang="0">
                    <a:pos x="0" y="47"/>
                  </a:cxn>
                  <a:cxn ang="0">
                    <a:pos x="10" y="17"/>
                  </a:cxn>
                  <a:cxn ang="0">
                    <a:pos x="45" y="0"/>
                  </a:cxn>
                  <a:cxn ang="0">
                    <a:pos x="82" y="17"/>
                  </a:cxn>
                  <a:cxn ang="0">
                    <a:pos x="91" y="48"/>
                  </a:cxn>
                  <a:cxn ang="0">
                    <a:pos x="12" y="48"/>
                  </a:cxn>
                  <a:cxn ang="0">
                    <a:pos x="21" y="73"/>
                  </a:cxn>
                  <a:cxn ang="0">
                    <a:pos x="45" y="83"/>
                  </a:cxn>
                  <a:cxn ang="0">
                    <a:pos x="58" y="81"/>
                  </a:cxn>
                  <a:cxn ang="0">
                    <a:pos x="69" y="75"/>
                  </a:cxn>
                  <a:cxn ang="0">
                    <a:pos x="79" y="62"/>
                  </a:cxn>
                  <a:cxn ang="0">
                    <a:pos x="79" y="38"/>
                  </a:cxn>
                  <a:cxn ang="0">
                    <a:pos x="72" y="23"/>
                  </a:cxn>
                  <a:cxn ang="0">
                    <a:pos x="61" y="14"/>
                  </a:cxn>
                  <a:cxn ang="0">
                    <a:pos x="45" y="11"/>
                  </a:cxn>
                  <a:cxn ang="0">
                    <a:pos x="23" y="19"/>
                  </a:cxn>
                  <a:cxn ang="0">
                    <a:pos x="13" y="38"/>
                  </a:cxn>
                  <a:cxn ang="0">
                    <a:pos x="79" y="38"/>
                  </a:cxn>
                </a:cxnLst>
                <a:rect l="0" t="0" r="r" b="b"/>
                <a:pathLst>
                  <a:path w="91" h="94">
                    <a:moveTo>
                      <a:pt x="79" y="62"/>
                    </a:moveTo>
                    <a:cubicBezTo>
                      <a:pt x="88" y="67"/>
                      <a:pt x="88" y="67"/>
                      <a:pt x="88" y="67"/>
                    </a:cubicBezTo>
                    <a:cubicBezTo>
                      <a:pt x="85" y="73"/>
                      <a:pt x="82" y="78"/>
                      <a:pt x="77" y="82"/>
                    </a:cubicBezTo>
                    <a:cubicBezTo>
                      <a:pt x="73" y="86"/>
                      <a:pt x="69" y="89"/>
                      <a:pt x="64" y="91"/>
                    </a:cubicBezTo>
                    <a:cubicBezTo>
                      <a:pt x="58" y="93"/>
                      <a:pt x="52" y="94"/>
                      <a:pt x="46" y="94"/>
                    </a:cubicBezTo>
                    <a:cubicBezTo>
                      <a:pt x="32" y="94"/>
                      <a:pt x="20" y="89"/>
                      <a:pt x="12" y="79"/>
                    </a:cubicBezTo>
                    <a:cubicBezTo>
                      <a:pt x="4" y="70"/>
                      <a:pt x="0" y="59"/>
                      <a:pt x="0" y="47"/>
                    </a:cubicBezTo>
                    <a:cubicBezTo>
                      <a:pt x="0" y="36"/>
                      <a:pt x="3" y="26"/>
                      <a:pt x="10" y="17"/>
                    </a:cubicBezTo>
                    <a:cubicBezTo>
                      <a:pt x="19" y="6"/>
                      <a:pt x="31" y="0"/>
                      <a:pt x="45" y="0"/>
                    </a:cubicBezTo>
                    <a:cubicBezTo>
                      <a:pt x="60" y="0"/>
                      <a:pt x="73" y="6"/>
                      <a:pt x="82" y="17"/>
                    </a:cubicBezTo>
                    <a:cubicBezTo>
                      <a:pt x="88" y="25"/>
                      <a:pt x="91" y="36"/>
                      <a:pt x="91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8"/>
                      <a:pt x="15" y="67"/>
                      <a:pt x="21" y="73"/>
                    </a:cubicBezTo>
                    <a:cubicBezTo>
                      <a:pt x="28" y="80"/>
                      <a:pt x="36" y="83"/>
                      <a:pt x="45" y="83"/>
                    </a:cubicBezTo>
                    <a:cubicBezTo>
                      <a:pt x="50" y="83"/>
                      <a:pt x="54" y="82"/>
                      <a:pt x="58" y="81"/>
                    </a:cubicBezTo>
                    <a:cubicBezTo>
                      <a:pt x="62" y="79"/>
                      <a:pt x="66" y="77"/>
                      <a:pt x="69" y="75"/>
                    </a:cubicBezTo>
                    <a:cubicBezTo>
                      <a:pt x="72" y="72"/>
                      <a:pt x="75" y="68"/>
                      <a:pt x="79" y="62"/>
                    </a:cubicBezTo>
                    <a:close/>
                    <a:moveTo>
                      <a:pt x="79" y="38"/>
                    </a:moveTo>
                    <a:cubicBezTo>
                      <a:pt x="77" y="32"/>
                      <a:pt x="75" y="27"/>
                      <a:pt x="72" y="23"/>
                    </a:cubicBezTo>
                    <a:cubicBezTo>
                      <a:pt x="69" y="20"/>
                      <a:pt x="65" y="17"/>
                      <a:pt x="61" y="14"/>
                    </a:cubicBezTo>
                    <a:cubicBezTo>
                      <a:pt x="56" y="12"/>
                      <a:pt x="51" y="11"/>
                      <a:pt x="45" y="11"/>
                    </a:cubicBezTo>
                    <a:cubicBezTo>
                      <a:pt x="37" y="11"/>
                      <a:pt x="29" y="14"/>
                      <a:pt x="23" y="19"/>
                    </a:cubicBezTo>
                    <a:cubicBezTo>
                      <a:pt x="18" y="24"/>
                      <a:pt x="15" y="30"/>
                      <a:pt x="13" y="38"/>
                    </a:cubicBezTo>
                    <a:lnTo>
                      <a:pt x="79" y="3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invGray">
              <a:xfrm>
                <a:off x="7725683" y="3708174"/>
                <a:ext cx="168275" cy="34607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2" y="2"/>
                  </a:cxn>
                  <a:cxn ang="0">
                    <a:pos x="12" y="15"/>
                  </a:cxn>
                  <a:cxn ang="0">
                    <a:pos x="23" y="4"/>
                  </a:cxn>
                  <a:cxn ang="0">
                    <a:pos x="35" y="0"/>
                  </a:cxn>
                  <a:cxn ang="0">
                    <a:pos x="45" y="3"/>
                  </a:cxn>
                  <a:cxn ang="0">
                    <a:pos x="39" y="13"/>
                  </a:cxn>
                  <a:cxn ang="0">
                    <a:pos x="33" y="11"/>
                  </a:cxn>
                  <a:cxn ang="0">
                    <a:pos x="22" y="16"/>
                  </a:cxn>
                  <a:cxn ang="0">
                    <a:pos x="14" y="30"/>
                  </a:cxn>
                  <a:cxn ang="0">
                    <a:pos x="12" y="61"/>
                  </a:cxn>
                  <a:cxn ang="0">
                    <a:pos x="12" y="92"/>
                  </a:cxn>
                  <a:cxn ang="0">
                    <a:pos x="0" y="92"/>
                  </a:cxn>
                  <a:cxn ang="0">
                    <a:pos x="0" y="2"/>
                  </a:cxn>
                </a:cxnLst>
                <a:rect l="0" t="0" r="r" b="b"/>
                <a:pathLst>
                  <a:path w="45" h="92">
                    <a:moveTo>
                      <a:pt x="0" y="2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5" y="10"/>
                      <a:pt x="19" y="6"/>
                      <a:pt x="23" y="4"/>
                    </a:cubicBezTo>
                    <a:cubicBezTo>
                      <a:pt x="27" y="1"/>
                      <a:pt x="31" y="0"/>
                      <a:pt x="35" y="0"/>
                    </a:cubicBezTo>
                    <a:cubicBezTo>
                      <a:pt x="38" y="0"/>
                      <a:pt x="41" y="1"/>
                      <a:pt x="45" y="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7" y="12"/>
                      <a:pt x="35" y="11"/>
                      <a:pt x="33" y="11"/>
                    </a:cubicBezTo>
                    <a:cubicBezTo>
                      <a:pt x="29" y="11"/>
                      <a:pt x="26" y="13"/>
                      <a:pt x="22" y="16"/>
                    </a:cubicBezTo>
                    <a:cubicBezTo>
                      <a:pt x="19" y="19"/>
                      <a:pt x="16" y="24"/>
                      <a:pt x="14" y="30"/>
                    </a:cubicBezTo>
                    <a:cubicBezTo>
                      <a:pt x="13" y="36"/>
                      <a:pt x="12" y="46"/>
                      <a:pt x="12" y="61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2" name="Freeform 19"/>
              <p:cNvSpPr>
                <a:spLocks noEditPoints="1"/>
              </p:cNvSpPr>
              <p:nvPr/>
            </p:nvSpPr>
            <p:spPr bwMode="invGray">
              <a:xfrm>
                <a:off x="7908246" y="3708174"/>
                <a:ext cx="346075" cy="352425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80" y="15"/>
                  </a:cxn>
                  <a:cxn ang="0">
                    <a:pos x="92" y="47"/>
                  </a:cxn>
                  <a:cxn ang="0">
                    <a:pos x="79" y="80"/>
                  </a:cxn>
                  <a:cxn ang="0">
                    <a:pos x="46" y="94"/>
                  </a:cxn>
                  <a:cxn ang="0">
                    <a:pos x="13" y="80"/>
                  </a:cxn>
                  <a:cxn ang="0">
                    <a:pos x="0" y="47"/>
                  </a:cxn>
                  <a:cxn ang="0">
                    <a:pos x="12" y="15"/>
                  </a:cxn>
                  <a:cxn ang="0">
                    <a:pos x="46" y="0"/>
                  </a:cxn>
                  <a:cxn ang="0">
                    <a:pos x="46" y="11"/>
                  </a:cxn>
                  <a:cxn ang="0">
                    <a:pos x="22" y="22"/>
                  </a:cxn>
                  <a:cxn ang="0">
                    <a:pos x="11" y="47"/>
                  </a:cxn>
                  <a:cxn ang="0">
                    <a:pos x="16" y="65"/>
                  </a:cxn>
                  <a:cxn ang="0">
                    <a:pos x="29" y="78"/>
                  </a:cxn>
                  <a:cxn ang="0">
                    <a:pos x="46" y="83"/>
                  </a:cxn>
                  <a:cxn ang="0">
                    <a:pos x="63" y="78"/>
                  </a:cxn>
                  <a:cxn ang="0">
                    <a:pos x="76" y="65"/>
                  </a:cxn>
                  <a:cxn ang="0">
                    <a:pos x="81" y="47"/>
                  </a:cxn>
                  <a:cxn ang="0">
                    <a:pos x="70" y="22"/>
                  </a:cxn>
                  <a:cxn ang="0">
                    <a:pos x="46" y="11"/>
                  </a:cxn>
                </a:cxnLst>
                <a:rect l="0" t="0" r="r" b="b"/>
                <a:pathLst>
                  <a:path w="92" h="94">
                    <a:moveTo>
                      <a:pt x="46" y="0"/>
                    </a:moveTo>
                    <a:cubicBezTo>
                      <a:pt x="60" y="0"/>
                      <a:pt x="71" y="5"/>
                      <a:pt x="80" y="15"/>
                    </a:cubicBezTo>
                    <a:cubicBezTo>
                      <a:pt x="88" y="24"/>
                      <a:pt x="92" y="35"/>
                      <a:pt x="92" y="47"/>
                    </a:cubicBezTo>
                    <a:cubicBezTo>
                      <a:pt x="92" y="60"/>
                      <a:pt x="88" y="70"/>
                      <a:pt x="79" y="80"/>
                    </a:cubicBezTo>
                    <a:cubicBezTo>
                      <a:pt x="71" y="89"/>
                      <a:pt x="60" y="94"/>
                      <a:pt x="46" y="94"/>
                    </a:cubicBezTo>
                    <a:cubicBezTo>
                      <a:pt x="32" y="94"/>
                      <a:pt x="21" y="89"/>
                      <a:pt x="13" y="80"/>
                    </a:cubicBezTo>
                    <a:cubicBezTo>
                      <a:pt x="4" y="70"/>
                      <a:pt x="0" y="60"/>
                      <a:pt x="0" y="47"/>
                    </a:cubicBezTo>
                    <a:cubicBezTo>
                      <a:pt x="0" y="35"/>
                      <a:pt x="4" y="24"/>
                      <a:pt x="12" y="15"/>
                    </a:cubicBezTo>
                    <a:cubicBezTo>
                      <a:pt x="21" y="5"/>
                      <a:pt x="32" y="0"/>
                      <a:pt x="46" y="0"/>
                    </a:cubicBezTo>
                    <a:close/>
                    <a:moveTo>
                      <a:pt x="46" y="11"/>
                    </a:moveTo>
                    <a:cubicBezTo>
                      <a:pt x="37" y="11"/>
                      <a:pt x="28" y="15"/>
                      <a:pt x="22" y="22"/>
                    </a:cubicBezTo>
                    <a:cubicBezTo>
                      <a:pt x="15" y="29"/>
                      <a:pt x="11" y="37"/>
                      <a:pt x="11" y="47"/>
                    </a:cubicBezTo>
                    <a:cubicBezTo>
                      <a:pt x="11" y="54"/>
                      <a:pt x="13" y="60"/>
                      <a:pt x="16" y="65"/>
                    </a:cubicBezTo>
                    <a:cubicBezTo>
                      <a:pt x="19" y="71"/>
                      <a:pt x="23" y="75"/>
                      <a:pt x="29" y="78"/>
                    </a:cubicBezTo>
                    <a:cubicBezTo>
                      <a:pt x="34" y="81"/>
                      <a:pt x="40" y="83"/>
                      <a:pt x="46" y="83"/>
                    </a:cubicBezTo>
                    <a:cubicBezTo>
                      <a:pt x="52" y="83"/>
                      <a:pt x="58" y="81"/>
                      <a:pt x="63" y="78"/>
                    </a:cubicBezTo>
                    <a:cubicBezTo>
                      <a:pt x="69" y="75"/>
                      <a:pt x="73" y="71"/>
                      <a:pt x="76" y="65"/>
                    </a:cubicBezTo>
                    <a:cubicBezTo>
                      <a:pt x="79" y="60"/>
                      <a:pt x="81" y="54"/>
                      <a:pt x="81" y="47"/>
                    </a:cubicBezTo>
                    <a:cubicBezTo>
                      <a:pt x="81" y="37"/>
                      <a:pt x="77" y="29"/>
                      <a:pt x="70" y="22"/>
                    </a:cubicBezTo>
                    <a:cubicBezTo>
                      <a:pt x="64" y="15"/>
                      <a:pt x="55" y="11"/>
                      <a:pt x="46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invGray">
              <a:xfrm>
                <a:off x="8332108" y="3587524"/>
                <a:ext cx="292100" cy="466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0"/>
                  </a:cxn>
                  <a:cxn ang="0">
                    <a:pos x="12" y="50"/>
                  </a:cxn>
                  <a:cxn ang="0">
                    <a:pos x="27" y="37"/>
                  </a:cxn>
                  <a:cxn ang="0">
                    <a:pos x="45" y="32"/>
                  </a:cxn>
                  <a:cxn ang="0">
                    <a:pos x="63" y="37"/>
                  </a:cxn>
                  <a:cxn ang="0">
                    <a:pos x="74" y="51"/>
                  </a:cxn>
                  <a:cxn ang="0">
                    <a:pos x="78" y="78"/>
                  </a:cxn>
                  <a:cxn ang="0">
                    <a:pos x="78" y="124"/>
                  </a:cxn>
                  <a:cxn ang="0">
                    <a:pos x="66" y="124"/>
                  </a:cxn>
                  <a:cxn ang="0">
                    <a:pos x="66" y="81"/>
                  </a:cxn>
                  <a:cxn ang="0">
                    <a:pos x="65" y="60"/>
                  </a:cxn>
                  <a:cxn ang="0">
                    <a:pos x="57" y="47"/>
                  </a:cxn>
                  <a:cxn ang="0">
                    <a:pos x="43" y="43"/>
                  </a:cxn>
                  <a:cxn ang="0">
                    <a:pos x="24" y="49"/>
                  </a:cxn>
                  <a:cxn ang="0">
                    <a:pos x="13" y="66"/>
                  </a:cxn>
                  <a:cxn ang="0">
                    <a:pos x="12" y="91"/>
                  </a:cxn>
                  <a:cxn ang="0">
                    <a:pos x="12" y="124"/>
                  </a:cxn>
                  <a:cxn ang="0">
                    <a:pos x="0" y="124"/>
                  </a:cxn>
                  <a:cxn ang="0">
                    <a:pos x="0" y="0"/>
                  </a:cxn>
                </a:cxnLst>
                <a:rect l="0" t="0" r="r" b="b"/>
                <a:pathLst>
                  <a:path w="78" h="12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6" y="44"/>
                      <a:pt x="22" y="40"/>
                      <a:pt x="27" y="37"/>
                    </a:cubicBezTo>
                    <a:cubicBezTo>
                      <a:pt x="33" y="33"/>
                      <a:pt x="39" y="32"/>
                      <a:pt x="45" y="32"/>
                    </a:cubicBezTo>
                    <a:cubicBezTo>
                      <a:pt x="52" y="32"/>
                      <a:pt x="58" y="34"/>
                      <a:pt x="63" y="37"/>
                    </a:cubicBezTo>
                    <a:cubicBezTo>
                      <a:pt x="68" y="40"/>
                      <a:pt x="72" y="45"/>
                      <a:pt x="74" y="51"/>
                    </a:cubicBezTo>
                    <a:cubicBezTo>
                      <a:pt x="77" y="56"/>
                      <a:pt x="78" y="65"/>
                      <a:pt x="78" y="78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6" y="71"/>
                      <a:pt x="66" y="64"/>
                      <a:pt x="65" y="60"/>
                    </a:cubicBezTo>
                    <a:cubicBezTo>
                      <a:pt x="64" y="54"/>
                      <a:pt x="61" y="50"/>
                      <a:pt x="57" y="47"/>
                    </a:cubicBezTo>
                    <a:cubicBezTo>
                      <a:pt x="54" y="44"/>
                      <a:pt x="49" y="43"/>
                      <a:pt x="43" y="43"/>
                    </a:cubicBezTo>
                    <a:cubicBezTo>
                      <a:pt x="36" y="43"/>
                      <a:pt x="30" y="45"/>
                      <a:pt x="24" y="49"/>
                    </a:cubicBezTo>
                    <a:cubicBezTo>
                      <a:pt x="19" y="54"/>
                      <a:pt x="15" y="60"/>
                      <a:pt x="13" y="66"/>
                    </a:cubicBezTo>
                    <a:cubicBezTo>
                      <a:pt x="12" y="71"/>
                      <a:pt x="12" y="79"/>
                      <a:pt x="12" y="91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0" y="124"/>
                      <a:pt x="0" y="124"/>
                      <a:pt x="0" y="1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4" name="Freeform 21"/>
              <p:cNvSpPr>
                <a:spLocks noEditPoints="1"/>
              </p:cNvSpPr>
              <p:nvPr/>
            </p:nvSpPr>
            <p:spPr bwMode="invGray">
              <a:xfrm>
                <a:off x="8695646" y="3581174"/>
                <a:ext cx="71438" cy="4730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6" y="2"/>
                  </a:cxn>
                  <a:cxn ang="0">
                    <a:pos x="19" y="9"/>
                  </a:cxn>
                  <a:cxn ang="0">
                    <a:pos x="16" y="16"/>
                  </a:cxn>
                  <a:cxn ang="0">
                    <a:pos x="9" y="18"/>
                  </a:cxn>
                  <a:cxn ang="0">
                    <a:pos x="3" y="16"/>
                  </a:cxn>
                  <a:cxn ang="0">
                    <a:pos x="0" y="9"/>
                  </a:cxn>
                  <a:cxn ang="0">
                    <a:pos x="3" y="2"/>
                  </a:cxn>
                  <a:cxn ang="0">
                    <a:pos x="9" y="0"/>
                  </a:cxn>
                  <a:cxn ang="0">
                    <a:pos x="3" y="36"/>
                  </a:cxn>
                  <a:cxn ang="0">
                    <a:pos x="15" y="36"/>
                  </a:cxn>
                  <a:cxn ang="0">
                    <a:pos x="15" y="126"/>
                  </a:cxn>
                  <a:cxn ang="0">
                    <a:pos x="3" y="126"/>
                  </a:cxn>
                  <a:cxn ang="0">
                    <a:pos x="3" y="36"/>
                  </a:cxn>
                </a:cxnLst>
                <a:rect l="0" t="0" r="r" b="b"/>
                <a:pathLst>
                  <a:path w="19" h="126">
                    <a:moveTo>
                      <a:pt x="9" y="0"/>
                    </a:moveTo>
                    <a:cubicBezTo>
                      <a:pt x="12" y="0"/>
                      <a:pt x="14" y="0"/>
                      <a:pt x="16" y="2"/>
                    </a:cubicBezTo>
                    <a:cubicBezTo>
                      <a:pt x="18" y="4"/>
                      <a:pt x="19" y="6"/>
                      <a:pt x="19" y="9"/>
                    </a:cubicBezTo>
                    <a:cubicBezTo>
                      <a:pt x="19" y="12"/>
                      <a:pt x="18" y="14"/>
                      <a:pt x="16" y="16"/>
                    </a:cubicBezTo>
                    <a:cubicBezTo>
                      <a:pt x="14" y="18"/>
                      <a:pt x="12" y="18"/>
                      <a:pt x="9" y="18"/>
                    </a:cubicBezTo>
                    <a:cubicBezTo>
                      <a:pt x="7" y="18"/>
                      <a:pt x="4" y="18"/>
                      <a:pt x="3" y="16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6"/>
                      <a:pt x="1" y="4"/>
                      <a:pt x="3" y="2"/>
                    </a:cubicBezTo>
                    <a:cubicBezTo>
                      <a:pt x="4" y="0"/>
                      <a:pt x="7" y="0"/>
                      <a:pt x="9" y="0"/>
                    </a:cubicBezTo>
                    <a:close/>
                    <a:moveTo>
                      <a:pt x="3" y="36"/>
                    </a:move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126"/>
                      <a:pt x="15" y="126"/>
                      <a:pt x="15" y="126"/>
                    </a:cubicBezTo>
                    <a:cubicBezTo>
                      <a:pt x="3" y="126"/>
                      <a:pt x="3" y="126"/>
                      <a:pt x="3" y="126"/>
                    </a:cubicBezTo>
                    <a:lnTo>
                      <a:pt x="3" y="3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invGray">
              <a:xfrm>
                <a:off x="8816296" y="3716111"/>
                <a:ext cx="311150" cy="338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0"/>
                  </a:cxn>
                  <a:cxn ang="0">
                    <a:pos x="99" y="153"/>
                  </a:cxn>
                  <a:cxn ang="0">
                    <a:pos x="168" y="0"/>
                  </a:cxn>
                  <a:cxn ang="0">
                    <a:pos x="196" y="0"/>
                  </a:cxn>
                  <a:cxn ang="0">
                    <a:pos x="102" y="213"/>
                  </a:cxn>
                  <a:cxn ang="0">
                    <a:pos x="97" y="213"/>
                  </a:cxn>
                  <a:cxn ang="0">
                    <a:pos x="0" y="0"/>
                  </a:cxn>
                </a:cxnLst>
                <a:rect l="0" t="0" r="r" b="b"/>
                <a:pathLst>
                  <a:path w="196" h="213">
                    <a:moveTo>
                      <a:pt x="0" y="0"/>
                    </a:moveTo>
                    <a:lnTo>
                      <a:pt x="28" y="0"/>
                    </a:lnTo>
                    <a:lnTo>
                      <a:pt x="99" y="153"/>
                    </a:lnTo>
                    <a:lnTo>
                      <a:pt x="168" y="0"/>
                    </a:lnTo>
                    <a:lnTo>
                      <a:pt x="196" y="0"/>
                    </a:lnTo>
                    <a:lnTo>
                      <a:pt x="102" y="213"/>
                    </a:lnTo>
                    <a:lnTo>
                      <a:pt x="97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6" name="Freeform 23"/>
              <p:cNvSpPr>
                <a:spLocks noEditPoints="1"/>
              </p:cNvSpPr>
              <p:nvPr/>
            </p:nvSpPr>
            <p:spPr bwMode="invGray">
              <a:xfrm>
                <a:off x="9149671" y="3708174"/>
                <a:ext cx="341313" cy="352425"/>
              </a:xfrm>
              <a:custGeom>
                <a:avLst/>
                <a:gdLst/>
                <a:ahLst/>
                <a:cxnLst>
                  <a:cxn ang="0">
                    <a:pos x="79" y="62"/>
                  </a:cxn>
                  <a:cxn ang="0">
                    <a:pos x="88" y="67"/>
                  </a:cxn>
                  <a:cxn ang="0">
                    <a:pos x="77" y="82"/>
                  </a:cxn>
                  <a:cxn ang="0">
                    <a:pos x="63" y="91"/>
                  </a:cxn>
                  <a:cxn ang="0">
                    <a:pos x="46" y="94"/>
                  </a:cxn>
                  <a:cxn ang="0">
                    <a:pos x="12" y="79"/>
                  </a:cxn>
                  <a:cxn ang="0">
                    <a:pos x="0" y="47"/>
                  </a:cxn>
                  <a:cxn ang="0">
                    <a:pos x="10" y="17"/>
                  </a:cxn>
                  <a:cxn ang="0">
                    <a:pos x="45" y="0"/>
                  </a:cxn>
                  <a:cxn ang="0">
                    <a:pos x="81" y="17"/>
                  </a:cxn>
                  <a:cxn ang="0">
                    <a:pos x="91" y="48"/>
                  </a:cxn>
                  <a:cxn ang="0">
                    <a:pos x="11" y="48"/>
                  </a:cxn>
                  <a:cxn ang="0">
                    <a:pos x="21" y="73"/>
                  </a:cxn>
                  <a:cxn ang="0">
                    <a:pos x="45" y="83"/>
                  </a:cxn>
                  <a:cxn ang="0">
                    <a:pos x="58" y="81"/>
                  </a:cxn>
                  <a:cxn ang="0">
                    <a:pos x="69" y="75"/>
                  </a:cxn>
                  <a:cxn ang="0">
                    <a:pos x="79" y="62"/>
                  </a:cxn>
                  <a:cxn ang="0">
                    <a:pos x="79" y="38"/>
                  </a:cxn>
                  <a:cxn ang="0">
                    <a:pos x="72" y="23"/>
                  </a:cxn>
                  <a:cxn ang="0">
                    <a:pos x="60" y="14"/>
                  </a:cxn>
                  <a:cxn ang="0">
                    <a:pos x="45" y="11"/>
                  </a:cxn>
                  <a:cxn ang="0">
                    <a:pos x="23" y="19"/>
                  </a:cxn>
                  <a:cxn ang="0">
                    <a:pos x="12" y="38"/>
                  </a:cxn>
                  <a:cxn ang="0">
                    <a:pos x="79" y="38"/>
                  </a:cxn>
                </a:cxnLst>
                <a:rect l="0" t="0" r="r" b="b"/>
                <a:pathLst>
                  <a:path w="91" h="94">
                    <a:moveTo>
                      <a:pt x="79" y="62"/>
                    </a:moveTo>
                    <a:cubicBezTo>
                      <a:pt x="88" y="67"/>
                      <a:pt x="88" y="67"/>
                      <a:pt x="88" y="67"/>
                    </a:cubicBezTo>
                    <a:cubicBezTo>
                      <a:pt x="85" y="73"/>
                      <a:pt x="81" y="78"/>
                      <a:pt x="77" y="82"/>
                    </a:cubicBezTo>
                    <a:cubicBezTo>
                      <a:pt x="73" y="86"/>
                      <a:pt x="68" y="89"/>
                      <a:pt x="63" y="91"/>
                    </a:cubicBezTo>
                    <a:cubicBezTo>
                      <a:pt x="58" y="93"/>
                      <a:pt x="52" y="94"/>
                      <a:pt x="46" y="94"/>
                    </a:cubicBezTo>
                    <a:cubicBezTo>
                      <a:pt x="31" y="94"/>
                      <a:pt x="20" y="89"/>
                      <a:pt x="12" y="79"/>
                    </a:cubicBezTo>
                    <a:cubicBezTo>
                      <a:pt x="4" y="70"/>
                      <a:pt x="0" y="59"/>
                      <a:pt x="0" y="47"/>
                    </a:cubicBezTo>
                    <a:cubicBezTo>
                      <a:pt x="0" y="36"/>
                      <a:pt x="3" y="26"/>
                      <a:pt x="10" y="17"/>
                    </a:cubicBezTo>
                    <a:cubicBezTo>
                      <a:pt x="19" y="6"/>
                      <a:pt x="30" y="0"/>
                      <a:pt x="45" y="0"/>
                    </a:cubicBezTo>
                    <a:cubicBezTo>
                      <a:pt x="60" y="0"/>
                      <a:pt x="72" y="6"/>
                      <a:pt x="81" y="17"/>
                    </a:cubicBezTo>
                    <a:cubicBezTo>
                      <a:pt x="88" y="25"/>
                      <a:pt x="91" y="36"/>
                      <a:pt x="9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2" y="58"/>
                      <a:pt x="15" y="67"/>
                      <a:pt x="21" y="73"/>
                    </a:cubicBezTo>
                    <a:cubicBezTo>
                      <a:pt x="28" y="80"/>
                      <a:pt x="35" y="83"/>
                      <a:pt x="45" y="83"/>
                    </a:cubicBezTo>
                    <a:cubicBezTo>
                      <a:pt x="49" y="83"/>
                      <a:pt x="54" y="82"/>
                      <a:pt x="58" y="81"/>
                    </a:cubicBezTo>
                    <a:cubicBezTo>
                      <a:pt x="62" y="79"/>
                      <a:pt x="66" y="77"/>
                      <a:pt x="69" y="75"/>
                    </a:cubicBezTo>
                    <a:cubicBezTo>
                      <a:pt x="72" y="72"/>
                      <a:pt x="75" y="68"/>
                      <a:pt x="79" y="62"/>
                    </a:cubicBezTo>
                    <a:close/>
                    <a:moveTo>
                      <a:pt x="79" y="38"/>
                    </a:moveTo>
                    <a:cubicBezTo>
                      <a:pt x="77" y="32"/>
                      <a:pt x="75" y="27"/>
                      <a:pt x="72" y="23"/>
                    </a:cubicBezTo>
                    <a:cubicBezTo>
                      <a:pt x="69" y="20"/>
                      <a:pt x="65" y="17"/>
                      <a:pt x="60" y="14"/>
                    </a:cubicBezTo>
                    <a:cubicBezTo>
                      <a:pt x="56" y="12"/>
                      <a:pt x="51" y="11"/>
                      <a:pt x="45" y="11"/>
                    </a:cubicBezTo>
                    <a:cubicBezTo>
                      <a:pt x="37" y="11"/>
                      <a:pt x="29" y="14"/>
                      <a:pt x="23" y="19"/>
                    </a:cubicBezTo>
                    <a:cubicBezTo>
                      <a:pt x="18" y="24"/>
                      <a:pt x="15" y="30"/>
                      <a:pt x="12" y="38"/>
                    </a:cubicBezTo>
                    <a:lnTo>
                      <a:pt x="79" y="3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7" name="Freeform 24"/>
              <p:cNvSpPr>
                <a:spLocks noEditPoints="1"/>
              </p:cNvSpPr>
              <p:nvPr/>
            </p:nvSpPr>
            <p:spPr bwMode="invGray">
              <a:xfrm>
                <a:off x="9510033" y="4005036"/>
                <a:ext cx="90488" cy="412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2"/>
                  </a:cxn>
                  <a:cxn ang="0">
                    <a:pos x="6" y="2"/>
                  </a:cxn>
                  <a:cxn ang="0">
                    <a:pos x="6" y="11"/>
                  </a:cxn>
                  <a:cxn ang="0">
                    <a:pos x="3" y="11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22" y="11"/>
                  </a:cxn>
                  <a:cxn ang="0">
                    <a:pos x="22" y="4"/>
                  </a:cxn>
                  <a:cxn ang="0">
                    <a:pos x="22" y="1"/>
                  </a:cxn>
                  <a:cxn ang="0">
                    <a:pos x="21" y="1"/>
                  </a:cxn>
                  <a:cxn ang="0">
                    <a:pos x="20" y="5"/>
                  </a:cxn>
                  <a:cxn ang="0">
                    <a:pos x="18" y="11"/>
                  </a:cxn>
                  <a:cxn ang="0">
                    <a:pos x="16" y="11"/>
                  </a:cxn>
                  <a:cxn ang="0">
                    <a:pos x="14" y="4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3" y="4"/>
                  </a:cxn>
                  <a:cxn ang="0">
                    <a:pos x="12" y="11"/>
                  </a:cxn>
                  <a:cxn ang="0">
                    <a:pos x="10" y="1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6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8" y="5"/>
                  </a:cxn>
                  <a:cxn ang="0">
                    <a:pos x="20" y="0"/>
                  </a:cxn>
                  <a:cxn ang="0">
                    <a:pos x="23" y="0"/>
                  </a:cxn>
                  <a:cxn ang="0">
                    <a:pos x="24" y="11"/>
                  </a:cxn>
                  <a:cxn ang="0">
                    <a:pos x="22" y="11"/>
                  </a:cxn>
                </a:cxnLst>
                <a:rect l="0" t="0" r="r" b="b"/>
                <a:pathLst>
                  <a:path w="24" h="11">
                    <a:moveTo>
                      <a:pt x="9" y="0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0"/>
                    </a:lnTo>
                    <a:close/>
                    <a:moveTo>
                      <a:pt x="22" y="11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2"/>
                      <a:pt x="22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2"/>
                      <a:pt x="21" y="4"/>
                      <a:pt x="20" y="5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3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2"/>
                      <a:pt x="13" y="3"/>
                      <a:pt x="13" y="4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7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7"/>
                      <a:pt x="18" y="6"/>
                      <a:pt x="18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1"/>
                      <a:pt x="24" y="11"/>
                      <a:pt x="24" y="11"/>
                    </a:cubicBezTo>
                    <a:lnTo>
                      <a:pt x="22" y="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  <p:grpSp>
            <p:nvGrpSpPr>
              <p:cNvPr id="4" name="Group 63"/>
              <p:cNvGrpSpPr/>
              <p:nvPr/>
            </p:nvGrpSpPr>
            <p:grpSpPr bwMode="invGray">
              <a:xfrm>
                <a:off x="9483046" y="3119211"/>
                <a:ext cx="635000" cy="633413"/>
                <a:chOff x="9483046" y="3119211"/>
                <a:chExt cx="635000" cy="633413"/>
              </a:xfrm>
            </p:grpSpPr>
            <p:sp>
              <p:nvSpPr>
                <p:cNvPr id="29" name="Freeform 25"/>
                <p:cNvSpPr>
                  <a:spLocks/>
                </p:cNvSpPr>
                <p:nvPr/>
              </p:nvSpPr>
              <p:spPr bwMode="invGray">
                <a:xfrm>
                  <a:off x="9483046" y="3457349"/>
                  <a:ext cx="341313" cy="295275"/>
                </a:xfrm>
                <a:custGeom>
                  <a:avLst/>
                  <a:gdLst/>
                  <a:ahLst/>
                  <a:cxnLst>
                    <a:cxn ang="0">
                      <a:pos x="55" y="186"/>
                    </a:cxn>
                    <a:cxn ang="0">
                      <a:pos x="0" y="94"/>
                    </a:cxn>
                    <a:cxn ang="0">
                      <a:pos x="55" y="0"/>
                    </a:cxn>
                    <a:cxn ang="0">
                      <a:pos x="161" y="0"/>
                    </a:cxn>
                    <a:cxn ang="0">
                      <a:pos x="215" y="94"/>
                    </a:cxn>
                    <a:cxn ang="0">
                      <a:pos x="161" y="186"/>
                    </a:cxn>
                    <a:cxn ang="0">
                      <a:pos x="55" y="186"/>
                    </a:cxn>
                  </a:cxnLst>
                  <a:rect l="0" t="0" r="r" b="b"/>
                  <a:pathLst>
                    <a:path w="215" h="186">
                      <a:moveTo>
                        <a:pt x="55" y="186"/>
                      </a:moveTo>
                      <a:lnTo>
                        <a:pt x="0" y="94"/>
                      </a:lnTo>
                      <a:lnTo>
                        <a:pt x="55" y="0"/>
                      </a:lnTo>
                      <a:lnTo>
                        <a:pt x="161" y="0"/>
                      </a:lnTo>
                      <a:lnTo>
                        <a:pt x="215" y="94"/>
                      </a:lnTo>
                      <a:lnTo>
                        <a:pt x="161" y="186"/>
                      </a:lnTo>
                      <a:lnTo>
                        <a:pt x="55" y="186"/>
                      </a:lnTo>
                      <a:close/>
                    </a:path>
                  </a:pathLst>
                </a:custGeom>
                <a:solidFill>
                  <a:srgbClr val="FFC20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30" name="Freeform 26"/>
                <p:cNvSpPr>
                  <a:spLocks/>
                </p:cNvSpPr>
                <p:nvPr/>
              </p:nvSpPr>
              <p:spPr bwMode="invGray">
                <a:xfrm>
                  <a:off x="9483046" y="3119211"/>
                  <a:ext cx="341313" cy="296863"/>
                </a:xfrm>
                <a:custGeom>
                  <a:avLst/>
                  <a:gdLst/>
                  <a:ahLst/>
                  <a:cxnLst>
                    <a:cxn ang="0">
                      <a:pos x="55" y="187"/>
                    </a:cxn>
                    <a:cxn ang="0">
                      <a:pos x="0" y="95"/>
                    </a:cxn>
                    <a:cxn ang="0">
                      <a:pos x="55" y="0"/>
                    </a:cxn>
                    <a:cxn ang="0">
                      <a:pos x="161" y="0"/>
                    </a:cxn>
                    <a:cxn ang="0">
                      <a:pos x="215" y="95"/>
                    </a:cxn>
                    <a:cxn ang="0">
                      <a:pos x="161" y="187"/>
                    </a:cxn>
                    <a:cxn ang="0">
                      <a:pos x="55" y="187"/>
                    </a:cxn>
                  </a:cxnLst>
                  <a:rect l="0" t="0" r="r" b="b"/>
                  <a:pathLst>
                    <a:path w="215" h="187">
                      <a:moveTo>
                        <a:pt x="55" y="187"/>
                      </a:moveTo>
                      <a:lnTo>
                        <a:pt x="0" y="95"/>
                      </a:lnTo>
                      <a:lnTo>
                        <a:pt x="55" y="0"/>
                      </a:lnTo>
                      <a:lnTo>
                        <a:pt x="161" y="0"/>
                      </a:lnTo>
                      <a:lnTo>
                        <a:pt x="215" y="95"/>
                      </a:lnTo>
                      <a:lnTo>
                        <a:pt x="161" y="187"/>
                      </a:lnTo>
                      <a:lnTo>
                        <a:pt x="55" y="187"/>
                      </a:lnTo>
                      <a:close/>
                    </a:path>
                  </a:pathLst>
                </a:custGeom>
                <a:solidFill>
                  <a:srgbClr val="FFC20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31" name="Freeform 27"/>
                <p:cNvSpPr>
                  <a:spLocks/>
                </p:cNvSpPr>
                <p:nvPr/>
              </p:nvSpPr>
              <p:spPr bwMode="invGray">
                <a:xfrm>
                  <a:off x="9776733" y="3284311"/>
                  <a:ext cx="341313" cy="296863"/>
                </a:xfrm>
                <a:custGeom>
                  <a:avLst/>
                  <a:gdLst/>
                  <a:ahLst/>
                  <a:cxnLst>
                    <a:cxn ang="0">
                      <a:pos x="52" y="187"/>
                    </a:cxn>
                    <a:cxn ang="0">
                      <a:pos x="0" y="95"/>
                    </a:cxn>
                    <a:cxn ang="0">
                      <a:pos x="52" y="0"/>
                    </a:cxn>
                    <a:cxn ang="0">
                      <a:pos x="160" y="0"/>
                    </a:cxn>
                    <a:cxn ang="0">
                      <a:pos x="215" y="95"/>
                    </a:cxn>
                    <a:cxn ang="0">
                      <a:pos x="160" y="187"/>
                    </a:cxn>
                    <a:cxn ang="0">
                      <a:pos x="52" y="187"/>
                    </a:cxn>
                  </a:cxnLst>
                  <a:rect l="0" t="0" r="r" b="b"/>
                  <a:pathLst>
                    <a:path w="215" h="187">
                      <a:moveTo>
                        <a:pt x="52" y="187"/>
                      </a:moveTo>
                      <a:lnTo>
                        <a:pt x="0" y="95"/>
                      </a:lnTo>
                      <a:lnTo>
                        <a:pt x="52" y="0"/>
                      </a:lnTo>
                      <a:lnTo>
                        <a:pt x="160" y="0"/>
                      </a:lnTo>
                      <a:lnTo>
                        <a:pt x="215" y="95"/>
                      </a:lnTo>
                      <a:lnTo>
                        <a:pt x="160" y="187"/>
                      </a:lnTo>
                      <a:lnTo>
                        <a:pt x="52" y="187"/>
                      </a:lnTo>
                      <a:close/>
                    </a:path>
                  </a:pathLst>
                </a:custGeom>
                <a:solidFill>
                  <a:srgbClr val="FFC20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</p:grpSp>
      </p:grp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15888"/>
            <a:ext cx="620077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Text: Century Gothic Bold 20; Title Case </a:t>
            </a:r>
          </a:p>
        </p:txBody>
      </p:sp>
      <p:sp>
        <p:nvSpPr>
          <p:cNvPr id="45" name="Footer Placeholder 5"/>
          <p:cNvSpPr txBox="1">
            <a:spLocks/>
          </p:cNvSpPr>
          <p:nvPr/>
        </p:nvSpPr>
        <p:spPr>
          <a:xfrm>
            <a:off x="518319" y="6643688"/>
            <a:ext cx="4032250" cy="138112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800" dirty="0">
                <a:solidFill>
                  <a:srgbClr val="A9A9A9"/>
                </a:solidFill>
                <a:latin typeface="Century Gothic" pitchFamily="34" charset="0"/>
                <a:cs typeface="Arial" pitchFamily="34" charset="0"/>
              </a:rPr>
              <a:t>© </a:t>
            </a:r>
            <a:r>
              <a:rPr lang="en-US" sz="800" dirty="0" smtClean="0">
                <a:solidFill>
                  <a:srgbClr val="A9A9A9"/>
                </a:solidFill>
                <a:latin typeface="Century Gothic" pitchFamily="34" charset="0"/>
                <a:cs typeface="Arial" pitchFamily="34" charset="0"/>
              </a:rPr>
              <a:t>2012 </a:t>
            </a:r>
            <a:r>
              <a:rPr lang="en-US" sz="800" dirty="0">
                <a:solidFill>
                  <a:srgbClr val="A9A9A9"/>
                </a:solidFill>
                <a:latin typeface="Century Gothic" pitchFamily="34" charset="0"/>
                <a:cs typeface="Arial" pitchFamily="34" charset="0"/>
              </a:rPr>
              <a:t>Aerohive Networks </a:t>
            </a:r>
            <a:r>
              <a:rPr lang="en-US" sz="800" dirty="0">
                <a:solidFill>
                  <a:schemeClr val="accent4"/>
                </a:solidFill>
                <a:latin typeface="Century Gothic" pitchFamily="34" charset="0"/>
                <a:cs typeface="Arial" pitchFamily="34" charset="0"/>
              </a:rPr>
              <a:t>CONFIDENTIAL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4"/>
          </p:nvPr>
        </p:nvSpPr>
        <p:spPr>
          <a:xfrm>
            <a:off x="6719248" y="653457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A9A9A9"/>
                </a:solidFill>
                <a:latin typeface="Century Gothic" pitchFamily="34" charset="0"/>
                <a:ea typeface="Geneva" charset="-128"/>
                <a:cs typeface="Arial" pitchFamily="34" charset="0"/>
              </a:defRPr>
            </a:lvl1pPr>
          </a:lstStyle>
          <a:p>
            <a:fld id="{165508FE-56CC-4AEB-A654-4AE16F1DF6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</p:nvPr>
        </p:nvSpPr>
        <p:spPr>
          <a:xfrm>
            <a:off x="404035" y="128121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87" r:id="rId4"/>
    <p:sldLayoutId id="2147484496" r:id="rId5"/>
    <p:sldLayoutId id="2147484494" r:id="rId6"/>
    <p:sldLayoutId id="2147484495" r:id="rId7"/>
    <p:sldLayoutId id="2147484488" r:id="rId8"/>
    <p:sldLayoutId id="2147484489" r:id="rId9"/>
    <p:sldLayoutId id="2147484490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000" b="1" kern="1200" dirty="0">
          <a:solidFill>
            <a:srgbClr val="FFFFFF"/>
          </a:solidFill>
          <a:latin typeface="Century Gothic" pitchFamily="34" charset="0"/>
          <a:ea typeface="Geneva" charset="0"/>
          <a:cs typeface="Geneva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Century Gothic" charset="0"/>
          <a:ea typeface="Geneva" charset="0"/>
          <a:cs typeface="Geneva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Century Gothic" charset="0"/>
          <a:ea typeface="Geneva" charset="0"/>
          <a:cs typeface="Geneva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Century Gothic" charset="0"/>
          <a:ea typeface="Geneva" charset="0"/>
          <a:cs typeface="Geneva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Century Gothic" charset="0"/>
          <a:ea typeface="Geneva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lang="en-US" sz="2200" b="1" kern="1200" dirty="0">
          <a:solidFill>
            <a:srgbClr val="000000"/>
          </a:solidFill>
          <a:latin typeface="Century Gothic" pitchFamily="34" charset="0"/>
          <a:ea typeface="Geneva" charset="0"/>
          <a:cs typeface="Geneva" charset="0"/>
        </a:defRPr>
      </a:lvl1pPr>
      <a:lvl2pPr marL="463550" indent="-176213" algn="l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Clr>
          <a:schemeClr val="accent4"/>
        </a:buClr>
        <a:buFont typeface="Arial" pitchFamily="34" charset="0"/>
        <a:buChar char="›"/>
        <a:defRPr lang="en-US" sz="2000" kern="1200" dirty="0">
          <a:solidFill>
            <a:schemeClr val="bg2"/>
          </a:solidFill>
          <a:latin typeface="Century Gothic" pitchFamily="34" charset="0"/>
          <a:ea typeface="Geneva" charset="0"/>
          <a:cs typeface="+mn-cs"/>
        </a:defRPr>
      </a:lvl2pPr>
      <a:lvl3pPr marL="736600" indent="-163513" algn="l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Clr>
          <a:schemeClr val="bg2"/>
        </a:buClr>
        <a:buFont typeface="Century Gothic" pitchFamily="34" charset="0"/>
        <a:buChar char="»"/>
        <a:defRPr lang="en-US" sz="1600" kern="1200" dirty="0">
          <a:solidFill>
            <a:srgbClr val="000000"/>
          </a:solidFill>
          <a:latin typeface="Century Gothic" pitchFamily="34" charset="0"/>
          <a:ea typeface="Geneva" charset="0"/>
          <a:cs typeface="+mn-cs"/>
        </a:defRPr>
      </a:lvl3pPr>
      <a:lvl4pPr marL="1092200" indent="-1778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sz="1400" baseline="0">
          <a:solidFill>
            <a:schemeClr val="bg2"/>
          </a:solidFill>
          <a:latin typeface="+mn-lt"/>
          <a:ea typeface="Geneva" charset="0"/>
        </a:defRPr>
      </a:lvl4pPr>
      <a:lvl5pPr marL="1489075" indent="-1698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»"/>
        <a:defRPr sz="1200">
          <a:solidFill>
            <a:schemeClr val="bg2"/>
          </a:solidFill>
          <a:latin typeface="+mn-lt"/>
          <a:ea typeface="Geneva" charset="0"/>
        </a:defRPr>
      </a:lvl5pPr>
      <a:lvl6pPr marL="2454275" indent="-2238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11475" indent="-2238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368675" indent="-2238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25875" indent="-2238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1.doc"/><Relationship Id="rId5" Type="http://schemas.openxmlformats.org/officeDocument/2006/relationships/image" Target="../media/image6.emf"/><Relationship Id="rId4" Type="http://schemas.openxmlformats.org/officeDocument/2006/relationships/package" Target="../embeddings/Microsoft_PowerPoint_Presentation1.ppt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                                                                             Fanfan Liu</a:t>
            </a:r>
            <a:endParaRPr lang="en-US" dirty="0" smtClean="0"/>
          </a:p>
          <a:p>
            <a:pPr>
              <a:defRPr/>
            </a:pPr>
            <a:r>
              <a:rPr dirty="0" smtClean="0">
                <a:solidFill>
                  <a:schemeClr val="accent1"/>
                </a:solidFill>
              </a:rPr>
              <a:t>                                                                              2014/05/27</a:t>
            </a:r>
          </a:p>
          <a:p>
            <a:pPr>
              <a:defRPr/>
            </a:pPr>
            <a:endParaRPr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8857" y="3941857"/>
            <a:ext cx="6733781" cy="752475"/>
          </a:xfrm>
        </p:spPr>
        <p:txBody>
          <a:bodyPr/>
          <a:lstStyle/>
          <a:p>
            <a:r>
              <a:rPr lang="en-US" dirty="0" smtClean="0"/>
              <a:t>Switch led summary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11" y="115888"/>
            <a:ext cx="6200775" cy="811212"/>
          </a:xfrm>
        </p:spPr>
        <p:txBody>
          <a:bodyPr/>
          <a:lstStyle/>
          <a:p>
            <a:r>
              <a:rPr lang="en-US" altLang="zh-CN" dirty="0" smtClean="0"/>
              <a:t>Part1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11" y="986983"/>
            <a:ext cx="8084457" cy="553997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poe</a:t>
            </a:r>
            <a:r>
              <a:rPr lang="en-US" altLang="zh-CN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mode</a:t>
            </a:r>
            <a:r>
              <a:rPr lang="zh-CN" altLang="en-US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16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en-US" altLang="zh-CN" sz="1400" i="1" dirty="0" err="1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</a:t>
            </a:r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supply 802.3af power, color: green&gt;</a:t>
            </a:r>
            <a:endParaRPr lang="en-US" altLang="zh-CN" sz="1400" i="1" dirty="0">
              <a:solidFill>
                <a:srgbClr val="7030A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   </a:t>
            </a:r>
            <a:r>
              <a:rPr lang="en-US" altLang="zh-CN" sz="1600" dirty="0"/>
              <a:t>AH-4295c0#show in eth1/10 </a:t>
            </a:r>
            <a:r>
              <a:rPr lang="en-US" altLang="zh-CN" sz="1600" dirty="0" err="1"/>
              <a:t>pse</a:t>
            </a:r>
            <a:endParaRPr lang="en-US" altLang="zh-CN" sz="1600" dirty="0"/>
          </a:p>
          <a:p>
            <a:r>
              <a:rPr lang="en-US" altLang="zh-CN" sz="1600" dirty="0"/>
              <a:t>                          Port                              </a:t>
            </a:r>
          </a:p>
          <a:p>
            <a:r>
              <a:rPr lang="en-US" altLang="zh-CN" sz="1600" dirty="0"/>
              <a:t>-------------------------------------------------------------</a:t>
            </a:r>
          </a:p>
          <a:p>
            <a:r>
              <a:rPr lang="en-US" altLang="zh-CN" sz="1600" dirty="0"/>
              <a:t>                     Port name                       eth1/10</a:t>
            </a:r>
          </a:p>
          <a:p>
            <a:r>
              <a:rPr lang="en-US" altLang="zh-CN" sz="1600" dirty="0"/>
              <a:t>                    PSE status                    delivering</a:t>
            </a:r>
          </a:p>
          <a:p>
            <a:r>
              <a:rPr lang="en-US" altLang="zh-CN" sz="1600" dirty="0"/>
              <a:t>                    Power mode                       802.3af             </a:t>
            </a:r>
          </a:p>
          <a:p>
            <a:r>
              <a:rPr lang="en-US" altLang="zh-CN" sz="1600" dirty="0"/>
              <a:t>                Power limit(W)                        15.400</a:t>
            </a:r>
          </a:p>
          <a:p>
            <a:r>
              <a:rPr lang="en-US" altLang="zh-CN" sz="1600" dirty="0"/>
              <a:t>                  PSE priority                           low</a:t>
            </a:r>
          </a:p>
          <a:p>
            <a:r>
              <a:rPr lang="en-US" altLang="zh-CN" sz="1600" dirty="0"/>
              <a:t>              Port current(mA)                       157.685</a:t>
            </a:r>
          </a:p>
          <a:p>
            <a:r>
              <a:rPr lang="en-US" altLang="zh-CN" sz="1600" dirty="0"/>
              <a:t>               Port voltage(V)                        56.974</a:t>
            </a:r>
          </a:p>
          <a:p>
            <a:r>
              <a:rPr lang="en-US" altLang="zh-CN" sz="1600" dirty="0"/>
              <a:t>           Real consumption(W)                         8.200</a:t>
            </a:r>
          </a:p>
          <a:p>
            <a:r>
              <a:rPr lang="en-US" altLang="zh-CN" sz="1600" dirty="0"/>
              <a:t>                    Port class                       </a:t>
            </a:r>
            <a:r>
              <a:rPr lang="en-US" altLang="zh-CN" sz="1600" dirty="0" err="1"/>
              <a:t>Class</a:t>
            </a:r>
            <a:r>
              <a:rPr lang="en-US" altLang="zh-CN" sz="1600" dirty="0"/>
              <a:t> 4</a:t>
            </a:r>
          </a:p>
          <a:p>
            <a:r>
              <a:rPr lang="en-US" altLang="zh-CN" sz="1600" dirty="0"/>
              <a:t>            Power allocated(W)                         8.200</a:t>
            </a:r>
          </a:p>
          <a:p>
            <a:r>
              <a:rPr lang="en-US" altLang="zh-CN" sz="1600" dirty="0"/>
              <a:t>                  Profile name                       802.3af</a:t>
            </a:r>
          </a:p>
          <a:p>
            <a:r>
              <a:rPr lang="en-US" altLang="zh-CN" sz="1600" dirty="0"/>
              <a:t>-------------------------------------------------------------</a:t>
            </a:r>
          </a:p>
          <a:p>
            <a:r>
              <a:rPr lang="en-US" altLang="zh-CN" sz="1600" dirty="0"/>
              <a:t>AH-4295c0#</a:t>
            </a:r>
          </a:p>
          <a:p>
            <a:r>
              <a:rPr lang="en-US" altLang="zh-CN" sz="1600" dirty="0"/>
              <a:t>AH-4295c0#_sh switch </a:t>
            </a:r>
            <a:r>
              <a:rPr lang="en-US" altLang="zh-CN" sz="1600" dirty="0" err="1"/>
              <a:t>phy</a:t>
            </a:r>
            <a:r>
              <a:rPr lang="en-US" altLang="zh-CN" sz="1600" dirty="0"/>
              <a:t> 0xa 0x3 0x10</a:t>
            </a:r>
          </a:p>
          <a:p>
            <a:r>
              <a:rPr lang="en-US" altLang="zh-CN" sz="1600" dirty="0"/>
              <a:t>Eth port 0000000a, page 00000003, 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00000010: 00008988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                                              </a:t>
            </a:r>
            <a:endParaRPr lang="zh-CN" altLang="en-US" sz="1600" b="1" dirty="0" err="1" smtClean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843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11" y="115888"/>
            <a:ext cx="6200775" cy="811212"/>
          </a:xfrm>
        </p:spPr>
        <p:txBody>
          <a:bodyPr/>
          <a:lstStyle/>
          <a:p>
            <a:r>
              <a:rPr lang="en-US" altLang="zh-CN" dirty="0" smtClean="0"/>
              <a:t>Part1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11" y="986983"/>
            <a:ext cx="8084457" cy="523220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poe</a:t>
            </a:r>
            <a:r>
              <a:rPr lang="en-US" altLang="zh-CN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mode</a:t>
            </a:r>
            <a:r>
              <a:rPr lang="zh-CN" altLang="en-US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16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shutdown interface </a:t>
            </a:r>
            <a:r>
              <a:rPr lang="en-US" altLang="zh-CN" sz="1400" i="1" dirty="0" err="1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pse</a:t>
            </a:r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color: off&gt;</a:t>
            </a:r>
            <a:endParaRPr lang="en-US" altLang="zh-CN" sz="1400" i="1" dirty="0">
              <a:solidFill>
                <a:srgbClr val="7030A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/>
              <a:t>AH-4295c0#in eth1/10 </a:t>
            </a:r>
            <a:r>
              <a:rPr lang="en-US" altLang="zh-CN" sz="1600" dirty="0" err="1"/>
              <a:t>pse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shu</a:t>
            </a:r>
            <a:r>
              <a:rPr lang="en-US" altLang="zh-CN" sz="1600" dirty="0"/>
              <a:t>                                </a:t>
            </a:r>
          </a:p>
          <a:p>
            <a:r>
              <a:rPr lang="en-US" altLang="zh-CN" sz="1600" dirty="0"/>
              <a:t>AH-4295c0#_sh switch </a:t>
            </a:r>
            <a:r>
              <a:rPr lang="en-US" altLang="zh-CN" sz="1600" dirty="0" err="1"/>
              <a:t>phy</a:t>
            </a:r>
            <a:r>
              <a:rPr lang="en-US" altLang="zh-CN" sz="1600" dirty="0"/>
              <a:t> 0xa 0x3 0x10</a:t>
            </a:r>
          </a:p>
          <a:p>
            <a:r>
              <a:rPr lang="en-US" altLang="zh-CN" sz="1600" dirty="0"/>
              <a:t>Eth port 0000000a, page 00000003, 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00000010: 00008888</a:t>
            </a:r>
          </a:p>
          <a:p>
            <a:r>
              <a:rPr lang="en-US" altLang="zh-CN" sz="1600" dirty="0"/>
              <a:t>AH-4295c0#no in eth1/10 </a:t>
            </a:r>
            <a:r>
              <a:rPr lang="en-US" altLang="zh-CN" sz="1600" dirty="0" err="1"/>
              <a:t>pse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shu</a:t>
            </a:r>
            <a:endParaRPr lang="en-US" altLang="zh-CN" sz="1600" dirty="0"/>
          </a:p>
          <a:p>
            <a:r>
              <a:rPr lang="en-US" altLang="zh-CN" sz="1600" dirty="0"/>
              <a:t>AH-4295c0#_sh switch </a:t>
            </a:r>
            <a:r>
              <a:rPr lang="en-US" altLang="zh-CN" sz="1600" dirty="0" err="1"/>
              <a:t>phy</a:t>
            </a:r>
            <a:r>
              <a:rPr lang="en-US" altLang="zh-CN" sz="1600" dirty="0"/>
              <a:t> 0xa 0x3 0x10</a:t>
            </a:r>
          </a:p>
          <a:p>
            <a:r>
              <a:rPr lang="en-US" altLang="zh-CN" sz="1600" dirty="0"/>
              <a:t>Eth port 0000000a, page 00000003, 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00000010: 00008988</a:t>
            </a:r>
          </a:p>
          <a:p>
            <a:endParaRPr lang="en-US" altLang="zh-CN" sz="1600" b="1" dirty="0" smtClean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i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600" i="1" dirty="0" err="1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600" i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en-US" altLang="zh-CN" sz="16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disable </a:t>
            </a:r>
            <a:r>
              <a:rPr lang="en-US" altLang="zh-CN" sz="1600" i="1" dirty="0" err="1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</a:t>
            </a:r>
            <a:r>
              <a:rPr lang="en-US" altLang="zh-CN" sz="16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i="1" dirty="0" err="1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pse</a:t>
            </a:r>
            <a:r>
              <a:rPr lang="en-US" altLang="zh-CN" sz="16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i="1" dirty="0" err="1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founction</a:t>
            </a:r>
            <a:r>
              <a:rPr lang="en-US" altLang="zh-CN" sz="16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1600" i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color: off</a:t>
            </a:r>
            <a:r>
              <a:rPr lang="en-US" altLang="zh-CN" sz="16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  <a:endParaRPr lang="en-US" altLang="zh-CN" sz="1600" b="1" dirty="0" smtClean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/>
              <a:t>AH-4295c0#no </a:t>
            </a:r>
            <a:r>
              <a:rPr lang="en-US" altLang="zh-CN" sz="1600" dirty="0" err="1"/>
              <a:t>pse</a:t>
            </a:r>
            <a:r>
              <a:rPr lang="en-US" altLang="zh-CN" sz="1600" dirty="0"/>
              <a:t> en                                                 </a:t>
            </a:r>
          </a:p>
          <a:p>
            <a:r>
              <a:rPr lang="en-US" altLang="zh-CN" sz="1600" dirty="0"/>
              <a:t>AH-4295c0#_sh switch </a:t>
            </a:r>
            <a:r>
              <a:rPr lang="en-US" altLang="zh-CN" sz="1600" dirty="0" err="1"/>
              <a:t>phy</a:t>
            </a:r>
            <a:r>
              <a:rPr lang="en-US" altLang="zh-CN" sz="1600" dirty="0"/>
              <a:t> 0xa 0x3 0x10</a:t>
            </a:r>
          </a:p>
          <a:p>
            <a:r>
              <a:rPr lang="en-US" altLang="zh-CN" sz="1600" dirty="0"/>
              <a:t>Eth port 0000000a, page 00000003, 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00000010: 00008888</a:t>
            </a:r>
          </a:p>
          <a:p>
            <a:r>
              <a:rPr lang="en-US" altLang="zh-CN" sz="1600" dirty="0"/>
              <a:t>AH-4295c0#pse en</a:t>
            </a:r>
          </a:p>
          <a:p>
            <a:r>
              <a:rPr lang="en-US" altLang="zh-CN" sz="1600" dirty="0"/>
              <a:t>ERROR: cli 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 wait reply timeout, input </a:t>
            </a:r>
            <a:r>
              <a:rPr lang="en-US" altLang="zh-CN" sz="1600" dirty="0" err="1"/>
              <a:t>cmd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pse</a:t>
            </a:r>
            <a:r>
              <a:rPr lang="en-US" altLang="zh-CN" sz="1600" dirty="0"/>
              <a:t> en, line 1586.</a:t>
            </a:r>
          </a:p>
          <a:p>
            <a:r>
              <a:rPr lang="en-US" altLang="zh-CN" sz="1600" dirty="0"/>
              <a:t>AH-4295c0#pse en</a:t>
            </a:r>
          </a:p>
          <a:p>
            <a:r>
              <a:rPr lang="en-US" altLang="zh-CN" sz="1600" dirty="0"/>
              <a:t>current </a:t>
            </a:r>
            <a:r>
              <a:rPr lang="en-US" altLang="zh-CN" sz="1600" dirty="0" err="1"/>
              <a:t>pse</a:t>
            </a:r>
            <a:r>
              <a:rPr lang="en-US" altLang="zh-CN" sz="1600" dirty="0"/>
              <a:t> is already enabled.</a:t>
            </a:r>
          </a:p>
          <a:p>
            <a:r>
              <a:rPr lang="en-US" altLang="zh-CN" sz="1600" dirty="0"/>
              <a:t>AH-4295c0#_sh switch </a:t>
            </a:r>
            <a:r>
              <a:rPr lang="en-US" altLang="zh-CN" sz="1600" dirty="0" err="1"/>
              <a:t>phy</a:t>
            </a:r>
            <a:r>
              <a:rPr lang="en-US" altLang="zh-CN" sz="1600" dirty="0"/>
              <a:t> 0xa 0x3 0x10</a:t>
            </a:r>
          </a:p>
          <a:p>
            <a:r>
              <a:rPr lang="en-US" altLang="zh-CN" sz="1600" dirty="0"/>
              <a:t>Eth port 0000000a, page 00000003, 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00000010: 00008988</a:t>
            </a:r>
          </a:p>
          <a:p>
            <a:endParaRPr lang="zh-CN" altLang="en-US" sz="1600" b="1" dirty="0" err="1" smtClean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843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11" y="115888"/>
            <a:ext cx="6200775" cy="811212"/>
          </a:xfrm>
        </p:spPr>
        <p:txBody>
          <a:bodyPr/>
          <a:lstStyle/>
          <a:p>
            <a:r>
              <a:rPr lang="en-US" altLang="zh-CN" dirty="0" smtClean="0"/>
              <a:t>Part1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11" y="986983"/>
            <a:ext cx="8084457" cy="310854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poe</a:t>
            </a:r>
            <a:r>
              <a:rPr lang="en-US" altLang="zh-CN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mode</a:t>
            </a:r>
            <a:r>
              <a:rPr lang="zh-CN" altLang="en-US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16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en-US" altLang="zh-CN" sz="1400" i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eth1/5 connect pc that doesn't need switch to supply power, </a:t>
            </a:r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color: off&gt;</a:t>
            </a:r>
            <a:endParaRPr lang="en-US" altLang="zh-CN" sz="1400" i="1" dirty="0">
              <a:solidFill>
                <a:srgbClr val="7030A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/>
              <a:t>AH-4295c0#_sh switch </a:t>
            </a:r>
            <a:r>
              <a:rPr lang="en-US" altLang="zh-CN" sz="1600" dirty="0" err="1"/>
              <a:t>phy</a:t>
            </a:r>
            <a:r>
              <a:rPr lang="en-US" altLang="zh-CN" sz="1600" dirty="0"/>
              <a:t> 0x5 0x3 0x10            </a:t>
            </a:r>
          </a:p>
          <a:p>
            <a:r>
              <a:rPr lang="en-US" altLang="zh-CN" sz="1600" dirty="0"/>
              <a:t>Eth port 00000005, page 00000003, 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00000010: 00008888</a:t>
            </a:r>
          </a:p>
          <a:p>
            <a:endParaRPr lang="en-US" altLang="zh-CN" sz="1600" b="1" dirty="0" smtClean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i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600" i="1" dirty="0" err="1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600" i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POE-PSE fault, trigger it manually, connect AP with 12V DC power first, then connect switch, color: off</a:t>
            </a:r>
            <a:r>
              <a:rPr lang="en-US" altLang="zh-CN" sz="16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  <a:endParaRPr lang="en-US" altLang="zh-CN" sz="1600" b="1" dirty="0" smtClean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/>
              <a:t>AH-4295c0#</a:t>
            </a:r>
          </a:p>
          <a:p>
            <a:r>
              <a:rPr lang="en-US" altLang="zh-CN" sz="1600" dirty="0"/>
              <a:t>AH-4295c0#_sh switch </a:t>
            </a:r>
            <a:r>
              <a:rPr lang="en-US" altLang="zh-CN" sz="1600" dirty="0" err="1"/>
              <a:t>phy</a:t>
            </a:r>
            <a:r>
              <a:rPr lang="en-US" altLang="zh-CN" sz="1600" dirty="0"/>
              <a:t> 0xa 0x3 0x10</a:t>
            </a:r>
          </a:p>
          <a:p>
            <a:r>
              <a:rPr lang="en-US" altLang="zh-CN" sz="1600" dirty="0"/>
              <a:t>Eth port 0000000a, page 00000003, 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00000010: 0000888b</a:t>
            </a:r>
          </a:p>
          <a:p>
            <a:endParaRPr lang="zh-CN" altLang="en-US" sz="1600" b="1" dirty="0" err="1" smtClean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119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11" y="115888"/>
            <a:ext cx="6200775" cy="811212"/>
          </a:xfrm>
        </p:spPr>
        <p:txBody>
          <a:bodyPr/>
          <a:lstStyle/>
          <a:p>
            <a:r>
              <a:rPr lang="en-US" altLang="zh-CN" dirty="0" smtClean="0"/>
              <a:t>Part2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95716"/>
              </p:ext>
            </p:extLst>
          </p:nvPr>
        </p:nvGraphicFramePr>
        <p:xfrm>
          <a:off x="261257" y="1583872"/>
          <a:ext cx="4570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resentation" r:id="rId4" imgW="4570501" imgH="3427618" progId="PowerPoint.Show.12">
                  <p:embed/>
                </p:oleObj>
              </mc:Choice>
              <mc:Fallback>
                <p:oleObj name="Presentation" r:id="rId4" imgW="4570501" imgH="342761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257" y="1583872"/>
                        <a:ext cx="4570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644548"/>
              </p:ext>
            </p:extLst>
          </p:nvPr>
        </p:nvGraphicFramePr>
        <p:xfrm>
          <a:off x="5325835" y="2613025"/>
          <a:ext cx="300513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6" imgW="6584040" imgH="8901000" progId="Word.Document.8">
                  <p:embed/>
                </p:oleObj>
              </mc:Choice>
              <mc:Fallback>
                <p:oleObj name="Document" r:id="rId6" imgW="6584040" imgH="890100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25835" y="2613025"/>
                        <a:ext cx="3005138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1543" y="5201009"/>
            <a:ext cx="345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  <a:latin typeface="Century Gothic" pitchFamily="34" charset="0"/>
              </a:rPr>
              <a:t>basic automation commands</a:t>
            </a:r>
            <a:endParaRPr lang="zh-CN" altLang="en-US" sz="1600" b="1" dirty="0" err="1" smtClean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2046514"/>
            <a:ext cx="2162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  <a:latin typeface="Century Gothic" pitchFamily="34" charset="0"/>
              </a:rPr>
              <a:t>switch led </a:t>
            </a:r>
            <a:r>
              <a:rPr lang="en-US" altLang="zh-CN" sz="1600" b="1" dirty="0" err="1" smtClean="0">
                <a:solidFill>
                  <a:schemeClr val="tx2"/>
                </a:solidFill>
                <a:latin typeface="Century Gothic" pitchFamily="34" charset="0"/>
              </a:rPr>
              <a:t>testcase</a:t>
            </a:r>
            <a:endParaRPr lang="zh-CN" altLang="en-US" sz="1600" b="1" dirty="0" err="1" smtClean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98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0" y="1126879"/>
            <a:ext cx="9144000" cy="55206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case: </a:t>
            </a:r>
            <a:r>
              <a:rPr lang="en-US" altLang="zh-CN" sz="1800" dirty="0" smtClean="0"/>
              <a:t>SW_system_led_3</a:t>
            </a:r>
          </a:p>
          <a:p>
            <a:r>
              <a:rPr lang="en-US" altLang="zh-CN" sz="1600" dirty="0" smtClean="0"/>
              <a:t>&lt;1&gt;result</a:t>
            </a:r>
            <a:r>
              <a:rPr lang="en-US" altLang="zh-CN" sz="1600" dirty="0"/>
              <a:t>: RPS part doesn't check</a:t>
            </a:r>
          </a:p>
          <a:p>
            <a:r>
              <a:rPr lang="en-US" altLang="zh-CN" sz="1600" dirty="0" smtClean="0"/>
              <a:t>      reason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testbed</a:t>
            </a:r>
            <a:r>
              <a:rPr lang="en-US" altLang="zh-CN" sz="1600" dirty="0"/>
              <a:t> hasn't completed</a:t>
            </a:r>
          </a:p>
          <a:p>
            <a:pPr>
              <a:buNone/>
            </a:pPr>
            <a:r>
              <a:rPr lang="en-US" altLang="zh-CN" sz="1600" dirty="0" smtClean="0"/>
              <a:t> &lt;2&gt;result</a:t>
            </a:r>
            <a:r>
              <a:rPr lang="en-US" altLang="zh-CN" sz="1600" dirty="0"/>
              <a:t>: simulate plug out the RPS cable</a:t>
            </a:r>
          </a:p>
          <a:p>
            <a:r>
              <a:rPr lang="en-US" altLang="zh-CN" sz="1600" dirty="0" smtClean="0"/>
              <a:t>      reason</a:t>
            </a:r>
            <a:r>
              <a:rPr lang="en-US" altLang="zh-CN" sz="1600" dirty="0"/>
              <a:t>: have no idea</a:t>
            </a:r>
            <a:endParaRPr lang="zh-CN" altLang="en-US" sz="1600" dirty="0"/>
          </a:p>
          <a:p>
            <a:r>
              <a:rPr lang="en-US" altLang="zh-CN" sz="1800" dirty="0" smtClean="0"/>
              <a:t>case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SW_port_led_1</a:t>
            </a:r>
          </a:p>
          <a:p>
            <a:r>
              <a:rPr lang="en-US" altLang="zh-CN" sz="1600" dirty="0" smtClean="0"/>
              <a:t>&lt;1&gt;result: simulate </a:t>
            </a:r>
            <a:r>
              <a:rPr lang="en-US" altLang="zh-CN" sz="1600" dirty="0"/>
              <a:t>"stop port traffic" and "plug out </a:t>
            </a:r>
            <a:r>
              <a:rPr lang="en-US" altLang="zh-CN" sz="1600" dirty="0" smtClean="0"/>
              <a:t>line“ (</a:t>
            </a:r>
            <a:r>
              <a:rPr lang="en-US" altLang="zh-CN" sz="1600" dirty="0"/>
              <a:t>step7-8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r>
              <a:rPr lang="en-US" altLang="zh-CN" sz="1600" dirty="0" smtClean="0"/>
              <a:t>      reason</a:t>
            </a:r>
            <a:r>
              <a:rPr lang="en-US" altLang="zh-CN" sz="1600" dirty="0"/>
              <a:t>: have no </a:t>
            </a:r>
            <a:r>
              <a:rPr lang="en-US" altLang="zh-CN" sz="1600" dirty="0" smtClean="0"/>
              <a:t>idea</a:t>
            </a:r>
          </a:p>
          <a:p>
            <a:r>
              <a:rPr lang="en-US" altLang="zh-CN" sz="1800" dirty="0"/>
              <a:t>case: </a:t>
            </a:r>
            <a:r>
              <a:rPr lang="en-US" altLang="zh-CN" sz="1800" dirty="0" smtClean="0"/>
              <a:t>SW_port_led_4</a:t>
            </a:r>
          </a:p>
          <a:p>
            <a:r>
              <a:rPr lang="en-US" altLang="zh-CN" sz="1600" dirty="0" smtClean="0"/>
              <a:t>&lt;1&gt;result: cannot </a:t>
            </a:r>
            <a:r>
              <a:rPr lang="en-US" altLang="zh-CN" sz="1600" dirty="0"/>
              <a:t>change the power mode (step02-13)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smtClean="0"/>
              <a:t>   reason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testbed</a:t>
            </a:r>
            <a:r>
              <a:rPr lang="en-US" altLang="zh-CN" sz="1600" dirty="0"/>
              <a:t> doesn't have PD need switch to supply power</a:t>
            </a:r>
          </a:p>
          <a:p>
            <a:r>
              <a:rPr lang="en-US" altLang="zh-CN" sz="1600" dirty="0" smtClean="0"/>
              <a:t>&lt;2&gt;result</a:t>
            </a:r>
            <a:r>
              <a:rPr lang="en-US" altLang="zh-CN" sz="1600" dirty="0"/>
              <a:t>: cannot trigger </a:t>
            </a:r>
            <a:r>
              <a:rPr lang="en-US" altLang="zh-CN" sz="1600" dirty="0" err="1"/>
              <a:t>poe-pse</a:t>
            </a:r>
            <a:r>
              <a:rPr lang="en-US" altLang="zh-CN" sz="1600" dirty="0"/>
              <a:t> fault condition(step16)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smtClean="0"/>
              <a:t>    reason</a:t>
            </a:r>
            <a:r>
              <a:rPr lang="en-US" altLang="zh-CN" sz="1600" dirty="0"/>
              <a:t>: </a:t>
            </a:r>
            <a:r>
              <a:rPr lang="en-US" altLang="zh-CN" sz="1600" dirty="0" err="1" smtClean="0"/>
              <a:t>testbed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doesn't have PD need switch to supply power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            have </a:t>
            </a:r>
            <a:r>
              <a:rPr lang="en-US" altLang="zh-CN" sz="1600" dirty="0"/>
              <a:t>no idea how to trigger it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1600" dirty="0" smtClean="0"/>
              <a:t>Other cases </a:t>
            </a:r>
            <a:r>
              <a:rPr lang="en-US" altLang="zh-CN" sz="1600" dirty="0" err="1" smtClean="0"/>
              <a:t>compeleted</a:t>
            </a:r>
            <a:r>
              <a:rPr lang="en-US" altLang="zh-CN" sz="1600" dirty="0" smtClean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636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5400" dirty="0" smtClean="0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Part1: CLIs</a:t>
            </a:r>
          </a:p>
          <a:p>
            <a:r>
              <a:rPr lang="en-US" altLang="zh-CN" dirty="0" smtClean="0"/>
              <a:t>Part2: automation command</a:t>
            </a:r>
          </a:p>
          <a:p>
            <a:r>
              <a:rPr lang="en-US" altLang="zh-CN" dirty="0" smtClean="0"/>
              <a:t>Part3: automation script enhancement needed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Part1: CLIs</a:t>
            </a:r>
          </a:p>
          <a:p>
            <a:r>
              <a:rPr lang="en-US" altLang="zh-CN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&lt;1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 check </a:t>
            </a:r>
            <a:r>
              <a:rPr lang="en-US" altLang="zh-CN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switch power status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1600" b="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#show system power status</a:t>
            </a:r>
          </a:p>
          <a:p>
            <a:r>
              <a:rPr lang="en-US" altLang="zh-CN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&lt;2&gt; check switch power color</a:t>
            </a:r>
          </a:p>
          <a:p>
            <a:pPr marL="0" indent="0">
              <a:buNone/>
            </a:pP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#show system led</a:t>
            </a:r>
          </a:p>
          <a:p>
            <a:r>
              <a:rPr lang="en-US" altLang="zh-CN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&lt;3&gt;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change </a:t>
            </a:r>
            <a:r>
              <a:rPr lang="en-US" altLang="zh-CN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port mode to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link/speed/duplex/</a:t>
            </a:r>
            <a:r>
              <a:rPr lang="en-US" altLang="zh-CN" sz="18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poe</a:t>
            </a:r>
            <a:endParaRPr lang="en-US" altLang="zh-CN" sz="18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800" b="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#_</a:t>
            </a:r>
            <a:r>
              <a:rPr lang="en-US" altLang="zh-CN" sz="1600" b="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led button press </a:t>
            </a: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link</a:t>
            </a:r>
            <a:endParaRPr lang="en-US" altLang="zh-CN" sz="18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#_led button press speed</a:t>
            </a:r>
          </a:p>
          <a:p>
            <a:pPr marL="0" indent="0">
              <a:buNone/>
            </a:pPr>
            <a:r>
              <a:rPr lang="en-US" altLang="zh-CN" sz="1600" b="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#_led button press duplex</a:t>
            </a:r>
          </a:p>
          <a:p>
            <a:pPr marL="0" indent="0">
              <a:buNone/>
            </a:pPr>
            <a:r>
              <a:rPr lang="en-US" altLang="zh-CN" sz="1600" b="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#_led button press </a:t>
            </a:r>
            <a:r>
              <a:rPr lang="en-US" altLang="zh-CN" sz="1600" b="0" i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poe</a:t>
            </a:r>
            <a:endParaRPr lang="en-US" altLang="zh-CN" sz="1600" b="0" i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701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 </a:t>
            </a:r>
            <a:r>
              <a:rPr lang="en-US" altLang="zh-CN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check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current port mode</a:t>
            </a:r>
            <a:endParaRPr lang="en-US" altLang="zh-CN" sz="18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#_</a:t>
            </a:r>
            <a:r>
              <a:rPr lang="en-US" altLang="zh-CN" sz="1600" b="0" i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hw</a:t>
            </a: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b="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i2c chan 0 chip 7f addr 13 width </a:t>
            </a: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  <a:p>
            <a:pPr marL="0" indent="0">
              <a:buNone/>
            </a:pPr>
            <a:endParaRPr lang="en-US" altLang="zh-CN" sz="1600" b="0" i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b="0" dirty="0"/>
              <a:t>        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b="0" i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endParaRPr lang="en-US" altLang="zh-CN" sz="1600" b="0" i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5014" y="2420770"/>
            <a:ext cx="8084457" cy="421653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AH-4295c0#_led button press </a:t>
            </a:r>
            <a:r>
              <a:rPr lang="en-US" altLang="zh-CN" sz="1400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link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#_hw i2c </a:t>
            </a:r>
            <a:r>
              <a:rPr lang="en-US" altLang="zh-CN" sz="14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 chip 7f </a:t>
            </a:r>
            <a:r>
              <a:rPr lang="en-US" altLang="zh-CN" sz="14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addr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13 width </a:t>
            </a:r>
            <a:r>
              <a:rPr lang="en-US" altLang="zh-CN" sz="1400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         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00000013: 70                                              p</a:t>
            </a:r>
            <a:br>
              <a:rPr lang="en-US" altLang="zh-CN" sz="14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AH-4295c0#_led button press speed              </a:t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AH-4295c0#_hw i2c </a:t>
            </a:r>
            <a:r>
              <a:rPr lang="en-US" altLang="zh-CN" sz="14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 chip 7f </a:t>
            </a:r>
            <a:r>
              <a:rPr lang="en-US" altLang="zh-CN" sz="14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addr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13 width 1</a:t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00000013: b0                                              .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AH-4295c0#_led button press duplex             </a:t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AH-4295c0#_hw i2c </a:t>
            </a:r>
            <a:r>
              <a:rPr lang="en-US" altLang="zh-CN" sz="14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 chip 7f </a:t>
            </a:r>
            <a:r>
              <a:rPr lang="en-US" altLang="zh-CN" sz="14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addr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13 width 1</a:t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00000013: d0                                              </a:t>
            </a:r>
            <a:r>
              <a:rPr lang="en-US" altLang="zh-CN" sz="14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r>
              <a:rPr lang="en-US" altLang="zh-CN" sz="14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AH-4295c0#_led button press </a:t>
            </a:r>
            <a:r>
              <a:rPr lang="en-US" altLang="zh-CN" sz="14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poe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     </a:t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AH-4295c0#_hw i2c </a:t>
            </a:r>
            <a:r>
              <a:rPr lang="en-US" altLang="zh-CN" sz="14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 chip 7f </a:t>
            </a:r>
            <a:r>
              <a:rPr lang="en-US" altLang="zh-CN" sz="14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addr</a:t>
            </a: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13 width 1</a:t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00000013: e0  </a:t>
            </a:r>
            <a:r>
              <a:rPr lang="en-US" altLang="zh-CN" sz="16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</a:t>
            </a:r>
            <a:r>
              <a:rPr lang="en-US" altLang="zh-CN" sz="1600" b="1" dirty="0"/>
              <a:t>       </a:t>
            </a:r>
            <a:r>
              <a:rPr lang="en-US" altLang="zh-CN" sz="1600" b="1" dirty="0" smtClean="0"/>
              <a:t>                            .</a:t>
            </a:r>
            <a:endParaRPr lang="zh-CN" altLang="en-US" sz="1600" b="1" dirty="0" err="1" smtClean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23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&lt;5&gt; check </a:t>
            </a:r>
            <a:r>
              <a:rPr lang="en-US" altLang="zh-CN" sz="18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interface color</a:t>
            </a:r>
            <a:endParaRPr lang="en-US" altLang="zh-CN" sz="18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#_</a:t>
            </a:r>
            <a:r>
              <a:rPr lang="en-US" altLang="zh-CN" sz="1600" b="0" i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</a:t>
            </a: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b="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switch </a:t>
            </a:r>
            <a:r>
              <a:rPr lang="en-US" altLang="zh-CN" sz="1600" b="0" i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600" b="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0x1</a:t>
            </a:r>
            <a:r>
              <a:rPr lang="en-US" altLang="zh-CN" sz="1600" b="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b="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0x3 0x10</a:t>
            </a:r>
          </a:p>
          <a:p>
            <a:pPr marL="0" indent="0">
              <a:buNone/>
            </a:pPr>
            <a:r>
              <a:rPr lang="en-US" altLang="zh-CN" sz="1600" b="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</a:t>
            </a:r>
            <a:r>
              <a:rPr lang="fr-FR" altLang="zh-CN" sz="1600" b="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 port 00000001, page 00000003, reg 00000010: 00008188</a:t>
            </a:r>
          </a:p>
          <a:p>
            <a:pPr marL="0" indent="0">
              <a:buNone/>
            </a:pPr>
            <a:endParaRPr lang="en-US" altLang="zh-CN" sz="1600" b="0" i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b="0" dirty="0"/>
              <a:t>        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b="0" i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endParaRPr lang="en-US" altLang="zh-CN" sz="1600" b="0" i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5013" y="2641461"/>
            <a:ext cx="8084457" cy="421653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Field you may interested may be below:</a:t>
            </a:r>
          </a:p>
          <a:p>
            <a:r>
              <a:rPr lang="en-US" altLang="zh-CN" sz="1400" b="1" dirty="0">
                <a:solidFill>
                  <a:srgbClr val="00B050"/>
                </a:solidFill>
              </a:rPr>
              <a:t>0x1 : eth port 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number,hex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1~24(interface eth1/10==0xa here)</a:t>
            </a:r>
            <a:endParaRPr lang="en-US" altLang="zh-CN" sz="1400" dirty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50"/>
                </a:solidFill>
              </a:rPr>
              <a:t>00008188 : </a:t>
            </a:r>
            <a:r>
              <a:rPr lang="en-US" altLang="zh-CN" sz="1400" b="1" dirty="0" err="1">
                <a:solidFill>
                  <a:srgbClr val="00B050"/>
                </a:solidFill>
              </a:rPr>
              <a:t>phy</a:t>
            </a:r>
            <a:r>
              <a:rPr lang="en-US" altLang="zh-CN" sz="1400" b="1" dirty="0">
                <a:solidFill>
                  <a:srgbClr val="00B050"/>
                </a:solidFill>
              </a:rPr>
              <a:t> </a:t>
            </a:r>
            <a:r>
              <a:rPr lang="en-US" altLang="zh-CN" sz="1400" b="1" dirty="0" err="1">
                <a:solidFill>
                  <a:srgbClr val="00B050"/>
                </a:solidFill>
              </a:rPr>
              <a:t>reg</a:t>
            </a:r>
            <a:r>
              <a:rPr lang="en-US" altLang="zh-CN" sz="1400" b="1" dirty="0">
                <a:solidFill>
                  <a:srgbClr val="00B050"/>
                </a:solidFill>
              </a:rPr>
              <a:t> value.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/>
            </a:r>
            <a:br>
              <a:rPr lang="en-US" altLang="zh-CN" sz="1400" dirty="0">
                <a:solidFill>
                  <a:srgbClr val="00B050"/>
                </a:solidFill>
              </a:rPr>
            </a:br>
            <a:r>
              <a:rPr lang="en-US" altLang="zh-CN" sz="1400" dirty="0" smtClean="0">
                <a:solidFill>
                  <a:srgbClr val="00B050"/>
                </a:solidFill>
              </a:rPr>
              <a:t>Register </a:t>
            </a:r>
            <a:r>
              <a:rPr lang="en-US" altLang="zh-CN" sz="1400" dirty="0">
                <a:solidFill>
                  <a:srgbClr val="00B050"/>
                </a:solidFill>
              </a:rPr>
              <a:t>value &amp; led status map: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0x8188   --&gt; Link traffic: green blink ;  no traffic: off; 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/>
            </a:r>
            <a:br>
              <a:rPr lang="en-US" altLang="zh-CN" sz="1400" dirty="0">
                <a:solidFill>
                  <a:srgbClr val="00B050"/>
                </a:solidFill>
              </a:rPr>
            </a:b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0x8988  -- green(forced)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0x8889 -- amber(forced)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/>
            </a:r>
            <a:br>
              <a:rPr lang="en-US" altLang="zh-CN" sz="1400" dirty="0">
                <a:solidFill>
                  <a:srgbClr val="00B050"/>
                </a:solidFill>
              </a:rPr>
            </a:b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0x8088  -- green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0x8880 -- amber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/>
            </a:r>
            <a:br>
              <a:rPr lang="en-US" altLang="zh-CN" sz="1400" dirty="0">
                <a:solidFill>
                  <a:srgbClr val="00B050"/>
                </a:solidFill>
              </a:rPr>
            </a:b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0x888B -- amber blink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0x8080 -- green blink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0x8888 -- </a:t>
            </a:r>
            <a:r>
              <a:rPr lang="en-US" altLang="zh-CN" sz="1400" dirty="0" smtClean="0">
                <a:solidFill>
                  <a:srgbClr val="00B050"/>
                </a:solidFill>
              </a:rPr>
              <a:t>off</a:t>
            </a:r>
            <a:r>
              <a:rPr lang="en-US" altLang="zh-CN" sz="1400" b="1" dirty="0">
                <a:solidFill>
                  <a:srgbClr val="00B050"/>
                </a:solidFill>
              </a:rPr>
              <a:t>    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                            </a:t>
            </a:r>
            <a:r>
              <a:rPr lang="en-US" altLang="zh-CN" sz="1600" b="1" dirty="0" smtClean="0"/>
              <a:t>.</a:t>
            </a:r>
            <a:endParaRPr lang="zh-CN" altLang="en-US" sz="1600" b="1" dirty="0" err="1" smtClean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8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12" y="1364204"/>
            <a:ext cx="8084457" cy="372409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link mode</a:t>
            </a:r>
            <a:r>
              <a:rPr lang="en-US" altLang="zh-CN" sz="1600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</a:p>
          <a:p>
            <a:endParaRPr lang="en-US" altLang="zh-CN" sz="1600" b="1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interface has traffic pass, color : </a:t>
            </a: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green blink</a:t>
            </a:r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60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#_sh switch 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0xa 0x3 0x10    </a:t>
            </a:r>
            <a:endParaRPr lang="en-US" altLang="zh-CN" sz="1600" dirty="0" smtClean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 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port 0000000a, page 00000003, 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00000010: </a:t>
            </a:r>
            <a:r>
              <a:rPr lang="en-US" altLang="zh-CN" sz="160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00008188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shutdown interface or plug out line, </a:t>
            </a:r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color: off</a:t>
            </a: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60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AH-4295c0#in 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eth1/10 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shu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                      </a:t>
            </a:r>
            <a:endParaRPr lang="en-US" altLang="zh-CN" sz="1600" dirty="0" smtClean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#_sh switch 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0xa 0x3 0x10</a:t>
            </a:r>
            <a:b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 port 0000000a, page 00000003, 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00000010: </a:t>
            </a:r>
            <a:r>
              <a:rPr lang="en-US" altLang="zh-CN" sz="160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00008888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AH-4295c0#no in eth1/10 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shu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AH-4295c0#_sh switch 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0xa 0x3 0x10</a:t>
            </a:r>
            <a:b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 port 0000000a, page 00000003, 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00000010: 00008188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                                                                              </a:t>
            </a:r>
            <a:endParaRPr lang="zh-CN" altLang="en-US" sz="1600" b="1" dirty="0" err="1" smtClean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99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12" y="1364204"/>
            <a:ext cx="8084457" cy="538609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speed mode</a:t>
            </a:r>
            <a:r>
              <a:rPr lang="zh-CN" altLang="en-US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16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interface speed 1000, color: Green&gt;</a:t>
            </a:r>
            <a:endParaRPr lang="en-US" altLang="zh-CN" sz="1400" i="1" dirty="0">
              <a:solidFill>
                <a:srgbClr val="00B05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AH-4295c0#in eth1/10 speed 1000          </a:t>
            </a:r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#_sh switch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0xa 0x3 0x10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 port 0000000a, page 00000003,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00000010: 00008088</a:t>
            </a:r>
          </a:p>
          <a:p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interface speed 100, color: Amber&gt;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AH-4295c0#in eth1/10 speed 100            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#_sh switch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0xa 0x3 0x10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 port 0000000a, page 00000003,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00000010: 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00008880</a:t>
            </a:r>
          </a:p>
          <a:p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interface speed 10, color: Amber&gt;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AH-4295c0#in eth1/10 speed 10                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AH-4295c0#_sh switch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0xa 0x3 0x10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 port 0000000a, page 00000003,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00000010: 00008080</a:t>
            </a:r>
          </a:p>
          <a:p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shutdown interface , color: off&gt;</a:t>
            </a:r>
          </a:p>
          <a:p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AH-4295c0#_sh switch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0xa 0x3 0x10       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 port 0000000a, page 00000003,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00000010: 00008888</a:t>
            </a:r>
          </a:p>
          <a:p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                                                                          </a:t>
            </a:r>
            <a:endParaRPr lang="zh-CN" altLang="en-US" sz="1600" b="1" dirty="0" err="1" smtClean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42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11" y="115888"/>
            <a:ext cx="6200775" cy="811212"/>
          </a:xfrm>
        </p:spPr>
        <p:txBody>
          <a:bodyPr/>
          <a:lstStyle/>
          <a:p>
            <a:r>
              <a:rPr lang="en-US" altLang="zh-CN" dirty="0" smtClean="0"/>
              <a:t>Part1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11" y="986983"/>
            <a:ext cx="8084457" cy="58785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duplex </a:t>
            </a:r>
            <a:r>
              <a: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mode</a:t>
            </a:r>
            <a:r>
              <a:rPr lang="zh-CN" altLang="en-US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16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must turn off speed auto-</a:t>
            </a:r>
            <a:r>
              <a:rPr lang="en-US" altLang="zh-CN" sz="1400" i="1" dirty="0" err="1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neg</a:t>
            </a:r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first if you </a:t>
            </a:r>
            <a:r>
              <a:rPr lang="en-US" altLang="zh-CN" sz="1400" i="1" dirty="0" err="1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wanna</a:t>
            </a:r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set duplex mode to half/full&gt;</a:t>
            </a:r>
          </a:p>
          <a:p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AH-4295c0#in eth1/10 duplex half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Error: </a:t>
            </a:r>
            <a:r>
              <a: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turn off speed auto-</a:t>
            </a:r>
            <a:r>
              <a:rPr lang="en-US" altLang="zh-CN" sz="16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neg</a:t>
            </a:r>
            <a:r>
              <a: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first.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ERROR: Invalid parameter(s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not support duplex half under 1000 speed&gt;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AH-4295c0#in eth1/10 speed 1000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AH-4295c0#in eth1/10 duplex half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Error: </a:t>
            </a:r>
            <a:r>
              <a: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Not support duplex: half, check speed configure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ERROR: Invalid parameter(s)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AH-4295c0#in eth1/10 speed 100 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AH-4295c0#in eth1/10 duplex half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no matter speed, duplex full, color: green&gt;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AH-4295c0#in eth1/10 duplex full                        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AH-4295c0#_sh switch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0xa 0x3 0x10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 port 0000000a, page 00000003,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00000010: 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00008088</a:t>
            </a:r>
          </a:p>
          <a:p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no matter speed, duplex </a:t>
            </a:r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half, </a:t>
            </a:r>
            <a:r>
              <a:rPr lang="en-US" altLang="zh-CN" sz="1400" i="1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color: </a:t>
            </a:r>
            <a:r>
              <a:rPr lang="en-US" altLang="zh-CN" sz="1400" i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amber&gt;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AH-4295c0#in eth1/10 duplex half                         &lt;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amber&gt;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AH-4295c0#_sh switch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0xa 0x3 0x10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 port 0000000a, page 00000003,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00000010: 00008880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</a:t>
            </a:r>
            <a:r>
              <a:rPr lang="en-US" altLang="zh-CN" sz="160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                                                        </a:t>
            </a:r>
            <a:endParaRPr lang="zh-CN" altLang="en-US" sz="1600" b="1" dirty="0" err="1" smtClean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28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11" y="115888"/>
            <a:ext cx="6200775" cy="811212"/>
          </a:xfrm>
        </p:spPr>
        <p:txBody>
          <a:bodyPr/>
          <a:lstStyle/>
          <a:p>
            <a:r>
              <a:rPr lang="en-US" altLang="zh-CN" dirty="0" smtClean="0"/>
              <a:t>Part1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08FE-56CC-4AEB-A654-4AE16F1DF6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11" y="986983"/>
            <a:ext cx="8084457" cy="575542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poe</a:t>
            </a:r>
            <a:r>
              <a:rPr lang="en-US" altLang="zh-CN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mode</a:t>
            </a:r>
            <a:r>
              <a:rPr lang="zh-CN" altLang="en-US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16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 i="1" dirty="0" err="1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ffliu</a:t>
            </a:r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en-US" altLang="zh-CN" sz="1400" i="1" dirty="0" err="1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</a:t>
            </a:r>
            <a:r>
              <a:rPr lang="en-US" altLang="zh-CN" sz="1400" i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supply 802.3at power, color: amber&gt;</a:t>
            </a:r>
            <a:endParaRPr lang="en-US" altLang="zh-CN" sz="1400" i="1" dirty="0">
              <a:solidFill>
                <a:srgbClr val="7030A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AH-4295c0#show 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 eth1/10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pse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               Port                             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-------------------------------------------------------------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          Port name                       eth1/10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         PSE status                    delivering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         Power mode                       802.3at             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     Power limit(W)                        32.000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       PSE priority                           low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   Port current(mA)                       152.500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    Port voltage(V)                        57.035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 Real consumption(W)                         8.200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         Port class                      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4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 Power allocated(W)                         8.200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           Profile name                       802.3at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-------------------------------------------------------------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AH-4295c0#_sh switch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phy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0xa 0x3 0x10</a:t>
            </a:r>
            <a:b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 port 0000000a, page 00000003,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00000010: 00008889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                                                  </a:t>
            </a:r>
            <a:endParaRPr lang="zh-CN" altLang="en-US" sz="1600" b="1" dirty="0" err="1" smtClean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637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esentation title goes here and can be up to three lines &amp;#x0D;&amp;#x0A;in total lengt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resentation title goes here and can be up to three lines &amp;#x0D;&amp;#x0A;(Yellow title option)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Section header slide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Bullet Slide Layout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Bullet Slide Layout That Can Accommodate &amp;#x0D;&amp;#x0A;a Two-Line Title&amp;quot;&quot;/&gt;&lt;property id=&quot;20307&quot; value=&quot;262&quot;/&gt;&lt;/object&gt;&lt;object type=&quot;3&quot; unique_id=&quot;10009&quot;&gt;&lt;property id=&quot;20148&quot; value=&quot;5&quot;/&gt;&lt;property id=&quot;20300&quot; value=&quot;Slide 6 - &amp;quot;Content With Graphic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Heavy Graphics&amp;quot;&quot;/&gt;&lt;property id=&quot;20307&quot; value=&quot;261&quot;/&gt;&lt;/object&gt;&lt;object type=&quot;3&quot; unique_id=&quot;10011&quot;&gt;&lt;property id=&quot;20148&quot; value=&quot;5&quot;/&gt;&lt;property id=&quot;20300&quot; value=&quot;Slide 8 - &amp;quot;Heavy Graphics (Alternate Gray Background)&amp;quot;&quot;/&gt;&lt;property id=&quot;20307&quot; value=&quot;277&quot;/&gt;&lt;/object&gt;&lt;object type=&quot;3&quot; unique_id=&quot;10012&quot;&gt;&lt;property id=&quot;20148&quot; value=&quot;5&quot;/&gt;&lt;property id=&quot;20300&quot; value=&quot;Slide 9 - &amp;quot;Graphic guidelines&amp;quot;&quot;/&gt;&lt;property id=&quot;20307&quot; value=&quot;263&quot;/&gt;&lt;/object&gt;&lt;object type=&quot;3&quot; unique_id=&quot;10013&quot;&gt;&lt;property id=&quot;20148&quot; value=&quot;5&quot;/&gt;&lt;property id=&quot;20300&quot; value=&quot;Slide 10 - &amp;quot;Color Palette&amp;quot;&quot;/&gt;&lt;property id=&quot;20307&quot; value=&quot;264&quot;/&gt;&lt;/object&gt;&lt;object type=&quot;3&quot; unique_id=&quot;10014&quot;&gt;&lt;property id=&quot;20148&quot; value=&quot;5&quot;/&gt;&lt;property id=&quot;20300&quot; value=&quot;Slide 11 - &amp;quot;Pie Chart&amp;quot;&quot;/&gt;&lt;property id=&quot;20307&quot; value=&quot;265&quot;/&gt;&lt;/object&gt;&lt;object type=&quot;3&quot; unique_id=&quot;10015&quot;&gt;&lt;property id=&quot;20148&quot; value=&quot;5&quot;/&gt;&lt;property id=&quot;20300&quot; value=&quot;Slide 12 - &amp;quot;Bar Chart&amp;quot;&quot;/&gt;&lt;property id=&quot;20307&quot; value=&quot;266&quot;/&gt;&lt;/object&gt;&lt;object type=&quot;3&quot; unique_id=&quot;10016&quot;&gt;&lt;property id=&quot;20148&quot; value=&quot;5&quot;/&gt;&lt;property id=&quot;20300&quot; value=&quot;Slide 13 - &amp;quot;Line Chart&amp;quot;&quot;/&gt;&lt;property id=&quot;20307&quot; value=&quot;267&quot;/&gt;&lt;/object&gt;&lt;object type=&quot;3&quot; unique_id=&quot;10017&quot;&gt;&lt;property id=&quot;20148&quot; value=&quot;5&quot;/&gt;&lt;property id=&quot;20300&quot; value=&quot;Slide 14 - &amp;quot;Table Chart&amp;quot;&quot;/&gt;&lt;property id=&quot;20307&quot; value=&quot;268&quot;/&gt;&lt;/object&gt;&lt;object type=&quot;3&quot; unique_id=&quot;10018&quot;&gt;&lt;property id=&quot;20148&quot; value=&quot;5&quot;/&gt;&lt;property id=&quot;20300&quot; value=&quot;Slide 15 - &amp;quot;Aerohive icons&amp;quot;&quot;/&gt;&lt;property id=&quot;20307&quot; value=&quot;269&quot;/&gt;&lt;/object&gt;&lt;object type=&quot;3&quot; unique_id=&quot;10019&quot;&gt;&lt;property id=&quot;20148&quot; value=&quot;5&quot;/&gt;&lt;property id=&quot;20300&quot; value=&quot;Slide 16 - &amp;quot;Aerohive Icons&amp;quot;&quot;/&gt;&lt;property id=&quot;20307&quot; value=&quot;270&quot;/&gt;&lt;/object&gt;&lt;object type=&quot;3&quot; unique_id=&quot;10020&quot;&gt;&lt;property id=&quot;20148&quot; value=&quot;5&quot;/&gt;&lt;property id=&quot;20300&quot; value=&quot;Slide 17 - &amp;quot;Aerohive Icons&amp;quot;&quot;/&gt;&lt;property id=&quot;20307&quot; value=&quot;271&quot;/&gt;&lt;/object&gt;&lt;object type=&quot;3&quot; unique_id=&quot;10021&quot;&gt;&lt;property id=&quot;20148&quot; value=&quot;5&quot;/&gt;&lt;property id=&quot;20300&quot; value=&quot;Slide 18 - &amp;quot;Aerohive Icons&amp;quot;&quot;/&gt;&lt;property id=&quot;20307&quot; value=&quot;272&quot;/&gt;&lt;/object&gt;&lt;object type=&quot;3&quot; unique_id=&quot;10022&quot;&gt;&lt;property id=&quot;20148&quot; value=&quot;5&quot;/&gt;&lt;property id=&quot;20300&quot; value=&quot;Slide 19 - &amp;quot;Aerohive Icons&amp;quot;&quot;/&gt;&lt;property id=&quot;20307&quot; value=&quot;273&quot;/&gt;&lt;/object&gt;&lt;object type=&quot;3&quot; unique_id=&quot;10023&quot;&gt;&lt;property id=&quot;20148&quot; value=&quot;5&quot;/&gt;&lt;property id=&quot;20300&quot; value=&quot;Slide 20 - &amp;quot;Aerohive Icons&amp;quot;&quot;/&gt;&lt;property id=&quot;20307&quot; value=&quot;274&quot;/&gt;&lt;/object&gt;&lt;object type=&quot;3&quot; unique_id=&quot;10024&quot;&gt;&lt;property id=&quot;20148&quot; value=&quot;5&quot;/&gt;&lt;property id=&quot;20300&quot; value=&quot;Slide 21 - &amp;quot;Aerohive Icons&amp;quot;&quot;/&gt;&lt;property id=&quot;20307&quot; value=&quot;275&quot;/&gt;&lt;/object&gt;&lt;object type=&quot;3&quot; unique_id=&quot;10025&quot;&gt;&lt;property id=&quot;20148&quot; value=&quot;5&quot;/&gt;&lt;property id=&quot;20300&quot; value=&quot;Slide 22 - &amp;quot;Thank you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erohive 2012 - New Template">
  <a:themeElements>
    <a:clrScheme name="Aerohive Colors">
      <a:dk1>
        <a:srgbClr val="000000"/>
      </a:dk1>
      <a:lt1>
        <a:srgbClr val="FFFFFF"/>
      </a:lt1>
      <a:dk2>
        <a:srgbClr val="000000"/>
      </a:dk2>
      <a:lt2>
        <a:srgbClr val="6F6F6F"/>
      </a:lt2>
      <a:accent1>
        <a:srgbClr val="FFC30F"/>
      </a:accent1>
      <a:accent2>
        <a:srgbClr val="0093D1"/>
      </a:accent2>
      <a:accent3>
        <a:srgbClr val="002849"/>
      </a:accent3>
      <a:accent4>
        <a:srgbClr val="C84B00"/>
      </a:accent4>
      <a:accent5>
        <a:srgbClr val="FF9900"/>
      </a:accent5>
      <a:accent6>
        <a:srgbClr val="BEB9AA"/>
      </a:accent6>
      <a:hlink>
        <a:srgbClr val="0093D1"/>
      </a:hlink>
      <a:folHlink>
        <a:srgbClr val="6F6F6F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b="1" dirty="0" err="1" smtClean="0">
            <a:latin typeface="Century Gothic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tx2"/>
            </a:solidFill>
            <a:latin typeface="Century Gothic" pitchFamily="34" charset="0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Aerohive 2012 - New Template</Template>
  <TotalTime>17082</TotalTime>
  <Words>405</Words>
  <Application>Microsoft Office PowerPoint</Application>
  <PresentationFormat>On-screen Show (4:3)</PresentationFormat>
  <Paragraphs>191</Paragraphs>
  <Slides>15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Aerohive 2012 - New Template</vt:lpstr>
      <vt:lpstr>Microsoft PowerPoint Presentation</vt:lpstr>
      <vt:lpstr>Microsoft Word 97 - 2003 Document</vt:lpstr>
      <vt:lpstr>Switch led summary</vt:lpstr>
      <vt:lpstr>Topic</vt:lpstr>
      <vt:lpstr>Part1</vt:lpstr>
      <vt:lpstr>Part1</vt:lpstr>
      <vt:lpstr>Part1</vt:lpstr>
      <vt:lpstr>Part1</vt:lpstr>
      <vt:lpstr>Part1</vt:lpstr>
      <vt:lpstr>Part1</vt:lpstr>
      <vt:lpstr>Part1</vt:lpstr>
      <vt:lpstr>Part1</vt:lpstr>
      <vt:lpstr>Part1</vt:lpstr>
      <vt:lpstr>Part1</vt:lpstr>
      <vt:lpstr>Part2</vt:lpstr>
      <vt:lpstr>Part3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be up to three lines  in total length</dc:title>
  <dc:creator>jli</dc:creator>
  <cp:lastModifiedBy>Fanfan Liu</cp:lastModifiedBy>
  <cp:revision>900</cp:revision>
  <dcterms:created xsi:type="dcterms:W3CDTF">2012-02-27T01:51:02Z</dcterms:created>
  <dcterms:modified xsi:type="dcterms:W3CDTF">2014-05-28T02:48:13Z</dcterms:modified>
</cp:coreProperties>
</file>