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728" y="-5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A67F1-1AD6-42A2-AC19-761347598F8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54F461A-EF03-4723-AF21-4916FB3D2308}">
      <dgm:prSet phldrT="[文字]"/>
      <dgm:spPr/>
      <dgm:t>
        <a:bodyPr/>
        <a:lstStyle/>
        <a:p>
          <a:r>
            <a:rPr lang="en-US" altLang="zh-TW" dirty="0" err="1"/>
            <a:t>Index.php</a:t>
          </a:r>
          <a:endParaRPr lang="zh-TW" altLang="en-US" dirty="0"/>
        </a:p>
      </dgm:t>
    </dgm:pt>
    <dgm:pt modelId="{0CD50068-DC72-4A19-A196-447D264D543F}" type="parTrans" cxnId="{485924CD-0579-42F0-8318-40421087D14E}">
      <dgm:prSet/>
      <dgm:spPr/>
      <dgm:t>
        <a:bodyPr/>
        <a:lstStyle/>
        <a:p>
          <a:endParaRPr lang="zh-TW" altLang="en-US"/>
        </a:p>
      </dgm:t>
    </dgm:pt>
    <dgm:pt modelId="{E666D800-2AC9-4112-8F50-F959C06A29BB}" type="sibTrans" cxnId="{485924CD-0579-42F0-8318-40421087D14E}">
      <dgm:prSet/>
      <dgm:spPr/>
      <dgm:t>
        <a:bodyPr/>
        <a:lstStyle/>
        <a:p>
          <a:endParaRPr lang="zh-TW" altLang="en-US"/>
        </a:p>
      </dgm:t>
    </dgm:pt>
    <dgm:pt modelId="{A5EDD1AF-E874-4516-A65E-AAA44CCA1D35}">
      <dgm:prSet phldrT="[文字]"/>
      <dgm:spPr/>
      <dgm:t>
        <a:bodyPr/>
        <a:lstStyle/>
        <a:p>
          <a:r>
            <a:rPr lang="en-US" altLang="zh-TW" dirty="0" err="1"/>
            <a:t>Meeting_info.php</a:t>
          </a:r>
          <a:endParaRPr lang="zh-TW" altLang="en-US" dirty="0"/>
        </a:p>
      </dgm:t>
    </dgm:pt>
    <dgm:pt modelId="{C11AD117-E629-4EA1-834B-98E199C77CE8}" type="parTrans" cxnId="{833044AE-92E6-4FD8-989B-61920C0DEE1D}">
      <dgm:prSet/>
      <dgm:spPr/>
      <dgm:t>
        <a:bodyPr/>
        <a:lstStyle/>
        <a:p>
          <a:endParaRPr lang="zh-TW" altLang="en-US"/>
        </a:p>
      </dgm:t>
    </dgm:pt>
    <dgm:pt modelId="{AA54C8D0-B42E-4A4B-A239-466889177DCD}" type="sibTrans" cxnId="{833044AE-92E6-4FD8-989B-61920C0DEE1D}">
      <dgm:prSet/>
      <dgm:spPr/>
      <dgm:t>
        <a:bodyPr/>
        <a:lstStyle/>
        <a:p>
          <a:endParaRPr lang="zh-TW" altLang="en-US"/>
        </a:p>
      </dgm:t>
    </dgm:pt>
    <dgm:pt modelId="{B2FB5536-07B7-4726-A0AA-A6EC5DBD8EC6}">
      <dgm:prSet/>
      <dgm:spPr/>
      <dgm:t>
        <a:bodyPr/>
        <a:lstStyle/>
        <a:p>
          <a:r>
            <a:rPr lang="en-US" altLang="zh-TW" dirty="0" err="1"/>
            <a:t>Meeting_content.php</a:t>
          </a:r>
          <a:endParaRPr lang="zh-TW" altLang="en-US" dirty="0"/>
        </a:p>
      </dgm:t>
    </dgm:pt>
    <dgm:pt modelId="{AA0F7F4F-3B48-4D20-97DD-4B168689918B}" type="parTrans" cxnId="{24625470-EE42-4F2F-AE16-FCA1CB6ACE78}">
      <dgm:prSet/>
      <dgm:spPr/>
      <dgm:t>
        <a:bodyPr/>
        <a:lstStyle/>
        <a:p>
          <a:endParaRPr lang="zh-TW" altLang="en-US"/>
        </a:p>
      </dgm:t>
    </dgm:pt>
    <dgm:pt modelId="{DC06937D-B38C-419E-A007-7112328CE845}" type="sibTrans" cxnId="{24625470-EE42-4F2F-AE16-FCA1CB6ACE78}">
      <dgm:prSet/>
      <dgm:spPr/>
      <dgm:t>
        <a:bodyPr/>
        <a:lstStyle/>
        <a:p>
          <a:endParaRPr lang="zh-TW" altLang="en-US"/>
        </a:p>
      </dgm:t>
    </dgm:pt>
    <dgm:pt modelId="{7E215BD6-1B44-4FF8-966C-C6161D478984}">
      <dgm:prSet/>
      <dgm:spPr/>
      <dgm:t>
        <a:bodyPr/>
        <a:lstStyle/>
        <a:p>
          <a:r>
            <a:rPr lang="en-US" altLang="zh-TW" dirty="0" err="1"/>
            <a:t>student.php</a:t>
          </a:r>
          <a:endParaRPr lang="zh-TW" altLang="en-US" dirty="0"/>
        </a:p>
      </dgm:t>
    </dgm:pt>
    <dgm:pt modelId="{4DBF1920-E89B-42BC-A3CD-CFA805E0B414}" type="parTrans" cxnId="{9CA1B34B-BD88-4DF9-8BC2-F6C46D5864D4}">
      <dgm:prSet/>
      <dgm:spPr/>
      <dgm:t>
        <a:bodyPr/>
        <a:lstStyle/>
        <a:p>
          <a:endParaRPr lang="zh-TW" altLang="en-US"/>
        </a:p>
      </dgm:t>
    </dgm:pt>
    <dgm:pt modelId="{AD066A2A-75B1-41E1-A7EB-73F303A16737}" type="sibTrans" cxnId="{9CA1B34B-BD88-4DF9-8BC2-F6C46D5864D4}">
      <dgm:prSet/>
      <dgm:spPr/>
      <dgm:t>
        <a:bodyPr/>
        <a:lstStyle/>
        <a:p>
          <a:endParaRPr lang="zh-TW" altLang="en-US"/>
        </a:p>
      </dgm:t>
    </dgm:pt>
    <dgm:pt modelId="{142AB6B4-9955-43DA-A41E-F2098DB77E4F}">
      <dgm:prSet/>
      <dgm:spPr/>
      <dgm:t>
        <a:bodyPr/>
        <a:lstStyle/>
        <a:p>
          <a:r>
            <a:rPr lang="en-US" altLang="zh-TW" dirty="0" err="1"/>
            <a:t>Teacher.php</a:t>
          </a:r>
          <a:endParaRPr lang="zh-TW" altLang="en-US" dirty="0"/>
        </a:p>
      </dgm:t>
    </dgm:pt>
    <dgm:pt modelId="{5E417C72-A425-4212-AA9B-1738F345354A}" type="parTrans" cxnId="{133F86B1-53A4-4431-8583-D3A1FA6D4DD8}">
      <dgm:prSet/>
      <dgm:spPr/>
      <dgm:t>
        <a:bodyPr/>
        <a:lstStyle/>
        <a:p>
          <a:endParaRPr lang="zh-TW" altLang="en-US"/>
        </a:p>
      </dgm:t>
    </dgm:pt>
    <dgm:pt modelId="{BE582108-739C-4771-8EA4-E78E3BF9C7C3}" type="sibTrans" cxnId="{133F86B1-53A4-4431-8583-D3A1FA6D4DD8}">
      <dgm:prSet/>
      <dgm:spPr/>
      <dgm:t>
        <a:bodyPr/>
        <a:lstStyle/>
        <a:p>
          <a:endParaRPr lang="zh-TW" altLang="en-US"/>
        </a:p>
      </dgm:t>
    </dgm:pt>
    <dgm:pt modelId="{B4D7233A-9BC1-484E-91A4-B79499246283}">
      <dgm:prSet phldrT="[文字]"/>
      <dgm:spPr/>
      <dgm:t>
        <a:bodyPr/>
        <a:lstStyle/>
        <a:p>
          <a:r>
            <a:rPr lang="en-US" altLang="zh-TW" dirty="0" err="1"/>
            <a:t>Meeting_edit.php</a:t>
          </a:r>
          <a:endParaRPr lang="zh-TW" altLang="en-US" dirty="0"/>
        </a:p>
      </dgm:t>
    </dgm:pt>
    <dgm:pt modelId="{2171409C-633C-44ED-957A-1C0DA22C6D68}" type="parTrans" cxnId="{1CAE99BE-4425-4792-91C7-7C4E53987FD0}">
      <dgm:prSet/>
      <dgm:spPr/>
      <dgm:t>
        <a:bodyPr/>
        <a:lstStyle/>
        <a:p>
          <a:endParaRPr lang="zh-TW" altLang="en-US"/>
        </a:p>
      </dgm:t>
    </dgm:pt>
    <dgm:pt modelId="{CB95B595-5289-4C01-8334-EBD42F80043B}" type="sibTrans" cxnId="{1CAE99BE-4425-4792-91C7-7C4E53987FD0}">
      <dgm:prSet/>
      <dgm:spPr/>
      <dgm:t>
        <a:bodyPr/>
        <a:lstStyle/>
        <a:p>
          <a:endParaRPr lang="zh-TW" altLang="en-US"/>
        </a:p>
      </dgm:t>
    </dgm:pt>
    <dgm:pt modelId="{2CB041F5-F233-47CC-BB51-D9E9A8660354}">
      <dgm:prSet phldrT="[文字]"/>
      <dgm:spPr/>
      <dgm:t>
        <a:bodyPr/>
        <a:lstStyle/>
        <a:p>
          <a:r>
            <a:rPr lang="en-US" altLang="zh-TW" dirty="0" err="1"/>
            <a:t>Meeting_add.php</a:t>
          </a:r>
          <a:endParaRPr lang="zh-TW" altLang="en-US" dirty="0"/>
        </a:p>
      </dgm:t>
    </dgm:pt>
    <dgm:pt modelId="{6BA3E66C-8E1E-4A77-AC05-93E163594D6E}" type="parTrans" cxnId="{4760A307-C53F-4146-BD76-DD55DDF2AB8A}">
      <dgm:prSet/>
      <dgm:spPr/>
      <dgm:t>
        <a:bodyPr/>
        <a:lstStyle/>
        <a:p>
          <a:endParaRPr lang="zh-TW" altLang="en-US"/>
        </a:p>
      </dgm:t>
    </dgm:pt>
    <dgm:pt modelId="{035426B0-67FB-49DE-9A08-D2C6BF877C4B}" type="sibTrans" cxnId="{4760A307-C53F-4146-BD76-DD55DDF2AB8A}">
      <dgm:prSet/>
      <dgm:spPr/>
      <dgm:t>
        <a:bodyPr/>
        <a:lstStyle/>
        <a:p>
          <a:endParaRPr lang="zh-TW" altLang="en-US"/>
        </a:p>
      </dgm:t>
    </dgm:pt>
    <dgm:pt modelId="{B0BEC4A5-5D61-4359-906F-E7CF068FD329}">
      <dgm:prSet/>
      <dgm:spPr/>
      <dgm:t>
        <a:bodyPr/>
        <a:lstStyle/>
        <a:p>
          <a:r>
            <a:rPr lang="en-US" altLang="zh-TW" dirty="0" err="1"/>
            <a:t>Meeting_addsave.php</a:t>
          </a:r>
          <a:endParaRPr lang="zh-TW" altLang="en-US" dirty="0"/>
        </a:p>
      </dgm:t>
    </dgm:pt>
    <dgm:pt modelId="{3337030A-7E77-4322-BDEF-7F59B8AD976E}" type="parTrans" cxnId="{23961BFC-C86F-457B-B422-4615FA5EC23B}">
      <dgm:prSet/>
      <dgm:spPr/>
      <dgm:t>
        <a:bodyPr/>
        <a:lstStyle/>
        <a:p>
          <a:endParaRPr lang="zh-TW" altLang="en-US"/>
        </a:p>
      </dgm:t>
    </dgm:pt>
    <dgm:pt modelId="{3BF66BBE-CE19-476E-B7B4-31860314736E}" type="sibTrans" cxnId="{23961BFC-C86F-457B-B422-4615FA5EC23B}">
      <dgm:prSet/>
      <dgm:spPr/>
      <dgm:t>
        <a:bodyPr/>
        <a:lstStyle/>
        <a:p>
          <a:endParaRPr lang="zh-TW" altLang="en-US"/>
        </a:p>
      </dgm:t>
    </dgm:pt>
    <dgm:pt modelId="{4D99EB0A-9D01-43CC-836B-4DF6566F897F}">
      <dgm:prSet phldrT="[文字]"/>
      <dgm:spPr/>
      <dgm:t>
        <a:bodyPr/>
        <a:lstStyle/>
        <a:p>
          <a:r>
            <a:rPr lang="en-US" altLang="zh-TW" dirty="0" err="1"/>
            <a:t>Meeting_delsave.php</a:t>
          </a:r>
          <a:endParaRPr lang="zh-TW" altLang="en-US" dirty="0"/>
        </a:p>
      </dgm:t>
    </dgm:pt>
    <dgm:pt modelId="{C13AB023-A1DE-4C23-9C48-A29FA051AAE0}" type="parTrans" cxnId="{37E08A50-C799-4B22-B55E-2BB8C1EE0FA1}">
      <dgm:prSet/>
      <dgm:spPr/>
      <dgm:t>
        <a:bodyPr/>
        <a:lstStyle/>
        <a:p>
          <a:endParaRPr lang="zh-TW" altLang="en-US"/>
        </a:p>
      </dgm:t>
    </dgm:pt>
    <dgm:pt modelId="{386B9ACD-93BA-497E-8246-57D2639EDC81}" type="sibTrans" cxnId="{37E08A50-C799-4B22-B55E-2BB8C1EE0FA1}">
      <dgm:prSet/>
      <dgm:spPr/>
      <dgm:t>
        <a:bodyPr/>
        <a:lstStyle/>
        <a:p>
          <a:endParaRPr lang="zh-TW" altLang="en-US"/>
        </a:p>
      </dgm:t>
    </dgm:pt>
    <dgm:pt modelId="{9EEC9051-C928-4AAF-826D-DC3A9FA07880}">
      <dgm:prSet/>
      <dgm:spPr/>
      <dgm:t>
        <a:bodyPr/>
        <a:lstStyle/>
        <a:p>
          <a:r>
            <a:rPr lang="en-US" altLang="zh-TW" dirty="0" err="1"/>
            <a:t>Meeting_modify.php</a:t>
          </a:r>
          <a:endParaRPr lang="zh-TW" altLang="en-US" dirty="0"/>
        </a:p>
      </dgm:t>
    </dgm:pt>
    <dgm:pt modelId="{8750680F-80BA-4478-B606-79BDAF6FFDA0}" type="parTrans" cxnId="{14F44D19-8FFD-4EDD-8E65-D4F81F9E028C}">
      <dgm:prSet/>
      <dgm:spPr/>
      <dgm:t>
        <a:bodyPr/>
        <a:lstStyle/>
        <a:p>
          <a:endParaRPr lang="zh-TW" altLang="en-US"/>
        </a:p>
      </dgm:t>
    </dgm:pt>
    <dgm:pt modelId="{BAAF9B3D-A7D1-4B4B-9BA6-BEDF092B0201}" type="sibTrans" cxnId="{14F44D19-8FFD-4EDD-8E65-D4F81F9E028C}">
      <dgm:prSet/>
      <dgm:spPr/>
      <dgm:t>
        <a:bodyPr/>
        <a:lstStyle/>
        <a:p>
          <a:endParaRPr lang="zh-TW" altLang="en-US"/>
        </a:p>
      </dgm:t>
    </dgm:pt>
    <dgm:pt modelId="{FC345646-6E80-475D-9A88-BADBF672C406}">
      <dgm:prSet/>
      <dgm:spPr/>
      <dgm:t>
        <a:bodyPr/>
        <a:lstStyle/>
        <a:p>
          <a:r>
            <a:rPr lang="en-US" altLang="zh-TW" dirty="0" err="1"/>
            <a:t>Meeting_mdysave.php</a:t>
          </a:r>
          <a:endParaRPr lang="zh-TW" altLang="en-US" dirty="0"/>
        </a:p>
      </dgm:t>
    </dgm:pt>
    <dgm:pt modelId="{4EF24220-7D0A-4A08-9B9F-76411E585E9F}" type="parTrans" cxnId="{606FDA2A-18BD-45E4-9677-1994878A10ED}">
      <dgm:prSet/>
      <dgm:spPr/>
      <dgm:t>
        <a:bodyPr/>
        <a:lstStyle/>
        <a:p>
          <a:endParaRPr lang="zh-TW" altLang="en-US"/>
        </a:p>
      </dgm:t>
    </dgm:pt>
    <dgm:pt modelId="{FA256B83-76F7-49B1-BC04-24957945068E}" type="sibTrans" cxnId="{606FDA2A-18BD-45E4-9677-1994878A10ED}">
      <dgm:prSet/>
      <dgm:spPr/>
      <dgm:t>
        <a:bodyPr/>
        <a:lstStyle/>
        <a:p>
          <a:endParaRPr lang="zh-TW" altLang="en-US"/>
        </a:p>
      </dgm:t>
    </dgm:pt>
    <dgm:pt modelId="{CAF810AC-9C20-485E-88CC-AB9673AF3CB6}">
      <dgm:prSet/>
      <dgm:spPr/>
      <dgm:t>
        <a:bodyPr/>
        <a:lstStyle/>
        <a:p>
          <a:r>
            <a:rPr lang="en-US" altLang="zh-TW" dirty="0" err="1"/>
            <a:t>Teacher_edit.php</a:t>
          </a:r>
          <a:endParaRPr lang="zh-TW" altLang="en-US" dirty="0"/>
        </a:p>
      </dgm:t>
    </dgm:pt>
    <dgm:pt modelId="{29EC0746-3422-4A07-9F37-6BABC520CC01}" type="parTrans" cxnId="{04774F72-0006-4DD3-B9A0-0018C0C18BBF}">
      <dgm:prSet/>
      <dgm:spPr/>
      <dgm:t>
        <a:bodyPr/>
        <a:lstStyle/>
        <a:p>
          <a:endParaRPr lang="zh-TW" altLang="en-US"/>
        </a:p>
      </dgm:t>
    </dgm:pt>
    <dgm:pt modelId="{873C45F6-3FB8-4006-8E2C-7054E0291C0C}" type="sibTrans" cxnId="{04774F72-0006-4DD3-B9A0-0018C0C18BBF}">
      <dgm:prSet/>
      <dgm:spPr/>
      <dgm:t>
        <a:bodyPr/>
        <a:lstStyle/>
        <a:p>
          <a:endParaRPr lang="zh-TW" altLang="en-US"/>
        </a:p>
      </dgm:t>
    </dgm:pt>
    <dgm:pt modelId="{BDD4D1A4-C823-4732-A6EA-519172917222}">
      <dgm:prSet/>
      <dgm:spPr/>
      <dgm:t>
        <a:bodyPr/>
        <a:lstStyle/>
        <a:p>
          <a:r>
            <a:rPr lang="en-US" altLang="zh-TW" dirty="0" err="1"/>
            <a:t>Teacher_add.php</a:t>
          </a:r>
          <a:endParaRPr lang="zh-TW" altLang="en-US" dirty="0"/>
        </a:p>
      </dgm:t>
    </dgm:pt>
    <dgm:pt modelId="{9A814B0B-C683-4FD8-B311-576EC240ABE3}" type="parTrans" cxnId="{1F7B113A-EB0E-4BFF-846F-561F87D4014F}">
      <dgm:prSet/>
      <dgm:spPr/>
      <dgm:t>
        <a:bodyPr/>
        <a:lstStyle/>
        <a:p>
          <a:endParaRPr lang="zh-TW" altLang="en-US"/>
        </a:p>
      </dgm:t>
    </dgm:pt>
    <dgm:pt modelId="{7676E083-A428-4285-8510-64D1719C5FD7}" type="sibTrans" cxnId="{1F7B113A-EB0E-4BFF-846F-561F87D4014F}">
      <dgm:prSet/>
      <dgm:spPr/>
      <dgm:t>
        <a:bodyPr/>
        <a:lstStyle/>
        <a:p>
          <a:endParaRPr lang="zh-TW" altLang="en-US"/>
        </a:p>
      </dgm:t>
    </dgm:pt>
    <dgm:pt modelId="{0E0859E7-B4C4-4903-9777-D95D014BE011}">
      <dgm:prSet/>
      <dgm:spPr/>
      <dgm:t>
        <a:bodyPr/>
        <a:lstStyle/>
        <a:p>
          <a:r>
            <a:rPr lang="en-US" altLang="zh-TW" dirty="0" err="1"/>
            <a:t>Teacher_addsave.php</a:t>
          </a:r>
          <a:endParaRPr lang="zh-TW" altLang="en-US" dirty="0"/>
        </a:p>
      </dgm:t>
    </dgm:pt>
    <dgm:pt modelId="{900C3165-3C62-46BD-9B06-05DA29CB5B9C}" type="parTrans" cxnId="{F203DD74-E1BC-4529-A445-8D7CE18E68BE}">
      <dgm:prSet/>
      <dgm:spPr/>
      <dgm:t>
        <a:bodyPr/>
        <a:lstStyle/>
        <a:p>
          <a:endParaRPr lang="zh-TW" altLang="en-US"/>
        </a:p>
      </dgm:t>
    </dgm:pt>
    <dgm:pt modelId="{48F6214A-52B2-4DB8-A8B8-5DA5B07A727C}" type="sibTrans" cxnId="{F203DD74-E1BC-4529-A445-8D7CE18E68BE}">
      <dgm:prSet/>
      <dgm:spPr/>
      <dgm:t>
        <a:bodyPr/>
        <a:lstStyle/>
        <a:p>
          <a:endParaRPr lang="zh-TW" altLang="en-US"/>
        </a:p>
      </dgm:t>
    </dgm:pt>
    <dgm:pt modelId="{94D41C34-F64E-4C0E-B637-25B3E03578CF}">
      <dgm:prSet/>
      <dgm:spPr/>
      <dgm:t>
        <a:bodyPr/>
        <a:lstStyle/>
        <a:p>
          <a:r>
            <a:rPr lang="en-US" altLang="zh-TW" dirty="0" err="1"/>
            <a:t>Teacher_delsave.php</a:t>
          </a:r>
          <a:endParaRPr lang="zh-TW" altLang="en-US" dirty="0"/>
        </a:p>
      </dgm:t>
    </dgm:pt>
    <dgm:pt modelId="{E942D4BD-059C-49AF-BF62-0163702A8BEE}" type="parTrans" cxnId="{A3EF79CD-FFC8-457D-8D29-E6FC24F930D3}">
      <dgm:prSet/>
      <dgm:spPr/>
      <dgm:t>
        <a:bodyPr/>
        <a:lstStyle/>
        <a:p>
          <a:endParaRPr lang="zh-TW" altLang="en-US"/>
        </a:p>
      </dgm:t>
    </dgm:pt>
    <dgm:pt modelId="{95B9F88C-B1E2-4F43-8297-AD6B72A1EA52}" type="sibTrans" cxnId="{A3EF79CD-FFC8-457D-8D29-E6FC24F930D3}">
      <dgm:prSet/>
      <dgm:spPr/>
      <dgm:t>
        <a:bodyPr/>
        <a:lstStyle/>
        <a:p>
          <a:endParaRPr lang="zh-TW" altLang="en-US"/>
        </a:p>
      </dgm:t>
    </dgm:pt>
    <dgm:pt modelId="{7369A3C2-CA24-4371-9356-C6CB053D16A5}">
      <dgm:prSet/>
      <dgm:spPr/>
      <dgm:t>
        <a:bodyPr/>
        <a:lstStyle/>
        <a:p>
          <a:r>
            <a:rPr lang="en-US" altLang="zh-TW" dirty="0" err="1"/>
            <a:t>student_edit.php</a:t>
          </a:r>
          <a:endParaRPr lang="zh-TW" altLang="en-US" dirty="0"/>
        </a:p>
      </dgm:t>
    </dgm:pt>
    <dgm:pt modelId="{6EB80F76-98BC-4F91-A2D6-DACF5F58FD42}" type="parTrans" cxnId="{8E7C05A4-902A-4CE3-86CD-E9CF2B8995F7}">
      <dgm:prSet/>
      <dgm:spPr/>
      <dgm:t>
        <a:bodyPr/>
        <a:lstStyle/>
        <a:p>
          <a:endParaRPr lang="zh-TW" altLang="en-US"/>
        </a:p>
      </dgm:t>
    </dgm:pt>
    <dgm:pt modelId="{BEE8D4A3-1027-412A-AC67-A2BD8FFF595A}" type="sibTrans" cxnId="{8E7C05A4-902A-4CE3-86CD-E9CF2B8995F7}">
      <dgm:prSet/>
      <dgm:spPr/>
      <dgm:t>
        <a:bodyPr/>
        <a:lstStyle/>
        <a:p>
          <a:endParaRPr lang="zh-TW" altLang="en-US"/>
        </a:p>
      </dgm:t>
    </dgm:pt>
    <dgm:pt modelId="{F1A9355F-9CF9-4115-964E-44046F918244}">
      <dgm:prSet/>
      <dgm:spPr/>
      <dgm:t>
        <a:bodyPr/>
        <a:lstStyle/>
        <a:p>
          <a:r>
            <a:rPr lang="en-US" altLang="zh-TW" dirty="0" err="1"/>
            <a:t>student_add.php</a:t>
          </a:r>
          <a:endParaRPr lang="zh-TW" altLang="en-US" dirty="0"/>
        </a:p>
      </dgm:t>
    </dgm:pt>
    <dgm:pt modelId="{043FA58C-99AA-4BF4-88B4-22E1302AEF46}" type="parTrans" cxnId="{08B44672-9587-402E-A802-3D3CFF3CDED1}">
      <dgm:prSet/>
      <dgm:spPr/>
      <dgm:t>
        <a:bodyPr/>
        <a:lstStyle/>
        <a:p>
          <a:endParaRPr lang="zh-TW" altLang="en-US"/>
        </a:p>
      </dgm:t>
    </dgm:pt>
    <dgm:pt modelId="{C2A40261-0EBE-4C37-8AC9-7742FF57E342}" type="sibTrans" cxnId="{08B44672-9587-402E-A802-3D3CFF3CDED1}">
      <dgm:prSet/>
      <dgm:spPr/>
      <dgm:t>
        <a:bodyPr/>
        <a:lstStyle/>
        <a:p>
          <a:endParaRPr lang="zh-TW" altLang="en-US"/>
        </a:p>
      </dgm:t>
    </dgm:pt>
    <dgm:pt modelId="{4C5F10D0-7C3E-4AD2-8217-512DE7CFA878}">
      <dgm:prSet/>
      <dgm:spPr/>
      <dgm:t>
        <a:bodyPr/>
        <a:lstStyle/>
        <a:p>
          <a:r>
            <a:rPr lang="en-US" altLang="zh-TW" dirty="0" err="1"/>
            <a:t>student_addsave.php</a:t>
          </a:r>
          <a:endParaRPr lang="zh-TW" altLang="en-US" dirty="0"/>
        </a:p>
      </dgm:t>
    </dgm:pt>
    <dgm:pt modelId="{496F05AD-BEED-4976-BF0A-AC71472ED3BE}" type="parTrans" cxnId="{4B86C3A2-0C05-46A1-BA81-392C125CF795}">
      <dgm:prSet/>
      <dgm:spPr/>
      <dgm:t>
        <a:bodyPr/>
        <a:lstStyle/>
        <a:p>
          <a:endParaRPr lang="zh-TW" altLang="en-US"/>
        </a:p>
      </dgm:t>
    </dgm:pt>
    <dgm:pt modelId="{6A6BDCF0-C234-401C-BB62-AA88BF8334B9}" type="sibTrans" cxnId="{4B86C3A2-0C05-46A1-BA81-392C125CF795}">
      <dgm:prSet/>
      <dgm:spPr/>
      <dgm:t>
        <a:bodyPr/>
        <a:lstStyle/>
        <a:p>
          <a:endParaRPr lang="zh-TW" altLang="en-US"/>
        </a:p>
      </dgm:t>
    </dgm:pt>
    <dgm:pt modelId="{48CAD673-4235-4FAC-9BA7-61C4800F823A}">
      <dgm:prSet/>
      <dgm:spPr/>
      <dgm:t>
        <a:bodyPr/>
        <a:lstStyle/>
        <a:p>
          <a:r>
            <a:rPr lang="en-US" altLang="zh-TW" dirty="0" err="1"/>
            <a:t>student_delsave.php</a:t>
          </a:r>
          <a:endParaRPr lang="zh-TW" altLang="en-US" dirty="0"/>
        </a:p>
      </dgm:t>
    </dgm:pt>
    <dgm:pt modelId="{A807C707-D906-48B1-8C84-6EBE653F795B}" type="parTrans" cxnId="{5838D242-E421-49C1-94EB-3F869E4ED188}">
      <dgm:prSet/>
      <dgm:spPr/>
      <dgm:t>
        <a:bodyPr/>
        <a:lstStyle/>
        <a:p>
          <a:endParaRPr lang="zh-TW" altLang="en-US"/>
        </a:p>
      </dgm:t>
    </dgm:pt>
    <dgm:pt modelId="{B0A1D679-AE28-437E-970E-00F8DF143BBA}" type="sibTrans" cxnId="{5838D242-E421-49C1-94EB-3F869E4ED188}">
      <dgm:prSet/>
      <dgm:spPr/>
      <dgm:t>
        <a:bodyPr/>
        <a:lstStyle/>
        <a:p>
          <a:endParaRPr lang="zh-TW" altLang="en-US"/>
        </a:p>
      </dgm:t>
    </dgm:pt>
    <dgm:pt modelId="{752F0238-2C1F-497F-AF16-BE08668C8F3C}">
      <dgm:prSet phldrT="[文字]"/>
      <dgm:spPr/>
      <dgm:t>
        <a:bodyPr/>
        <a:lstStyle/>
        <a:p>
          <a:r>
            <a:rPr lang="en-US" altLang="zh-TW" dirty="0" err="1"/>
            <a:t>Meeting_content_edit.php</a:t>
          </a:r>
          <a:endParaRPr lang="zh-TW" altLang="en-US" dirty="0"/>
        </a:p>
      </dgm:t>
    </dgm:pt>
    <dgm:pt modelId="{F011B50B-D3A3-4700-AF7A-4E7D9A7F0B9F}" type="parTrans" cxnId="{27FDBD99-8B88-451B-9321-14599E9A0334}">
      <dgm:prSet/>
      <dgm:spPr/>
      <dgm:t>
        <a:bodyPr/>
        <a:lstStyle/>
        <a:p>
          <a:endParaRPr lang="zh-TW" altLang="en-US"/>
        </a:p>
      </dgm:t>
    </dgm:pt>
    <dgm:pt modelId="{3E11237E-2BD5-4E5C-A34A-E3309E8A020D}" type="sibTrans" cxnId="{27FDBD99-8B88-451B-9321-14599E9A0334}">
      <dgm:prSet/>
      <dgm:spPr/>
      <dgm:t>
        <a:bodyPr/>
        <a:lstStyle/>
        <a:p>
          <a:endParaRPr lang="zh-TW" altLang="en-US"/>
        </a:p>
      </dgm:t>
    </dgm:pt>
    <dgm:pt modelId="{09A500E8-60DC-4B04-98DB-22EF79094F90}">
      <dgm:prSet phldrT="[文字]"/>
      <dgm:spPr/>
      <dgm:t>
        <a:bodyPr/>
        <a:lstStyle/>
        <a:p>
          <a:r>
            <a:rPr lang="en-US" altLang="zh-TW" dirty="0" err="1"/>
            <a:t>Meeting_content_add.php</a:t>
          </a:r>
          <a:endParaRPr lang="zh-TW" altLang="en-US" dirty="0"/>
        </a:p>
      </dgm:t>
    </dgm:pt>
    <dgm:pt modelId="{6AE4BF8E-4889-4685-B1F2-CFE2F3CFE98A}" type="parTrans" cxnId="{0A3F520E-8E5F-4183-A4AF-BC82DF39BBE6}">
      <dgm:prSet/>
      <dgm:spPr/>
      <dgm:t>
        <a:bodyPr/>
        <a:lstStyle/>
        <a:p>
          <a:endParaRPr lang="zh-TW" altLang="en-US"/>
        </a:p>
      </dgm:t>
    </dgm:pt>
    <dgm:pt modelId="{86984946-1F4B-48E9-A1CE-90C142DF380E}" type="sibTrans" cxnId="{0A3F520E-8E5F-4183-A4AF-BC82DF39BBE6}">
      <dgm:prSet/>
      <dgm:spPr/>
      <dgm:t>
        <a:bodyPr/>
        <a:lstStyle/>
        <a:p>
          <a:endParaRPr lang="zh-TW" altLang="en-US"/>
        </a:p>
      </dgm:t>
    </dgm:pt>
    <dgm:pt modelId="{C386797A-36A9-46E8-8015-39754BC049DC}">
      <dgm:prSet/>
      <dgm:spPr/>
      <dgm:t>
        <a:bodyPr/>
        <a:lstStyle/>
        <a:p>
          <a:r>
            <a:rPr lang="en-US" altLang="zh-TW" dirty="0" err="1"/>
            <a:t>Meeting_content_addsave.php</a:t>
          </a:r>
          <a:endParaRPr lang="zh-TW" altLang="en-US" dirty="0"/>
        </a:p>
      </dgm:t>
    </dgm:pt>
    <dgm:pt modelId="{46A3CC76-D849-4F01-988F-CAB1F13805C5}" type="parTrans" cxnId="{324EDCC4-030B-4982-832B-0EEC5EC13AE0}">
      <dgm:prSet/>
      <dgm:spPr/>
      <dgm:t>
        <a:bodyPr/>
        <a:lstStyle/>
        <a:p>
          <a:endParaRPr lang="zh-TW" altLang="en-US"/>
        </a:p>
      </dgm:t>
    </dgm:pt>
    <dgm:pt modelId="{F78B03BE-B0DA-4D48-AABB-3374647A37ED}" type="sibTrans" cxnId="{324EDCC4-030B-4982-832B-0EEC5EC13AE0}">
      <dgm:prSet/>
      <dgm:spPr/>
      <dgm:t>
        <a:bodyPr/>
        <a:lstStyle/>
        <a:p>
          <a:endParaRPr lang="zh-TW" altLang="en-US"/>
        </a:p>
      </dgm:t>
    </dgm:pt>
    <dgm:pt modelId="{1D566E1A-9739-423E-98C6-07087647A4B4}">
      <dgm:prSet phldrT="[文字]"/>
      <dgm:spPr/>
      <dgm:t>
        <a:bodyPr/>
        <a:lstStyle/>
        <a:p>
          <a:r>
            <a:rPr lang="en-US" altLang="zh-TW" dirty="0" err="1"/>
            <a:t>Meeting_content_delsave.php</a:t>
          </a:r>
          <a:endParaRPr lang="zh-TW" altLang="en-US" dirty="0"/>
        </a:p>
      </dgm:t>
    </dgm:pt>
    <dgm:pt modelId="{156C9B1D-7101-420A-8CC6-9365CFAC9137}" type="parTrans" cxnId="{F471871F-6C35-4236-934D-9F30133465CD}">
      <dgm:prSet/>
      <dgm:spPr/>
      <dgm:t>
        <a:bodyPr/>
        <a:lstStyle/>
        <a:p>
          <a:endParaRPr lang="zh-TW" altLang="en-US"/>
        </a:p>
      </dgm:t>
    </dgm:pt>
    <dgm:pt modelId="{187EFDE3-C7DA-4C1D-8217-C6289E371AFA}" type="sibTrans" cxnId="{F471871F-6C35-4236-934D-9F30133465CD}">
      <dgm:prSet/>
      <dgm:spPr/>
      <dgm:t>
        <a:bodyPr/>
        <a:lstStyle/>
        <a:p>
          <a:endParaRPr lang="zh-TW" altLang="en-US"/>
        </a:p>
      </dgm:t>
    </dgm:pt>
    <dgm:pt modelId="{97440CF1-4F1B-4CBC-B201-4D5EE9D4605C}">
      <dgm:prSet/>
      <dgm:spPr/>
      <dgm:t>
        <a:bodyPr/>
        <a:lstStyle/>
        <a:p>
          <a:r>
            <a:rPr lang="en-US" altLang="zh-TW" dirty="0" err="1"/>
            <a:t>Meeting_content_modify.php</a:t>
          </a:r>
          <a:endParaRPr lang="zh-TW" altLang="en-US" dirty="0"/>
        </a:p>
      </dgm:t>
    </dgm:pt>
    <dgm:pt modelId="{CF36981F-15B5-451E-9588-EC9D83E21900}" type="parTrans" cxnId="{A4815A60-9681-4BDB-90AA-E54C1D7A7F5B}">
      <dgm:prSet/>
      <dgm:spPr/>
      <dgm:t>
        <a:bodyPr/>
        <a:lstStyle/>
        <a:p>
          <a:endParaRPr lang="zh-TW" altLang="en-US"/>
        </a:p>
      </dgm:t>
    </dgm:pt>
    <dgm:pt modelId="{D45138BB-77EB-4840-A563-6454E8DFA5A4}" type="sibTrans" cxnId="{A4815A60-9681-4BDB-90AA-E54C1D7A7F5B}">
      <dgm:prSet/>
      <dgm:spPr/>
      <dgm:t>
        <a:bodyPr/>
        <a:lstStyle/>
        <a:p>
          <a:endParaRPr lang="zh-TW" altLang="en-US"/>
        </a:p>
      </dgm:t>
    </dgm:pt>
    <dgm:pt modelId="{D52C63BB-CB94-4F12-A532-E745096E802A}">
      <dgm:prSet/>
      <dgm:spPr/>
      <dgm:t>
        <a:bodyPr/>
        <a:lstStyle/>
        <a:p>
          <a:r>
            <a:rPr lang="en-US" altLang="zh-TW" dirty="0" err="1"/>
            <a:t>Meeting_content_mdysave.php</a:t>
          </a:r>
          <a:endParaRPr lang="zh-TW" altLang="en-US" dirty="0"/>
        </a:p>
      </dgm:t>
    </dgm:pt>
    <dgm:pt modelId="{B2DABEB9-91F7-4526-84E9-1F4F7533D1F2}" type="parTrans" cxnId="{A4585100-2CDF-43DF-BA76-51A9BCCC663F}">
      <dgm:prSet/>
      <dgm:spPr/>
      <dgm:t>
        <a:bodyPr/>
        <a:lstStyle/>
        <a:p>
          <a:endParaRPr lang="zh-TW" altLang="en-US"/>
        </a:p>
      </dgm:t>
    </dgm:pt>
    <dgm:pt modelId="{8EE349A3-D257-4E55-9380-522E898F5832}" type="sibTrans" cxnId="{A4585100-2CDF-43DF-BA76-51A9BCCC663F}">
      <dgm:prSet/>
      <dgm:spPr/>
      <dgm:t>
        <a:bodyPr/>
        <a:lstStyle/>
        <a:p>
          <a:endParaRPr lang="zh-TW" altLang="en-US"/>
        </a:p>
      </dgm:t>
    </dgm:pt>
    <dgm:pt modelId="{359CB4B2-3F0B-4416-BAAB-6DF7C2F3BDBF}">
      <dgm:prSet/>
      <dgm:spPr/>
      <dgm:t>
        <a:bodyPr/>
        <a:lstStyle/>
        <a:p>
          <a:r>
            <a:rPr lang="en-US" altLang="zh-TW" dirty="0" err="1"/>
            <a:t>Teacher_modify.php</a:t>
          </a:r>
          <a:endParaRPr lang="zh-TW" altLang="en-US" dirty="0"/>
        </a:p>
      </dgm:t>
    </dgm:pt>
    <dgm:pt modelId="{1729C436-BF6C-4E61-B358-4957AAC24F4D}" type="parTrans" cxnId="{5E1DC7EB-7D05-43CF-A152-D9B313080614}">
      <dgm:prSet/>
      <dgm:spPr/>
      <dgm:t>
        <a:bodyPr/>
        <a:lstStyle/>
        <a:p>
          <a:endParaRPr lang="zh-TW" altLang="en-US"/>
        </a:p>
      </dgm:t>
    </dgm:pt>
    <dgm:pt modelId="{46CAB257-D182-42DF-94C2-A138AE5D21C4}" type="sibTrans" cxnId="{5E1DC7EB-7D05-43CF-A152-D9B313080614}">
      <dgm:prSet/>
      <dgm:spPr/>
      <dgm:t>
        <a:bodyPr/>
        <a:lstStyle/>
        <a:p>
          <a:endParaRPr lang="zh-TW" altLang="en-US"/>
        </a:p>
      </dgm:t>
    </dgm:pt>
    <dgm:pt modelId="{4C713A9F-C131-4100-AD74-1B123C943D70}">
      <dgm:prSet/>
      <dgm:spPr/>
      <dgm:t>
        <a:bodyPr/>
        <a:lstStyle/>
        <a:p>
          <a:r>
            <a:rPr lang="en-US" altLang="zh-TW" dirty="0" err="1"/>
            <a:t>student_modify.php</a:t>
          </a:r>
          <a:endParaRPr lang="zh-TW" altLang="en-US" dirty="0"/>
        </a:p>
      </dgm:t>
    </dgm:pt>
    <dgm:pt modelId="{CE9F0D8F-0723-412E-A432-616F8D0A371A}" type="parTrans" cxnId="{12DBB2E6-4170-4AC2-9E2D-C00E7987AED5}">
      <dgm:prSet/>
      <dgm:spPr/>
      <dgm:t>
        <a:bodyPr/>
        <a:lstStyle/>
        <a:p>
          <a:endParaRPr lang="zh-TW" altLang="en-US"/>
        </a:p>
      </dgm:t>
    </dgm:pt>
    <dgm:pt modelId="{4FB9D784-E34A-4BE8-B2A7-6D1EDE826119}" type="sibTrans" cxnId="{12DBB2E6-4170-4AC2-9E2D-C00E7987AED5}">
      <dgm:prSet/>
      <dgm:spPr/>
      <dgm:t>
        <a:bodyPr/>
        <a:lstStyle/>
        <a:p>
          <a:endParaRPr lang="zh-TW" altLang="en-US"/>
        </a:p>
      </dgm:t>
    </dgm:pt>
    <dgm:pt modelId="{BA1D605F-0F2F-4E9F-AB0B-463C11975603}">
      <dgm:prSet/>
      <dgm:spPr/>
      <dgm:t>
        <a:bodyPr/>
        <a:lstStyle/>
        <a:p>
          <a:r>
            <a:rPr lang="en-US" altLang="zh-TW" dirty="0" err="1"/>
            <a:t>student_mdysave.php</a:t>
          </a:r>
          <a:endParaRPr lang="zh-TW" altLang="en-US" dirty="0"/>
        </a:p>
      </dgm:t>
    </dgm:pt>
    <dgm:pt modelId="{DB0B2A32-D281-4E20-992E-9FF341EAFAEA}" type="parTrans" cxnId="{A46C1D80-4104-44B7-9441-B737B76ABE0F}">
      <dgm:prSet/>
      <dgm:spPr/>
      <dgm:t>
        <a:bodyPr/>
        <a:lstStyle/>
        <a:p>
          <a:endParaRPr lang="zh-TW" altLang="en-US"/>
        </a:p>
      </dgm:t>
    </dgm:pt>
    <dgm:pt modelId="{5E8A93B0-725D-4FA4-87D0-0704748B0645}" type="sibTrans" cxnId="{A46C1D80-4104-44B7-9441-B737B76ABE0F}">
      <dgm:prSet/>
      <dgm:spPr/>
      <dgm:t>
        <a:bodyPr/>
        <a:lstStyle/>
        <a:p>
          <a:endParaRPr lang="zh-TW" altLang="en-US"/>
        </a:p>
      </dgm:t>
    </dgm:pt>
    <dgm:pt modelId="{3571BA11-9B9E-4A88-9A21-63536FE87AB5}">
      <dgm:prSet/>
      <dgm:spPr/>
      <dgm:t>
        <a:bodyPr/>
        <a:lstStyle/>
        <a:p>
          <a:r>
            <a:rPr lang="en-US" altLang="zh-TW" dirty="0" err="1"/>
            <a:t>teacher_mdysave.php</a:t>
          </a:r>
          <a:endParaRPr lang="zh-TW" altLang="en-US" dirty="0"/>
        </a:p>
      </dgm:t>
    </dgm:pt>
    <dgm:pt modelId="{77119F6F-30E5-4FED-8BAC-721819F886D2}" type="parTrans" cxnId="{FB4B6C78-0969-4AD4-AB3A-B34C93D7AA90}">
      <dgm:prSet/>
      <dgm:spPr/>
      <dgm:t>
        <a:bodyPr/>
        <a:lstStyle/>
        <a:p>
          <a:endParaRPr lang="zh-TW" altLang="en-US"/>
        </a:p>
      </dgm:t>
    </dgm:pt>
    <dgm:pt modelId="{C511C3A7-3183-4784-BEC0-E0977D7EE859}" type="sibTrans" cxnId="{FB4B6C78-0969-4AD4-AB3A-B34C93D7AA90}">
      <dgm:prSet/>
      <dgm:spPr/>
      <dgm:t>
        <a:bodyPr/>
        <a:lstStyle/>
        <a:p>
          <a:endParaRPr lang="zh-TW" altLang="en-US"/>
        </a:p>
      </dgm:t>
    </dgm:pt>
    <dgm:pt modelId="{538E2BD1-7442-4476-89CB-0FDBF9D14CA5}">
      <dgm:prSet/>
      <dgm:spPr/>
      <dgm:t>
        <a:bodyPr/>
        <a:lstStyle/>
        <a:p>
          <a:r>
            <a:rPr lang="en-US" altLang="zh-TW" dirty="0" err="1"/>
            <a:t>Login.php</a:t>
          </a:r>
          <a:endParaRPr lang="zh-TW" altLang="en-US" dirty="0"/>
        </a:p>
      </dgm:t>
    </dgm:pt>
    <dgm:pt modelId="{034DC547-62B9-4670-B336-57918E159BD3}" type="parTrans" cxnId="{37145FB6-5829-4F06-8E9C-49900B854EA7}">
      <dgm:prSet/>
      <dgm:spPr/>
      <dgm:t>
        <a:bodyPr/>
        <a:lstStyle/>
        <a:p>
          <a:endParaRPr lang="zh-TW" altLang="en-US"/>
        </a:p>
      </dgm:t>
    </dgm:pt>
    <dgm:pt modelId="{1334E010-D62A-4D21-BA1D-2B9A8C640DE1}" type="sibTrans" cxnId="{37145FB6-5829-4F06-8E9C-49900B854EA7}">
      <dgm:prSet/>
      <dgm:spPr/>
      <dgm:t>
        <a:bodyPr/>
        <a:lstStyle/>
        <a:p>
          <a:endParaRPr lang="zh-TW" altLang="en-US"/>
        </a:p>
      </dgm:t>
    </dgm:pt>
    <dgm:pt modelId="{28ED56F4-33A7-4AD9-8323-2D8143E95135}">
      <dgm:prSet/>
      <dgm:spPr/>
      <dgm:t>
        <a:bodyPr/>
        <a:lstStyle/>
        <a:p>
          <a:r>
            <a:rPr lang="en-US" altLang="zh-TW"/>
            <a:t>Register.php</a:t>
          </a:r>
          <a:endParaRPr lang="zh-TW" altLang="en-US" dirty="0"/>
        </a:p>
      </dgm:t>
    </dgm:pt>
    <dgm:pt modelId="{5BDD042E-BD94-4CC7-8FC0-E6398A089412}" type="parTrans" cxnId="{A52DAC70-1CD8-4629-A14E-99FEC734A318}">
      <dgm:prSet/>
      <dgm:spPr/>
      <dgm:t>
        <a:bodyPr/>
        <a:lstStyle/>
        <a:p>
          <a:endParaRPr lang="zh-TW" altLang="en-US"/>
        </a:p>
      </dgm:t>
    </dgm:pt>
    <dgm:pt modelId="{638634B9-7C52-4A41-859B-7B5F317204B3}" type="sibTrans" cxnId="{A52DAC70-1CD8-4629-A14E-99FEC734A318}">
      <dgm:prSet/>
      <dgm:spPr/>
      <dgm:t>
        <a:bodyPr/>
        <a:lstStyle/>
        <a:p>
          <a:endParaRPr lang="zh-TW" altLang="en-US"/>
        </a:p>
      </dgm:t>
    </dgm:pt>
    <dgm:pt modelId="{D27EB900-A224-43C1-9C47-CCCC007AFA90}" type="pres">
      <dgm:prSet presAssocID="{AF8A67F1-1AD6-42A2-AC19-761347598F8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F6A4D2-D4A8-484C-BD51-C713061ED41C}" type="pres">
      <dgm:prSet presAssocID="{354F461A-EF03-4723-AF21-4916FB3D2308}" presName="root1" presStyleCnt="0"/>
      <dgm:spPr/>
    </dgm:pt>
    <dgm:pt modelId="{91A884C6-846B-4279-A5F6-13BF457472A0}" type="pres">
      <dgm:prSet presAssocID="{354F461A-EF03-4723-AF21-4916FB3D2308}" presName="LevelOneTextNode" presStyleLbl="node0" presStyleIdx="0" presStyleCnt="1">
        <dgm:presLayoutVars>
          <dgm:chPref val="3"/>
        </dgm:presLayoutVars>
      </dgm:prSet>
      <dgm:spPr/>
    </dgm:pt>
    <dgm:pt modelId="{D24E82B2-D046-44D4-8120-6ACC9AE29C7A}" type="pres">
      <dgm:prSet presAssocID="{354F461A-EF03-4723-AF21-4916FB3D2308}" presName="level2hierChild" presStyleCnt="0"/>
      <dgm:spPr/>
    </dgm:pt>
    <dgm:pt modelId="{4252976B-9628-4FF1-B6F5-5CDB74074AE3}" type="pres">
      <dgm:prSet presAssocID="{C11AD117-E629-4EA1-834B-98E199C77CE8}" presName="conn2-1" presStyleLbl="parChTrans1D2" presStyleIdx="0" presStyleCnt="5"/>
      <dgm:spPr/>
    </dgm:pt>
    <dgm:pt modelId="{CA979C73-A88C-4193-922C-C034D5CDF0AA}" type="pres">
      <dgm:prSet presAssocID="{C11AD117-E629-4EA1-834B-98E199C77CE8}" presName="connTx" presStyleLbl="parChTrans1D2" presStyleIdx="0" presStyleCnt="5"/>
      <dgm:spPr/>
    </dgm:pt>
    <dgm:pt modelId="{59AC99B2-D250-474F-BDBE-2405BA8F1B3C}" type="pres">
      <dgm:prSet presAssocID="{A5EDD1AF-E874-4516-A65E-AAA44CCA1D35}" presName="root2" presStyleCnt="0"/>
      <dgm:spPr/>
    </dgm:pt>
    <dgm:pt modelId="{2E63D618-DAF3-4B8E-887B-DD67CE2503BD}" type="pres">
      <dgm:prSet presAssocID="{A5EDD1AF-E874-4516-A65E-AAA44CCA1D35}" presName="LevelTwoTextNode" presStyleLbl="node2" presStyleIdx="0" presStyleCnt="5" custLinFactNeighborX="407">
        <dgm:presLayoutVars>
          <dgm:chPref val="3"/>
        </dgm:presLayoutVars>
      </dgm:prSet>
      <dgm:spPr/>
    </dgm:pt>
    <dgm:pt modelId="{CBA2ADD7-9627-48E2-A071-120F7E255B7C}" type="pres">
      <dgm:prSet presAssocID="{A5EDD1AF-E874-4516-A65E-AAA44CCA1D35}" presName="level3hierChild" presStyleCnt="0"/>
      <dgm:spPr/>
    </dgm:pt>
    <dgm:pt modelId="{27F19372-0141-4F38-BBD9-27E46D05FE63}" type="pres">
      <dgm:prSet presAssocID="{AA0F7F4F-3B48-4D20-97DD-4B168689918B}" presName="conn2-1" presStyleLbl="parChTrans1D3" presStyleIdx="0" presStyleCnt="4"/>
      <dgm:spPr/>
    </dgm:pt>
    <dgm:pt modelId="{FB4A92EB-62F1-479C-844D-FEB1F47F3300}" type="pres">
      <dgm:prSet presAssocID="{AA0F7F4F-3B48-4D20-97DD-4B168689918B}" presName="connTx" presStyleLbl="parChTrans1D3" presStyleIdx="0" presStyleCnt="4"/>
      <dgm:spPr/>
    </dgm:pt>
    <dgm:pt modelId="{98500CD9-2AFF-4F8B-AEEA-93A13510FE7C}" type="pres">
      <dgm:prSet presAssocID="{B2FB5536-07B7-4726-A0AA-A6EC5DBD8EC6}" presName="root2" presStyleCnt="0"/>
      <dgm:spPr/>
    </dgm:pt>
    <dgm:pt modelId="{9E7DBE22-E022-49CD-9A85-1EF022BAD952}" type="pres">
      <dgm:prSet presAssocID="{B2FB5536-07B7-4726-A0AA-A6EC5DBD8EC6}" presName="LevelTwoTextNode" presStyleLbl="node3" presStyleIdx="0" presStyleCnt="4">
        <dgm:presLayoutVars>
          <dgm:chPref val="3"/>
        </dgm:presLayoutVars>
      </dgm:prSet>
      <dgm:spPr/>
    </dgm:pt>
    <dgm:pt modelId="{D95DE4DC-247E-408B-8876-418CEC5CA650}" type="pres">
      <dgm:prSet presAssocID="{B2FB5536-07B7-4726-A0AA-A6EC5DBD8EC6}" presName="level3hierChild" presStyleCnt="0"/>
      <dgm:spPr/>
    </dgm:pt>
    <dgm:pt modelId="{CFB39DBB-9A78-4027-9076-1A8ECDFFABA0}" type="pres">
      <dgm:prSet presAssocID="{F011B50B-D3A3-4700-AF7A-4E7D9A7F0B9F}" presName="conn2-1" presStyleLbl="parChTrans1D4" presStyleIdx="0" presStyleCnt="21"/>
      <dgm:spPr/>
    </dgm:pt>
    <dgm:pt modelId="{97022F7E-5C50-4469-99F0-E6CE0915BC92}" type="pres">
      <dgm:prSet presAssocID="{F011B50B-D3A3-4700-AF7A-4E7D9A7F0B9F}" presName="connTx" presStyleLbl="parChTrans1D4" presStyleIdx="0" presStyleCnt="21"/>
      <dgm:spPr/>
    </dgm:pt>
    <dgm:pt modelId="{6AC1E4E2-52FD-4154-8964-023D9FF1DCF8}" type="pres">
      <dgm:prSet presAssocID="{752F0238-2C1F-497F-AF16-BE08668C8F3C}" presName="root2" presStyleCnt="0"/>
      <dgm:spPr/>
    </dgm:pt>
    <dgm:pt modelId="{A8DE7DDB-DA9A-430F-8737-7958AFAD17B4}" type="pres">
      <dgm:prSet presAssocID="{752F0238-2C1F-497F-AF16-BE08668C8F3C}" presName="LevelTwoTextNode" presStyleLbl="node4" presStyleIdx="0" presStyleCnt="21">
        <dgm:presLayoutVars>
          <dgm:chPref val="3"/>
        </dgm:presLayoutVars>
      </dgm:prSet>
      <dgm:spPr/>
    </dgm:pt>
    <dgm:pt modelId="{62B2BA90-752F-4132-918C-D6CED57C9E7C}" type="pres">
      <dgm:prSet presAssocID="{752F0238-2C1F-497F-AF16-BE08668C8F3C}" presName="level3hierChild" presStyleCnt="0"/>
      <dgm:spPr/>
    </dgm:pt>
    <dgm:pt modelId="{F657408C-6942-4407-ADDA-747D45B47CB6}" type="pres">
      <dgm:prSet presAssocID="{6AE4BF8E-4889-4685-B1F2-CFE2F3CFE98A}" presName="conn2-1" presStyleLbl="parChTrans1D4" presStyleIdx="1" presStyleCnt="21"/>
      <dgm:spPr/>
    </dgm:pt>
    <dgm:pt modelId="{466C18C1-B780-4C10-95D7-7BB27DE5BBEA}" type="pres">
      <dgm:prSet presAssocID="{6AE4BF8E-4889-4685-B1F2-CFE2F3CFE98A}" presName="connTx" presStyleLbl="parChTrans1D4" presStyleIdx="1" presStyleCnt="21"/>
      <dgm:spPr/>
    </dgm:pt>
    <dgm:pt modelId="{2A0386DB-49F0-48C2-8B03-AEDA7BF5A1D2}" type="pres">
      <dgm:prSet presAssocID="{09A500E8-60DC-4B04-98DB-22EF79094F90}" presName="root2" presStyleCnt="0"/>
      <dgm:spPr/>
    </dgm:pt>
    <dgm:pt modelId="{B7B647F1-C17D-476C-9998-5FF728EA8C06}" type="pres">
      <dgm:prSet presAssocID="{09A500E8-60DC-4B04-98DB-22EF79094F90}" presName="LevelTwoTextNode" presStyleLbl="node4" presStyleIdx="1" presStyleCnt="21">
        <dgm:presLayoutVars>
          <dgm:chPref val="3"/>
        </dgm:presLayoutVars>
      </dgm:prSet>
      <dgm:spPr/>
    </dgm:pt>
    <dgm:pt modelId="{597A9729-1517-4E2A-B661-88AD9349D6FB}" type="pres">
      <dgm:prSet presAssocID="{09A500E8-60DC-4B04-98DB-22EF79094F90}" presName="level3hierChild" presStyleCnt="0"/>
      <dgm:spPr/>
    </dgm:pt>
    <dgm:pt modelId="{340C444B-2FE6-4E38-8999-A3B54D42D568}" type="pres">
      <dgm:prSet presAssocID="{46A3CC76-D849-4F01-988F-CAB1F13805C5}" presName="conn2-1" presStyleLbl="parChTrans1D4" presStyleIdx="2" presStyleCnt="21"/>
      <dgm:spPr/>
    </dgm:pt>
    <dgm:pt modelId="{9F039E4A-2A1D-48A7-B981-633FB304C7FC}" type="pres">
      <dgm:prSet presAssocID="{46A3CC76-D849-4F01-988F-CAB1F13805C5}" presName="connTx" presStyleLbl="parChTrans1D4" presStyleIdx="2" presStyleCnt="21"/>
      <dgm:spPr/>
    </dgm:pt>
    <dgm:pt modelId="{56C1DC1F-5DFC-4F0A-80D8-0B781ADD9616}" type="pres">
      <dgm:prSet presAssocID="{C386797A-36A9-46E8-8015-39754BC049DC}" presName="root2" presStyleCnt="0"/>
      <dgm:spPr/>
    </dgm:pt>
    <dgm:pt modelId="{36E26F5E-B782-430D-8A3B-A1E36172DBB9}" type="pres">
      <dgm:prSet presAssocID="{C386797A-36A9-46E8-8015-39754BC049DC}" presName="LevelTwoTextNode" presStyleLbl="node4" presStyleIdx="2" presStyleCnt="21">
        <dgm:presLayoutVars>
          <dgm:chPref val="3"/>
        </dgm:presLayoutVars>
      </dgm:prSet>
      <dgm:spPr/>
    </dgm:pt>
    <dgm:pt modelId="{48E3AD3C-16D1-44AA-86D9-ADD9E372D02E}" type="pres">
      <dgm:prSet presAssocID="{C386797A-36A9-46E8-8015-39754BC049DC}" presName="level3hierChild" presStyleCnt="0"/>
      <dgm:spPr/>
    </dgm:pt>
    <dgm:pt modelId="{93B9F453-02C3-47DE-A5E9-368DA35AA0FD}" type="pres">
      <dgm:prSet presAssocID="{156C9B1D-7101-420A-8CC6-9365CFAC9137}" presName="conn2-1" presStyleLbl="parChTrans1D4" presStyleIdx="3" presStyleCnt="21"/>
      <dgm:spPr/>
    </dgm:pt>
    <dgm:pt modelId="{E265B5C2-8E03-4AEA-A743-04219FF2F642}" type="pres">
      <dgm:prSet presAssocID="{156C9B1D-7101-420A-8CC6-9365CFAC9137}" presName="connTx" presStyleLbl="parChTrans1D4" presStyleIdx="3" presStyleCnt="21"/>
      <dgm:spPr/>
    </dgm:pt>
    <dgm:pt modelId="{F59FB976-3040-4AAC-AA7F-9A7F457C3FE5}" type="pres">
      <dgm:prSet presAssocID="{1D566E1A-9739-423E-98C6-07087647A4B4}" presName="root2" presStyleCnt="0"/>
      <dgm:spPr/>
    </dgm:pt>
    <dgm:pt modelId="{64C34C73-0A92-4FA9-BE1A-4D751EB4EB07}" type="pres">
      <dgm:prSet presAssocID="{1D566E1A-9739-423E-98C6-07087647A4B4}" presName="LevelTwoTextNode" presStyleLbl="node4" presStyleIdx="3" presStyleCnt="21">
        <dgm:presLayoutVars>
          <dgm:chPref val="3"/>
        </dgm:presLayoutVars>
      </dgm:prSet>
      <dgm:spPr/>
    </dgm:pt>
    <dgm:pt modelId="{F06C88E4-E314-4826-920A-A21B05268636}" type="pres">
      <dgm:prSet presAssocID="{1D566E1A-9739-423E-98C6-07087647A4B4}" presName="level3hierChild" presStyleCnt="0"/>
      <dgm:spPr/>
    </dgm:pt>
    <dgm:pt modelId="{ABE85025-51E9-45D2-AA4B-0D1D17BEC98F}" type="pres">
      <dgm:prSet presAssocID="{CF36981F-15B5-451E-9588-EC9D83E21900}" presName="conn2-1" presStyleLbl="parChTrans1D4" presStyleIdx="4" presStyleCnt="21"/>
      <dgm:spPr/>
    </dgm:pt>
    <dgm:pt modelId="{FB9B8EDC-728C-44CE-9A1C-B34E403BEDAD}" type="pres">
      <dgm:prSet presAssocID="{CF36981F-15B5-451E-9588-EC9D83E21900}" presName="connTx" presStyleLbl="parChTrans1D4" presStyleIdx="4" presStyleCnt="21"/>
      <dgm:spPr/>
    </dgm:pt>
    <dgm:pt modelId="{74E922B1-EDDF-4302-A04A-309CE0F10781}" type="pres">
      <dgm:prSet presAssocID="{97440CF1-4F1B-4CBC-B201-4D5EE9D4605C}" presName="root2" presStyleCnt="0"/>
      <dgm:spPr/>
    </dgm:pt>
    <dgm:pt modelId="{3BDF7BFB-151A-4591-9DC0-678DEAD0EEB1}" type="pres">
      <dgm:prSet presAssocID="{97440CF1-4F1B-4CBC-B201-4D5EE9D4605C}" presName="LevelTwoTextNode" presStyleLbl="node4" presStyleIdx="4" presStyleCnt="21">
        <dgm:presLayoutVars>
          <dgm:chPref val="3"/>
        </dgm:presLayoutVars>
      </dgm:prSet>
      <dgm:spPr/>
    </dgm:pt>
    <dgm:pt modelId="{7C1CE337-DEF6-4677-8161-6D5E0BD9FA93}" type="pres">
      <dgm:prSet presAssocID="{97440CF1-4F1B-4CBC-B201-4D5EE9D4605C}" presName="level3hierChild" presStyleCnt="0"/>
      <dgm:spPr/>
    </dgm:pt>
    <dgm:pt modelId="{67312C72-D503-4A89-B2E9-E43F9A931B6F}" type="pres">
      <dgm:prSet presAssocID="{B2DABEB9-91F7-4526-84E9-1F4F7533D1F2}" presName="conn2-1" presStyleLbl="parChTrans1D4" presStyleIdx="5" presStyleCnt="21"/>
      <dgm:spPr/>
    </dgm:pt>
    <dgm:pt modelId="{2BFB0C80-BFE6-4582-A69B-1D0DA2142983}" type="pres">
      <dgm:prSet presAssocID="{B2DABEB9-91F7-4526-84E9-1F4F7533D1F2}" presName="connTx" presStyleLbl="parChTrans1D4" presStyleIdx="5" presStyleCnt="21"/>
      <dgm:spPr/>
    </dgm:pt>
    <dgm:pt modelId="{882111C4-FD07-4F25-A17C-6C28A567CFCD}" type="pres">
      <dgm:prSet presAssocID="{D52C63BB-CB94-4F12-A532-E745096E802A}" presName="root2" presStyleCnt="0"/>
      <dgm:spPr/>
    </dgm:pt>
    <dgm:pt modelId="{E18F1668-CCA8-4CD2-85AA-FA1F9F086B63}" type="pres">
      <dgm:prSet presAssocID="{D52C63BB-CB94-4F12-A532-E745096E802A}" presName="LevelTwoTextNode" presStyleLbl="node4" presStyleIdx="5" presStyleCnt="21">
        <dgm:presLayoutVars>
          <dgm:chPref val="3"/>
        </dgm:presLayoutVars>
      </dgm:prSet>
      <dgm:spPr/>
    </dgm:pt>
    <dgm:pt modelId="{63892248-2132-4CD5-A270-5B06A7F0E351}" type="pres">
      <dgm:prSet presAssocID="{D52C63BB-CB94-4F12-A532-E745096E802A}" presName="level3hierChild" presStyleCnt="0"/>
      <dgm:spPr/>
    </dgm:pt>
    <dgm:pt modelId="{D9ADBCD5-CB34-41BA-B1CA-8EB1F6D86149}" type="pres">
      <dgm:prSet presAssocID="{2171409C-633C-44ED-957A-1C0DA22C6D68}" presName="conn2-1" presStyleLbl="parChTrans1D3" presStyleIdx="1" presStyleCnt="4"/>
      <dgm:spPr/>
    </dgm:pt>
    <dgm:pt modelId="{3B8EF75A-05C9-4DCF-914E-B6D70EF8598C}" type="pres">
      <dgm:prSet presAssocID="{2171409C-633C-44ED-957A-1C0DA22C6D68}" presName="connTx" presStyleLbl="parChTrans1D3" presStyleIdx="1" presStyleCnt="4"/>
      <dgm:spPr/>
    </dgm:pt>
    <dgm:pt modelId="{8EA537C0-134C-4608-BE24-AD74C4CE47AF}" type="pres">
      <dgm:prSet presAssocID="{B4D7233A-9BC1-484E-91A4-B79499246283}" presName="root2" presStyleCnt="0"/>
      <dgm:spPr/>
    </dgm:pt>
    <dgm:pt modelId="{69D005EE-D3AA-4DF9-BE3C-99223C56E9C0}" type="pres">
      <dgm:prSet presAssocID="{B4D7233A-9BC1-484E-91A4-B79499246283}" presName="LevelTwoTextNode" presStyleLbl="node3" presStyleIdx="1" presStyleCnt="4">
        <dgm:presLayoutVars>
          <dgm:chPref val="3"/>
        </dgm:presLayoutVars>
      </dgm:prSet>
      <dgm:spPr/>
    </dgm:pt>
    <dgm:pt modelId="{10B40E8A-63C0-4DC2-854F-7E05D3FA33B9}" type="pres">
      <dgm:prSet presAssocID="{B4D7233A-9BC1-484E-91A4-B79499246283}" presName="level3hierChild" presStyleCnt="0"/>
      <dgm:spPr/>
    </dgm:pt>
    <dgm:pt modelId="{8B337B5C-7435-45BF-9845-A1D21A6FDF70}" type="pres">
      <dgm:prSet presAssocID="{6BA3E66C-8E1E-4A77-AC05-93E163594D6E}" presName="conn2-1" presStyleLbl="parChTrans1D4" presStyleIdx="6" presStyleCnt="21"/>
      <dgm:spPr/>
    </dgm:pt>
    <dgm:pt modelId="{8D876A65-F929-4E87-AF2F-010EC9B9F3F7}" type="pres">
      <dgm:prSet presAssocID="{6BA3E66C-8E1E-4A77-AC05-93E163594D6E}" presName="connTx" presStyleLbl="parChTrans1D4" presStyleIdx="6" presStyleCnt="21"/>
      <dgm:spPr/>
    </dgm:pt>
    <dgm:pt modelId="{5D408256-457F-4FEF-B23B-F164A24DDC22}" type="pres">
      <dgm:prSet presAssocID="{2CB041F5-F233-47CC-BB51-D9E9A8660354}" presName="root2" presStyleCnt="0"/>
      <dgm:spPr/>
    </dgm:pt>
    <dgm:pt modelId="{DB603518-6C71-433B-A61D-D5FAB11366AE}" type="pres">
      <dgm:prSet presAssocID="{2CB041F5-F233-47CC-BB51-D9E9A8660354}" presName="LevelTwoTextNode" presStyleLbl="node4" presStyleIdx="6" presStyleCnt="21">
        <dgm:presLayoutVars>
          <dgm:chPref val="3"/>
        </dgm:presLayoutVars>
      </dgm:prSet>
      <dgm:spPr/>
    </dgm:pt>
    <dgm:pt modelId="{1F02E203-9A3B-4A8E-8002-BC01F9DCAF05}" type="pres">
      <dgm:prSet presAssocID="{2CB041F5-F233-47CC-BB51-D9E9A8660354}" presName="level3hierChild" presStyleCnt="0"/>
      <dgm:spPr/>
    </dgm:pt>
    <dgm:pt modelId="{0480C174-0A55-4CE3-87BA-CD2A96D13288}" type="pres">
      <dgm:prSet presAssocID="{3337030A-7E77-4322-BDEF-7F59B8AD976E}" presName="conn2-1" presStyleLbl="parChTrans1D4" presStyleIdx="7" presStyleCnt="21"/>
      <dgm:spPr/>
    </dgm:pt>
    <dgm:pt modelId="{4A2F1D6B-8D68-4182-8F1E-0B089277BEBB}" type="pres">
      <dgm:prSet presAssocID="{3337030A-7E77-4322-BDEF-7F59B8AD976E}" presName="connTx" presStyleLbl="parChTrans1D4" presStyleIdx="7" presStyleCnt="21"/>
      <dgm:spPr/>
    </dgm:pt>
    <dgm:pt modelId="{46B3046D-08F9-4ED6-95B3-80A7BB356D37}" type="pres">
      <dgm:prSet presAssocID="{B0BEC4A5-5D61-4359-906F-E7CF068FD329}" presName="root2" presStyleCnt="0"/>
      <dgm:spPr/>
    </dgm:pt>
    <dgm:pt modelId="{05546DD2-A2A4-4AFA-9BE8-C0F7DDD998B2}" type="pres">
      <dgm:prSet presAssocID="{B0BEC4A5-5D61-4359-906F-E7CF068FD329}" presName="LevelTwoTextNode" presStyleLbl="node4" presStyleIdx="7" presStyleCnt="21">
        <dgm:presLayoutVars>
          <dgm:chPref val="3"/>
        </dgm:presLayoutVars>
      </dgm:prSet>
      <dgm:spPr/>
    </dgm:pt>
    <dgm:pt modelId="{06980C24-8436-4B16-AFC1-1ADF59DAEE55}" type="pres">
      <dgm:prSet presAssocID="{B0BEC4A5-5D61-4359-906F-E7CF068FD329}" presName="level3hierChild" presStyleCnt="0"/>
      <dgm:spPr/>
    </dgm:pt>
    <dgm:pt modelId="{473C0890-2148-451A-A82C-0D3B2AEE7051}" type="pres">
      <dgm:prSet presAssocID="{C13AB023-A1DE-4C23-9C48-A29FA051AAE0}" presName="conn2-1" presStyleLbl="parChTrans1D4" presStyleIdx="8" presStyleCnt="21"/>
      <dgm:spPr/>
    </dgm:pt>
    <dgm:pt modelId="{AD15F1A7-F5CD-44BB-87ED-585CA4F710B1}" type="pres">
      <dgm:prSet presAssocID="{C13AB023-A1DE-4C23-9C48-A29FA051AAE0}" presName="connTx" presStyleLbl="parChTrans1D4" presStyleIdx="8" presStyleCnt="21"/>
      <dgm:spPr/>
    </dgm:pt>
    <dgm:pt modelId="{D65E66F8-9A66-473A-BD52-34133A10F653}" type="pres">
      <dgm:prSet presAssocID="{4D99EB0A-9D01-43CC-836B-4DF6566F897F}" presName="root2" presStyleCnt="0"/>
      <dgm:spPr/>
    </dgm:pt>
    <dgm:pt modelId="{745FDEB5-C4A0-4EA4-AEFE-3E31FB25523C}" type="pres">
      <dgm:prSet presAssocID="{4D99EB0A-9D01-43CC-836B-4DF6566F897F}" presName="LevelTwoTextNode" presStyleLbl="node4" presStyleIdx="8" presStyleCnt="21">
        <dgm:presLayoutVars>
          <dgm:chPref val="3"/>
        </dgm:presLayoutVars>
      </dgm:prSet>
      <dgm:spPr/>
    </dgm:pt>
    <dgm:pt modelId="{44F8FD8F-2260-4751-AEC4-33F9A679C350}" type="pres">
      <dgm:prSet presAssocID="{4D99EB0A-9D01-43CC-836B-4DF6566F897F}" presName="level3hierChild" presStyleCnt="0"/>
      <dgm:spPr/>
    </dgm:pt>
    <dgm:pt modelId="{2988A915-9C72-4B9E-B920-F13DFDA71698}" type="pres">
      <dgm:prSet presAssocID="{8750680F-80BA-4478-B606-79BDAF6FFDA0}" presName="conn2-1" presStyleLbl="parChTrans1D4" presStyleIdx="9" presStyleCnt="21"/>
      <dgm:spPr/>
    </dgm:pt>
    <dgm:pt modelId="{BCBCF808-5BF8-42F3-86F0-D564CFB45AD2}" type="pres">
      <dgm:prSet presAssocID="{8750680F-80BA-4478-B606-79BDAF6FFDA0}" presName="connTx" presStyleLbl="parChTrans1D4" presStyleIdx="9" presStyleCnt="21"/>
      <dgm:spPr/>
    </dgm:pt>
    <dgm:pt modelId="{8DC1D350-EE57-420A-BD6C-66354A8F8A33}" type="pres">
      <dgm:prSet presAssocID="{9EEC9051-C928-4AAF-826D-DC3A9FA07880}" presName="root2" presStyleCnt="0"/>
      <dgm:spPr/>
    </dgm:pt>
    <dgm:pt modelId="{AF756C77-7537-41D2-A2A2-915531284E0C}" type="pres">
      <dgm:prSet presAssocID="{9EEC9051-C928-4AAF-826D-DC3A9FA07880}" presName="LevelTwoTextNode" presStyleLbl="node4" presStyleIdx="9" presStyleCnt="21">
        <dgm:presLayoutVars>
          <dgm:chPref val="3"/>
        </dgm:presLayoutVars>
      </dgm:prSet>
      <dgm:spPr/>
    </dgm:pt>
    <dgm:pt modelId="{1BA48068-A9EC-44F2-81EB-45B41FB2D8FB}" type="pres">
      <dgm:prSet presAssocID="{9EEC9051-C928-4AAF-826D-DC3A9FA07880}" presName="level3hierChild" presStyleCnt="0"/>
      <dgm:spPr/>
    </dgm:pt>
    <dgm:pt modelId="{FEBB1FF3-4FF4-49A9-9367-F828318CEE16}" type="pres">
      <dgm:prSet presAssocID="{4EF24220-7D0A-4A08-9B9F-76411E585E9F}" presName="conn2-1" presStyleLbl="parChTrans1D4" presStyleIdx="10" presStyleCnt="21"/>
      <dgm:spPr/>
    </dgm:pt>
    <dgm:pt modelId="{A1577E61-ACF2-4A57-B508-C373589B4AF6}" type="pres">
      <dgm:prSet presAssocID="{4EF24220-7D0A-4A08-9B9F-76411E585E9F}" presName="connTx" presStyleLbl="parChTrans1D4" presStyleIdx="10" presStyleCnt="21"/>
      <dgm:spPr/>
    </dgm:pt>
    <dgm:pt modelId="{C9718861-2770-43CD-B5C8-01CA91A68AEE}" type="pres">
      <dgm:prSet presAssocID="{FC345646-6E80-475D-9A88-BADBF672C406}" presName="root2" presStyleCnt="0"/>
      <dgm:spPr/>
    </dgm:pt>
    <dgm:pt modelId="{CFBACB1A-3250-4A8B-A5FC-33DB030FB1C4}" type="pres">
      <dgm:prSet presAssocID="{FC345646-6E80-475D-9A88-BADBF672C406}" presName="LevelTwoTextNode" presStyleLbl="node4" presStyleIdx="10" presStyleCnt="21">
        <dgm:presLayoutVars>
          <dgm:chPref val="3"/>
        </dgm:presLayoutVars>
      </dgm:prSet>
      <dgm:spPr/>
    </dgm:pt>
    <dgm:pt modelId="{C0180167-DEBC-4BDA-A66B-AC73046A497B}" type="pres">
      <dgm:prSet presAssocID="{FC345646-6E80-475D-9A88-BADBF672C406}" presName="level3hierChild" presStyleCnt="0"/>
      <dgm:spPr/>
    </dgm:pt>
    <dgm:pt modelId="{F325747A-6FE1-41A5-A99C-3FC32C13B52A}" type="pres">
      <dgm:prSet presAssocID="{4DBF1920-E89B-42BC-A3CD-CFA805E0B414}" presName="conn2-1" presStyleLbl="parChTrans1D2" presStyleIdx="1" presStyleCnt="5"/>
      <dgm:spPr/>
    </dgm:pt>
    <dgm:pt modelId="{914D7B5F-77A5-4E15-B09B-15A3271E1FBF}" type="pres">
      <dgm:prSet presAssocID="{4DBF1920-E89B-42BC-A3CD-CFA805E0B414}" presName="connTx" presStyleLbl="parChTrans1D2" presStyleIdx="1" presStyleCnt="5"/>
      <dgm:spPr/>
    </dgm:pt>
    <dgm:pt modelId="{FF202B6A-334C-499C-AE5F-44A1767507E8}" type="pres">
      <dgm:prSet presAssocID="{7E215BD6-1B44-4FF8-966C-C6161D478984}" presName="root2" presStyleCnt="0"/>
      <dgm:spPr/>
    </dgm:pt>
    <dgm:pt modelId="{7C3EEE75-118F-4E29-9BEA-63EE25FA0E85}" type="pres">
      <dgm:prSet presAssocID="{7E215BD6-1B44-4FF8-966C-C6161D478984}" presName="LevelTwoTextNode" presStyleLbl="node2" presStyleIdx="1" presStyleCnt="5">
        <dgm:presLayoutVars>
          <dgm:chPref val="3"/>
        </dgm:presLayoutVars>
      </dgm:prSet>
      <dgm:spPr/>
    </dgm:pt>
    <dgm:pt modelId="{1BDD0DA1-5218-4145-A4D6-E6F364EC60DC}" type="pres">
      <dgm:prSet presAssocID="{7E215BD6-1B44-4FF8-966C-C6161D478984}" presName="level3hierChild" presStyleCnt="0"/>
      <dgm:spPr/>
    </dgm:pt>
    <dgm:pt modelId="{9B022AE7-B55D-4B83-A3D0-01960630B1DF}" type="pres">
      <dgm:prSet presAssocID="{6EB80F76-98BC-4F91-A2D6-DACF5F58FD42}" presName="conn2-1" presStyleLbl="parChTrans1D3" presStyleIdx="2" presStyleCnt="4"/>
      <dgm:spPr/>
    </dgm:pt>
    <dgm:pt modelId="{A09C5B16-076D-46DF-A33E-68DE8479DBAB}" type="pres">
      <dgm:prSet presAssocID="{6EB80F76-98BC-4F91-A2D6-DACF5F58FD42}" presName="connTx" presStyleLbl="parChTrans1D3" presStyleIdx="2" presStyleCnt="4"/>
      <dgm:spPr/>
    </dgm:pt>
    <dgm:pt modelId="{B07C7C7A-F397-459A-AF5A-3E1759E36216}" type="pres">
      <dgm:prSet presAssocID="{7369A3C2-CA24-4371-9356-C6CB053D16A5}" presName="root2" presStyleCnt="0"/>
      <dgm:spPr/>
    </dgm:pt>
    <dgm:pt modelId="{11E4B469-339D-48F6-90B4-91A43B7CF2A0}" type="pres">
      <dgm:prSet presAssocID="{7369A3C2-CA24-4371-9356-C6CB053D16A5}" presName="LevelTwoTextNode" presStyleLbl="node3" presStyleIdx="2" presStyleCnt="4" custLinFactNeighborX="761">
        <dgm:presLayoutVars>
          <dgm:chPref val="3"/>
        </dgm:presLayoutVars>
      </dgm:prSet>
      <dgm:spPr/>
    </dgm:pt>
    <dgm:pt modelId="{253175FC-11DA-4B32-BFDD-F51A8D3E8012}" type="pres">
      <dgm:prSet presAssocID="{7369A3C2-CA24-4371-9356-C6CB053D16A5}" presName="level3hierChild" presStyleCnt="0"/>
      <dgm:spPr/>
    </dgm:pt>
    <dgm:pt modelId="{18753A83-ADD4-409B-B220-97E06A80A73F}" type="pres">
      <dgm:prSet presAssocID="{043FA58C-99AA-4BF4-88B4-22E1302AEF46}" presName="conn2-1" presStyleLbl="parChTrans1D4" presStyleIdx="11" presStyleCnt="21"/>
      <dgm:spPr/>
    </dgm:pt>
    <dgm:pt modelId="{F5F60CAA-9ED4-41D1-842D-E61A9517C165}" type="pres">
      <dgm:prSet presAssocID="{043FA58C-99AA-4BF4-88B4-22E1302AEF46}" presName="connTx" presStyleLbl="parChTrans1D4" presStyleIdx="11" presStyleCnt="21"/>
      <dgm:spPr/>
    </dgm:pt>
    <dgm:pt modelId="{98443EC4-CCCD-4ECB-8C8E-62E51FCA9169}" type="pres">
      <dgm:prSet presAssocID="{F1A9355F-9CF9-4115-964E-44046F918244}" presName="root2" presStyleCnt="0"/>
      <dgm:spPr/>
    </dgm:pt>
    <dgm:pt modelId="{37C256E2-7208-46A0-835E-AFB718C6D419}" type="pres">
      <dgm:prSet presAssocID="{F1A9355F-9CF9-4115-964E-44046F918244}" presName="LevelTwoTextNode" presStyleLbl="node4" presStyleIdx="11" presStyleCnt="21">
        <dgm:presLayoutVars>
          <dgm:chPref val="3"/>
        </dgm:presLayoutVars>
      </dgm:prSet>
      <dgm:spPr/>
    </dgm:pt>
    <dgm:pt modelId="{F1B91B7B-C0FA-4DE4-8AAC-F65B85AFA788}" type="pres">
      <dgm:prSet presAssocID="{F1A9355F-9CF9-4115-964E-44046F918244}" presName="level3hierChild" presStyleCnt="0"/>
      <dgm:spPr/>
    </dgm:pt>
    <dgm:pt modelId="{6C1F401D-D555-430E-8634-E92D3464F0DB}" type="pres">
      <dgm:prSet presAssocID="{496F05AD-BEED-4976-BF0A-AC71472ED3BE}" presName="conn2-1" presStyleLbl="parChTrans1D4" presStyleIdx="12" presStyleCnt="21"/>
      <dgm:spPr/>
    </dgm:pt>
    <dgm:pt modelId="{086C055D-CFCB-4465-8C45-47463C52F235}" type="pres">
      <dgm:prSet presAssocID="{496F05AD-BEED-4976-BF0A-AC71472ED3BE}" presName="connTx" presStyleLbl="parChTrans1D4" presStyleIdx="12" presStyleCnt="21"/>
      <dgm:spPr/>
    </dgm:pt>
    <dgm:pt modelId="{0C9EF221-2D18-4E3E-8663-361460A652BD}" type="pres">
      <dgm:prSet presAssocID="{4C5F10D0-7C3E-4AD2-8217-512DE7CFA878}" presName="root2" presStyleCnt="0"/>
      <dgm:spPr/>
    </dgm:pt>
    <dgm:pt modelId="{55B2462E-F331-4960-8466-BC56B78C51EC}" type="pres">
      <dgm:prSet presAssocID="{4C5F10D0-7C3E-4AD2-8217-512DE7CFA878}" presName="LevelTwoTextNode" presStyleLbl="node4" presStyleIdx="12" presStyleCnt="21">
        <dgm:presLayoutVars>
          <dgm:chPref val="3"/>
        </dgm:presLayoutVars>
      </dgm:prSet>
      <dgm:spPr/>
    </dgm:pt>
    <dgm:pt modelId="{F747724A-71D0-4291-BC49-E2EDE45BDB55}" type="pres">
      <dgm:prSet presAssocID="{4C5F10D0-7C3E-4AD2-8217-512DE7CFA878}" presName="level3hierChild" presStyleCnt="0"/>
      <dgm:spPr/>
    </dgm:pt>
    <dgm:pt modelId="{B628F7AA-753D-4A47-B209-DDB409323C3B}" type="pres">
      <dgm:prSet presAssocID="{A807C707-D906-48B1-8C84-6EBE653F795B}" presName="conn2-1" presStyleLbl="parChTrans1D4" presStyleIdx="13" presStyleCnt="21"/>
      <dgm:spPr/>
    </dgm:pt>
    <dgm:pt modelId="{ED2A3BD5-0709-42A8-AC3B-F6B4E5B0E41E}" type="pres">
      <dgm:prSet presAssocID="{A807C707-D906-48B1-8C84-6EBE653F795B}" presName="connTx" presStyleLbl="parChTrans1D4" presStyleIdx="13" presStyleCnt="21"/>
      <dgm:spPr/>
    </dgm:pt>
    <dgm:pt modelId="{20932EFB-AA2F-4E17-A7B3-86DEC0A52B71}" type="pres">
      <dgm:prSet presAssocID="{48CAD673-4235-4FAC-9BA7-61C4800F823A}" presName="root2" presStyleCnt="0"/>
      <dgm:spPr/>
    </dgm:pt>
    <dgm:pt modelId="{1E48B15B-5D8E-4666-AC7C-9CCE3B93FAFE}" type="pres">
      <dgm:prSet presAssocID="{48CAD673-4235-4FAC-9BA7-61C4800F823A}" presName="LevelTwoTextNode" presStyleLbl="node4" presStyleIdx="13" presStyleCnt="21">
        <dgm:presLayoutVars>
          <dgm:chPref val="3"/>
        </dgm:presLayoutVars>
      </dgm:prSet>
      <dgm:spPr/>
    </dgm:pt>
    <dgm:pt modelId="{122785F0-90A7-4B95-A5A3-FD6676026985}" type="pres">
      <dgm:prSet presAssocID="{48CAD673-4235-4FAC-9BA7-61C4800F823A}" presName="level3hierChild" presStyleCnt="0"/>
      <dgm:spPr/>
    </dgm:pt>
    <dgm:pt modelId="{CD393CDD-7C75-48F8-B964-6647AA0332FB}" type="pres">
      <dgm:prSet presAssocID="{CE9F0D8F-0723-412E-A432-616F8D0A371A}" presName="conn2-1" presStyleLbl="parChTrans1D4" presStyleIdx="14" presStyleCnt="21"/>
      <dgm:spPr/>
    </dgm:pt>
    <dgm:pt modelId="{47CB6CB9-EA50-43A7-9D5C-CC3E007A4DC8}" type="pres">
      <dgm:prSet presAssocID="{CE9F0D8F-0723-412E-A432-616F8D0A371A}" presName="connTx" presStyleLbl="parChTrans1D4" presStyleIdx="14" presStyleCnt="21"/>
      <dgm:spPr/>
    </dgm:pt>
    <dgm:pt modelId="{9778C1CA-A2E6-4DC9-BA10-990878BF0365}" type="pres">
      <dgm:prSet presAssocID="{4C713A9F-C131-4100-AD74-1B123C943D70}" presName="root2" presStyleCnt="0"/>
      <dgm:spPr/>
    </dgm:pt>
    <dgm:pt modelId="{0961DC6F-2313-4497-B7F0-97FE8EE7007A}" type="pres">
      <dgm:prSet presAssocID="{4C713A9F-C131-4100-AD74-1B123C943D70}" presName="LevelTwoTextNode" presStyleLbl="node4" presStyleIdx="14" presStyleCnt="21">
        <dgm:presLayoutVars>
          <dgm:chPref val="3"/>
        </dgm:presLayoutVars>
      </dgm:prSet>
      <dgm:spPr/>
    </dgm:pt>
    <dgm:pt modelId="{1B16B669-D059-479F-9B4A-2B37B8D19762}" type="pres">
      <dgm:prSet presAssocID="{4C713A9F-C131-4100-AD74-1B123C943D70}" presName="level3hierChild" presStyleCnt="0"/>
      <dgm:spPr/>
    </dgm:pt>
    <dgm:pt modelId="{59BB51AA-7A1B-45D0-832F-51E80FE6B743}" type="pres">
      <dgm:prSet presAssocID="{DB0B2A32-D281-4E20-992E-9FF341EAFAEA}" presName="conn2-1" presStyleLbl="parChTrans1D4" presStyleIdx="15" presStyleCnt="21"/>
      <dgm:spPr/>
    </dgm:pt>
    <dgm:pt modelId="{728BA92F-1B1A-43CE-92E1-A687F93FB036}" type="pres">
      <dgm:prSet presAssocID="{DB0B2A32-D281-4E20-992E-9FF341EAFAEA}" presName="connTx" presStyleLbl="parChTrans1D4" presStyleIdx="15" presStyleCnt="21"/>
      <dgm:spPr/>
    </dgm:pt>
    <dgm:pt modelId="{399F799A-31BB-4421-89E9-34F65659D58D}" type="pres">
      <dgm:prSet presAssocID="{BA1D605F-0F2F-4E9F-AB0B-463C11975603}" presName="root2" presStyleCnt="0"/>
      <dgm:spPr/>
    </dgm:pt>
    <dgm:pt modelId="{5955754D-7430-4CCC-8778-AAE9D0C8BDE4}" type="pres">
      <dgm:prSet presAssocID="{BA1D605F-0F2F-4E9F-AB0B-463C11975603}" presName="LevelTwoTextNode" presStyleLbl="node4" presStyleIdx="15" presStyleCnt="21">
        <dgm:presLayoutVars>
          <dgm:chPref val="3"/>
        </dgm:presLayoutVars>
      </dgm:prSet>
      <dgm:spPr/>
    </dgm:pt>
    <dgm:pt modelId="{2110C878-5E4D-4704-B30A-BEBEDAF277E4}" type="pres">
      <dgm:prSet presAssocID="{BA1D605F-0F2F-4E9F-AB0B-463C11975603}" presName="level3hierChild" presStyleCnt="0"/>
      <dgm:spPr/>
    </dgm:pt>
    <dgm:pt modelId="{0B44E41B-43BE-4D6B-BF41-3B7A7E30C242}" type="pres">
      <dgm:prSet presAssocID="{5E417C72-A425-4212-AA9B-1738F345354A}" presName="conn2-1" presStyleLbl="parChTrans1D2" presStyleIdx="2" presStyleCnt="5"/>
      <dgm:spPr/>
    </dgm:pt>
    <dgm:pt modelId="{E6384BA6-58F1-4033-9736-A32B1410C4B7}" type="pres">
      <dgm:prSet presAssocID="{5E417C72-A425-4212-AA9B-1738F345354A}" presName="connTx" presStyleLbl="parChTrans1D2" presStyleIdx="2" presStyleCnt="5"/>
      <dgm:spPr/>
    </dgm:pt>
    <dgm:pt modelId="{B595B623-3005-4CE5-847D-FAF2144EA745}" type="pres">
      <dgm:prSet presAssocID="{142AB6B4-9955-43DA-A41E-F2098DB77E4F}" presName="root2" presStyleCnt="0"/>
      <dgm:spPr/>
    </dgm:pt>
    <dgm:pt modelId="{7ADA2F5B-2CF3-4301-84E4-AFF6695A8C50}" type="pres">
      <dgm:prSet presAssocID="{142AB6B4-9955-43DA-A41E-F2098DB77E4F}" presName="LevelTwoTextNode" presStyleLbl="node2" presStyleIdx="2" presStyleCnt="5">
        <dgm:presLayoutVars>
          <dgm:chPref val="3"/>
        </dgm:presLayoutVars>
      </dgm:prSet>
      <dgm:spPr/>
    </dgm:pt>
    <dgm:pt modelId="{692DE8AF-9577-4281-9CA4-62FC5F7156D2}" type="pres">
      <dgm:prSet presAssocID="{142AB6B4-9955-43DA-A41E-F2098DB77E4F}" presName="level3hierChild" presStyleCnt="0"/>
      <dgm:spPr/>
    </dgm:pt>
    <dgm:pt modelId="{CE868D90-34BA-45D1-A23C-C1974FA3005E}" type="pres">
      <dgm:prSet presAssocID="{29EC0746-3422-4A07-9F37-6BABC520CC01}" presName="conn2-1" presStyleLbl="parChTrans1D3" presStyleIdx="3" presStyleCnt="4"/>
      <dgm:spPr/>
    </dgm:pt>
    <dgm:pt modelId="{DD78D4DE-7187-43EF-B97B-4AA681A42F6D}" type="pres">
      <dgm:prSet presAssocID="{29EC0746-3422-4A07-9F37-6BABC520CC01}" presName="connTx" presStyleLbl="parChTrans1D3" presStyleIdx="3" presStyleCnt="4"/>
      <dgm:spPr/>
    </dgm:pt>
    <dgm:pt modelId="{BE4E37F1-B85E-44E0-B21E-F07C118146DF}" type="pres">
      <dgm:prSet presAssocID="{CAF810AC-9C20-485E-88CC-AB9673AF3CB6}" presName="root2" presStyleCnt="0"/>
      <dgm:spPr/>
    </dgm:pt>
    <dgm:pt modelId="{0FAEB025-7B92-4D90-9D94-98768ABC0163}" type="pres">
      <dgm:prSet presAssocID="{CAF810AC-9C20-485E-88CC-AB9673AF3CB6}" presName="LevelTwoTextNode" presStyleLbl="node3" presStyleIdx="3" presStyleCnt="4">
        <dgm:presLayoutVars>
          <dgm:chPref val="3"/>
        </dgm:presLayoutVars>
      </dgm:prSet>
      <dgm:spPr/>
    </dgm:pt>
    <dgm:pt modelId="{FFF1EDD8-7D83-46A0-B3C7-E25E02B711FE}" type="pres">
      <dgm:prSet presAssocID="{CAF810AC-9C20-485E-88CC-AB9673AF3CB6}" presName="level3hierChild" presStyleCnt="0"/>
      <dgm:spPr/>
    </dgm:pt>
    <dgm:pt modelId="{443A934E-292F-4F4F-9C61-522761E8DDA5}" type="pres">
      <dgm:prSet presAssocID="{9A814B0B-C683-4FD8-B311-576EC240ABE3}" presName="conn2-1" presStyleLbl="parChTrans1D4" presStyleIdx="16" presStyleCnt="21"/>
      <dgm:spPr/>
    </dgm:pt>
    <dgm:pt modelId="{EB8379F0-8F1D-4E24-983E-D03D39E26634}" type="pres">
      <dgm:prSet presAssocID="{9A814B0B-C683-4FD8-B311-576EC240ABE3}" presName="connTx" presStyleLbl="parChTrans1D4" presStyleIdx="16" presStyleCnt="21"/>
      <dgm:spPr/>
    </dgm:pt>
    <dgm:pt modelId="{94B146C3-3E60-4B18-9D10-AC945A44A5F0}" type="pres">
      <dgm:prSet presAssocID="{BDD4D1A4-C823-4732-A6EA-519172917222}" presName="root2" presStyleCnt="0"/>
      <dgm:spPr/>
    </dgm:pt>
    <dgm:pt modelId="{6A5CBA97-E4C8-4EF3-8D1F-AFA6B9DA86BD}" type="pres">
      <dgm:prSet presAssocID="{BDD4D1A4-C823-4732-A6EA-519172917222}" presName="LevelTwoTextNode" presStyleLbl="node4" presStyleIdx="16" presStyleCnt="21">
        <dgm:presLayoutVars>
          <dgm:chPref val="3"/>
        </dgm:presLayoutVars>
      </dgm:prSet>
      <dgm:spPr/>
    </dgm:pt>
    <dgm:pt modelId="{C55913E8-5DE7-47AD-98F9-D549073D22C1}" type="pres">
      <dgm:prSet presAssocID="{BDD4D1A4-C823-4732-A6EA-519172917222}" presName="level3hierChild" presStyleCnt="0"/>
      <dgm:spPr/>
    </dgm:pt>
    <dgm:pt modelId="{0C07D046-8067-43FE-ACC1-C2EE83D3C79F}" type="pres">
      <dgm:prSet presAssocID="{900C3165-3C62-46BD-9B06-05DA29CB5B9C}" presName="conn2-1" presStyleLbl="parChTrans1D4" presStyleIdx="17" presStyleCnt="21"/>
      <dgm:spPr/>
    </dgm:pt>
    <dgm:pt modelId="{D5241775-9915-46E9-B384-68EC8071A3C5}" type="pres">
      <dgm:prSet presAssocID="{900C3165-3C62-46BD-9B06-05DA29CB5B9C}" presName="connTx" presStyleLbl="parChTrans1D4" presStyleIdx="17" presStyleCnt="21"/>
      <dgm:spPr/>
    </dgm:pt>
    <dgm:pt modelId="{CEE9A62B-8D90-4B01-9B93-272A7EB49CE8}" type="pres">
      <dgm:prSet presAssocID="{0E0859E7-B4C4-4903-9777-D95D014BE011}" presName="root2" presStyleCnt="0"/>
      <dgm:spPr/>
    </dgm:pt>
    <dgm:pt modelId="{D3ED74E4-59AE-4E55-BFD5-49CA059006C1}" type="pres">
      <dgm:prSet presAssocID="{0E0859E7-B4C4-4903-9777-D95D014BE011}" presName="LevelTwoTextNode" presStyleLbl="node4" presStyleIdx="17" presStyleCnt="21">
        <dgm:presLayoutVars>
          <dgm:chPref val="3"/>
        </dgm:presLayoutVars>
      </dgm:prSet>
      <dgm:spPr/>
    </dgm:pt>
    <dgm:pt modelId="{C005D1FC-B758-4596-943F-F0824DC973AE}" type="pres">
      <dgm:prSet presAssocID="{0E0859E7-B4C4-4903-9777-D95D014BE011}" presName="level3hierChild" presStyleCnt="0"/>
      <dgm:spPr/>
    </dgm:pt>
    <dgm:pt modelId="{473E24CF-3490-4E34-A498-72D5D914DE57}" type="pres">
      <dgm:prSet presAssocID="{E942D4BD-059C-49AF-BF62-0163702A8BEE}" presName="conn2-1" presStyleLbl="parChTrans1D4" presStyleIdx="18" presStyleCnt="21"/>
      <dgm:spPr/>
    </dgm:pt>
    <dgm:pt modelId="{D8082B30-701D-4CA4-9719-AC0C10AE8AA7}" type="pres">
      <dgm:prSet presAssocID="{E942D4BD-059C-49AF-BF62-0163702A8BEE}" presName="connTx" presStyleLbl="parChTrans1D4" presStyleIdx="18" presStyleCnt="21"/>
      <dgm:spPr/>
    </dgm:pt>
    <dgm:pt modelId="{DCFE60CE-943F-4EC5-8E47-DE7B6D85D79F}" type="pres">
      <dgm:prSet presAssocID="{94D41C34-F64E-4C0E-B637-25B3E03578CF}" presName="root2" presStyleCnt="0"/>
      <dgm:spPr/>
    </dgm:pt>
    <dgm:pt modelId="{1F48CF45-91DD-41CC-93C9-85C467E388B0}" type="pres">
      <dgm:prSet presAssocID="{94D41C34-F64E-4C0E-B637-25B3E03578CF}" presName="LevelTwoTextNode" presStyleLbl="node4" presStyleIdx="18" presStyleCnt="21">
        <dgm:presLayoutVars>
          <dgm:chPref val="3"/>
        </dgm:presLayoutVars>
      </dgm:prSet>
      <dgm:spPr/>
    </dgm:pt>
    <dgm:pt modelId="{65C0E5E6-0BBE-4E65-B760-33431D8B3852}" type="pres">
      <dgm:prSet presAssocID="{94D41C34-F64E-4C0E-B637-25B3E03578CF}" presName="level3hierChild" presStyleCnt="0"/>
      <dgm:spPr/>
    </dgm:pt>
    <dgm:pt modelId="{B32BCB28-05C5-43E5-938F-C4D9124D12DB}" type="pres">
      <dgm:prSet presAssocID="{1729C436-BF6C-4E61-B358-4957AAC24F4D}" presName="conn2-1" presStyleLbl="parChTrans1D4" presStyleIdx="19" presStyleCnt="21"/>
      <dgm:spPr/>
    </dgm:pt>
    <dgm:pt modelId="{211C0493-CF68-4CCC-AA13-53D93F9A4A20}" type="pres">
      <dgm:prSet presAssocID="{1729C436-BF6C-4E61-B358-4957AAC24F4D}" presName="connTx" presStyleLbl="parChTrans1D4" presStyleIdx="19" presStyleCnt="21"/>
      <dgm:spPr/>
    </dgm:pt>
    <dgm:pt modelId="{01D01D1F-253F-478F-8616-2F665D01D157}" type="pres">
      <dgm:prSet presAssocID="{359CB4B2-3F0B-4416-BAAB-6DF7C2F3BDBF}" presName="root2" presStyleCnt="0"/>
      <dgm:spPr/>
    </dgm:pt>
    <dgm:pt modelId="{A2712F4E-C54D-4F02-BF9E-7B402CBC36A7}" type="pres">
      <dgm:prSet presAssocID="{359CB4B2-3F0B-4416-BAAB-6DF7C2F3BDBF}" presName="LevelTwoTextNode" presStyleLbl="node4" presStyleIdx="19" presStyleCnt="21">
        <dgm:presLayoutVars>
          <dgm:chPref val="3"/>
        </dgm:presLayoutVars>
      </dgm:prSet>
      <dgm:spPr/>
    </dgm:pt>
    <dgm:pt modelId="{7C4B2F11-8FBA-438C-890F-E90A86773612}" type="pres">
      <dgm:prSet presAssocID="{359CB4B2-3F0B-4416-BAAB-6DF7C2F3BDBF}" presName="level3hierChild" presStyleCnt="0"/>
      <dgm:spPr/>
    </dgm:pt>
    <dgm:pt modelId="{5AF78840-2B74-4902-A205-AB7FD090EC9A}" type="pres">
      <dgm:prSet presAssocID="{77119F6F-30E5-4FED-8BAC-721819F886D2}" presName="conn2-1" presStyleLbl="parChTrans1D4" presStyleIdx="20" presStyleCnt="21"/>
      <dgm:spPr/>
    </dgm:pt>
    <dgm:pt modelId="{545F0299-AFBF-4E14-8133-0A20766D9FDD}" type="pres">
      <dgm:prSet presAssocID="{77119F6F-30E5-4FED-8BAC-721819F886D2}" presName="connTx" presStyleLbl="parChTrans1D4" presStyleIdx="20" presStyleCnt="21"/>
      <dgm:spPr/>
    </dgm:pt>
    <dgm:pt modelId="{A512F7C4-D238-4A5E-8CC1-2DC4E8385D00}" type="pres">
      <dgm:prSet presAssocID="{3571BA11-9B9E-4A88-9A21-63536FE87AB5}" presName="root2" presStyleCnt="0"/>
      <dgm:spPr/>
    </dgm:pt>
    <dgm:pt modelId="{D8A838EA-AC8C-4EBB-AFFB-74FF6A3A5AB5}" type="pres">
      <dgm:prSet presAssocID="{3571BA11-9B9E-4A88-9A21-63536FE87AB5}" presName="LevelTwoTextNode" presStyleLbl="node4" presStyleIdx="20" presStyleCnt="21">
        <dgm:presLayoutVars>
          <dgm:chPref val="3"/>
        </dgm:presLayoutVars>
      </dgm:prSet>
      <dgm:spPr/>
    </dgm:pt>
    <dgm:pt modelId="{9C6E0DDC-37E7-459C-A866-0A4E11C4EAC2}" type="pres">
      <dgm:prSet presAssocID="{3571BA11-9B9E-4A88-9A21-63536FE87AB5}" presName="level3hierChild" presStyleCnt="0"/>
      <dgm:spPr/>
    </dgm:pt>
    <dgm:pt modelId="{BB958979-5BE9-441C-B275-F8AE09C13B2C}" type="pres">
      <dgm:prSet presAssocID="{034DC547-62B9-4670-B336-57918E159BD3}" presName="conn2-1" presStyleLbl="parChTrans1D2" presStyleIdx="3" presStyleCnt="5"/>
      <dgm:spPr/>
    </dgm:pt>
    <dgm:pt modelId="{8EA43976-2B6A-4D6C-9AE3-468BB66C56EB}" type="pres">
      <dgm:prSet presAssocID="{034DC547-62B9-4670-B336-57918E159BD3}" presName="connTx" presStyleLbl="parChTrans1D2" presStyleIdx="3" presStyleCnt="5"/>
      <dgm:spPr/>
    </dgm:pt>
    <dgm:pt modelId="{71489438-19E2-4C1A-B52D-4E9C020A9402}" type="pres">
      <dgm:prSet presAssocID="{538E2BD1-7442-4476-89CB-0FDBF9D14CA5}" presName="root2" presStyleCnt="0"/>
      <dgm:spPr/>
    </dgm:pt>
    <dgm:pt modelId="{21B523DE-EC17-4A1F-9E0C-3417C1E80EAC}" type="pres">
      <dgm:prSet presAssocID="{538E2BD1-7442-4476-89CB-0FDBF9D14CA5}" presName="LevelTwoTextNode" presStyleLbl="node2" presStyleIdx="3" presStyleCnt="5">
        <dgm:presLayoutVars>
          <dgm:chPref val="3"/>
        </dgm:presLayoutVars>
      </dgm:prSet>
      <dgm:spPr/>
    </dgm:pt>
    <dgm:pt modelId="{2D413533-F9BA-4075-8097-F7807C1225FD}" type="pres">
      <dgm:prSet presAssocID="{538E2BD1-7442-4476-89CB-0FDBF9D14CA5}" presName="level3hierChild" presStyleCnt="0"/>
      <dgm:spPr/>
    </dgm:pt>
    <dgm:pt modelId="{B2378E7E-99E4-4DF8-AE19-B58446BE012E}" type="pres">
      <dgm:prSet presAssocID="{5BDD042E-BD94-4CC7-8FC0-E6398A089412}" presName="conn2-1" presStyleLbl="parChTrans1D2" presStyleIdx="4" presStyleCnt="5"/>
      <dgm:spPr/>
    </dgm:pt>
    <dgm:pt modelId="{B0B9AFA5-8E4B-4C48-9564-1B387DD1AEE8}" type="pres">
      <dgm:prSet presAssocID="{5BDD042E-BD94-4CC7-8FC0-E6398A089412}" presName="connTx" presStyleLbl="parChTrans1D2" presStyleIdx="4" presStyleCnt="5"/>
      <dgm:spPr/>
    </dgm:pt>
    <dgm:pt modelId="{8AB0AE68-6E11-48D1-B17B-D36C0D7803E9}" type="pres">
      <dgm:prSet presAssocID="{28ED56F4-33A7-4AD9-8323-2D8143E95135}" presName="root2" presStyleCnt="0"/>
      <dgm:spPr/>
    </dgm:pt>
    <dgm:pt modelId="{A8818793-FF27-4017-B73F-E498F49862EB}" type="pres">
      <dgm:prSet presAssocID="{28ED56F4-33A7-4AD9-8323-2D8143E95135}" presName="LevelTwoTextNode" presStyleLbl="node2" presStyleIdx="4" presStyleCnt="5">
        <dgm:presLayoutVars>
          <dgm:chPref val="3"/>
        </dgm:presLayoutVars>
      </dgm:prSet>
      <dgm:spPr/>
    </dgm:pt>
    <dgm:pt modelId="{F4D6AB37-8807-4F83-9340-FFC9CCD075AC}" type="pres">
      <dgm:prSet presAssocID="{28ED56F4-33A7-4AD9-8323-2D8143E95135}" presName="level3hierChild" presStyleCnt="0"/>
      <dgm:spPr/>
    </dgm:pt>
  </dgm:ptLst>
  <dgm:cxnLst>
    <dgm:cxn modelId="{A4585100-2CDF-43DF-BA76-51A9BCCC663F}" srcId="{97440CF1-4F1B-4CBC-B201-4D5EE9D4605C}" destId="{D52C63BB-CB94-4F12-A532-E745096E802A}" srcOrd="0" destOrd="0" parTransId="{B2DABEB9-91F7-4526-84E9-1F4F7533D1F2}" sibTransId="{8EE349A3-D257-4E55-9380-522E898F5832}"/>
    <dgm:cxn modelId="{4E8BCB00-D1E8-48D0-92AB-3DCB9766FFCB}" type="presOf" srcId="{900C3165-3C62-46BD-9B06-05DA29CB5B9C}" destId="{D5241775-9915-46E9-B384-68EC8071A3C5}" srcOrd="1" destOrd="0" presId="urn:microsoft.com/office/officeart/2005/8/layout/hierarchy2"/>
    <dgm:cxn modelId="{B689C201-E834-4510-BF28-785D86457220}" type="presOf" srcId="{6EB80F76-98BC-4F91-A2D6-DACF5F58FD42}" destId="{A09C5B16-076D-46DF-A33E-68DE8479DBAB}" srcOrd="1" destOrd="0" presId="urn:microsoft.com/office/officeart/2005/8/layout/hierarchy2"/>
    <dgm:cxn modelId="{08164706-2AA3-4D5F-B05B-DD8A2951C004}" type="presOf" srcId="{94D41C34-F64E-4C0E-B637-25B3E03578CF}" destId="{1F48CF45-91DD-41CC-93C9-85C467E388B0}" srcOrd="0" destOrd="0" presId="urn:microsoft.com/office/officeart/2005/8/layout/hierarchy2"/>
    <dgm:cxn modelId="{108E7207-83E5-455F-8DB6-0FA94BBE9352}" type="presOf" srcId="{4DBF1920-E89B-42BC-A3CD-CFA805E0B414}" destId="{F325747A-6FE1-41A5-A99C-3FC32C13B52A}" srcOrd="0" destOrd="0" presId="urn:microsoft.com/office/officeart/2005/8/layout/hierarchy2"/>
    <dgm:cxn modelId="{4760A307-C53F-4146-BD76-DD55DDF2AB8A}" srcId="{B4D7233A-9BC1-484E-91A4-B79499246283}" destId="{2CB041F5-F233-47CC-BB51-D9E9A8660354}" srcOrd="0" destOrd="0" parTransId="{6BA3E66C-8E1E-4A77-AC05-93E163594D6E}" sibTransId="{035426B0-67FB-49DE-9A08-D2C6BF877C4B}"/>
    <dgm:cxn modelId="{C1FE0F0A-8494-4537-8840-8A710FF4AEAF}" type="presOf" srcId="{043FA58C-99AA-4BF4-88B4-22E1302AEF46}" destId="{18753A83-ADD4-409B-B220-97E06A80A73F}" srcOrd="0" destOrd="0" presId="urn:microsoft.com/office/officeart/2005/8/layout/hierarchy2"/>
    <dgm:cxn modelId="{38EAAB0C-D1E0-4530-9345-FD9C16395B66}" type="presOf" srcId="{6EB80F76-98BC-4F91-A2D6-DACF5F58FD42}" destId="{9B022AE7-B55D-4B83-A3D0-01960630B1DF}" srcOrd="0" destOrd="0" presId="urn:microsoft.com/office/officeart/2005/8/layout/hierarchy2"/>
    <dgm:cxn modelId="{0A3F520E-8E5F-4183-A4AF-BC82DF39BBE6}" srcId="{752F0238-2C1F-497F-AF16-BE08668C8F3C}" destId="{09A500E8-60DC-4B04-98DB-22EF79094F90}" srcOrd="0" destOrd="0" parTransId="{6AE4BF8E-4889-4685-B1F2-CFE2F3CFE98A}" sibTransId="{86984946-1F4B-48E9-A1CE-90C142DF380E}"/>
    <dgm:cxn modelId="{01D8F10E-3BC9-4894-BCBF-EFCBFE74C611}" type="presOf" srcId="{B2DABEB9-91F7-4526-84E9-1F4F7533D1F2}" destId="{2BFB0C80-BFE6-4582-A69B-1D0DA2142983}" srcOrd="1" destOrd="0" presId="urn:microsoft.com/office/officeart/2005/8/layout/hierarchy2"/>
    <dgm:cxn modelId="{F88D360F-4468-43FD-BB46-A80BED80CA92}" type="presOf" srcId="{CF36981F-15B5-451E-9588-EC9D83E21900}" destId="{FB9B8EDC-728C-44CE-9A1C-B34E403BEDAD}" srcOrd="1" destOrd="0" presId="urn:microsoft.com/office/officeart/2005/8/layout/hierarchy2"/>
    <dgm:cxn modelId="{DA872411-3D29-4EA3-BD55-137B253BEE4D}" type="presOf" srcId="{4DBF1920-E89B-42BC-A3CD-CFA805E0B414}" destId="{914D7B5F-77A5-4E15-B09B-15A3271E1FBF}" srcOrd="1" destOrd="0" presId="urn:microsoft.com/office/officeart/2005/8/layout/hierarchy2"/>
    <dgm:cxn modelId="{C49CAE11-10AE-47F2-A034-81F4FA4B03F3}" type="presOf" srcId="{6AE4BF8E-4889-4685-B1F2-CFE2F3CFE98A}" destId="{466C18C1-B780-4C10-95D7-7BB27DE5BBEA}" srcOrd="1" destOrd="0" presId="urn:microsoft.com/office/officeart/2005/8/layout/hierarchy2"/>
    <dgm:cxn modelId="{3242FB11-59AF-450A-B91F-11EDD8CF47C8}" type="presOf" srcId="{5E417C72-A425-4212-AA9B-1738F345354A}" destId="{E6384BA6-58F1-4033-9736-A32B1410C4B7}" srcOrd="1" destOrd="0" presId="urn:microsoft.com/office/officeart/2005/8/layout/hierarchy2"/>
    <dgm:cxn modelId="{DC7D6012-F41F-4DA1-B0EF-CB070DB3D3CD}" type="presOf" srcId="{4D99EB0A-9D01-43CC-836B-4DF6566F897F}" destId="{745FDEB5-C4A0-4EA4-AEFE-3E31FB25523C}" srcOrd="0" destOrd="0" presId="urn:microsoft.com/office/officeart/2005/8/layout/hierarchy2"/>
    <dgm:cxn modelId="{EA56D912-713D-4AF2-9635-0EDAC0158660}" type="presOf" srcId="{1729C436-BF6C-4E61-B358-4957AAC24F4D}" destId="{B32BCB28-05C5-43E5-938F-C4D9124D12DB}" srcOrd="0" destOrd="0" presId="urn:microsoft.com/office/officeart/2005/8/layout/hierarchy2"/>
    <dgm:cxn modelId="{182EE012-E667-4688-8367-317BC355A817}" type="presOf" srcId="{B0BEC4A5-5D61-4359-906F-E7CF068FD329}" destId="{05546DD2-A2A4-4AFA-9BE8-C0F7DDD998B2}" srcOrd="0" destOrd="0" presId="urn:microsoft.com/office/officeart/2005/8/layout/hierarchy2"/>
    <dgm:cxn modelId="{3722EA14-EBCE-42C6-ACCA-7782DD1F4E16}" type="presOf" srcId="{034DC547-62B9-4670-B336-57918E159BD3}" destId="{BB958979-5BE9-441C-B275-F8AE09C13B2C}" srcOrd="0" destOrd="0" presId="urn:microsoft.com/office/officeart/2005/8/layout/hierarchy2"/>
    <dgm:cxn modelId="{9556C917-16F1-43F0-9271-F4D56C4A646A}" type="presOf" srcId="{FC345646-6E80-475D-9A88-BADBF672C406}" destId="{CFBACB1A-3250-4A8B-A5FC-33DB030FB1C4}" srcOrd="0" destOrd="0" presId="urn:microsoft.com/office/officeart/2005/8/layout/hierarchy2"/>
    <dgm:cxn modelId="{87642718-56B7-4925-A2E8-F34525C08142}" type="presOf" srcId="{F011B50B-D3A3-4700-AF7A-4E7D9A7F0B9F}" destId="{CFB39DBB-9A78-4027-9076-1A8ECDFFABA0}" srcOrd="0" destOrd="0" presId="urn:microsoft.com/office/officeart/2005/8/layout/hierarchy2"/>
    <dgm:cxn modelId="{14F44D19-8FFD-4EDD-8E65-D4F81F9E028C}" srcId="{B4D7233A-9BC1-484E-91A4-B79499246283}" destId="{9EEC9051-C928-4AAF-826D-DC3A9FA07880}" srcOrd="2" destOrd="0" parTransId="{8750680F-80BA-4478-B606-79BDAF6FFDA0}" sibTransId="{BAAF9B3D-A7D1-4B4B-9BA6-BEDF092B0201}"/>
    <dgm:cxn modelId="{31E8CE19-00B0-4C90-A495-5DE3833716CE}" type="presOf" srcId="{0E0859E7-B4C4-4903-9777-D95D014BE011}" destId="{D3ED74E4-59AE-4E55-BFD5-49CA059006C1}" srcOrd="0" destOrd="0" presId="urn:microsoft.com/office/officeart/2005/8/layout/hierarchy2"/>
    <dgm:cxn modelId="{B4AF9C1C-03F5-4785-B7B4-414E5027AF92}" type="presOf" srcId="{DB0B2A32-D281-4E20-992E-9FF341EAFAEA}" destId="{59BB51AA-7A1B-45D0-832F-51E80FE6B743}" srcOrd="0" destOrd="0" presId="urn:microsoft.com/office/officeart/2005/8/layout/hierarchy2"/>
    <dgm:cxn modelId="{F471871F-6C35-4236-934D-9F30133465CD}" srcId="{752F0238-2C1F-497F-AF16-BE08668C8F3C}" destId="{1D566E1A-9739-423E-98C6-07087647A4B4}" srcOrd="1" destOrd="0" parTransId="{156C9B1D-7101-420A-8CC6-9365CFAC9137}" sibTransId="{187EFDE3-C7DA-4C1D-8217-C6289E371AFA}"/>
    <dgm:cxn modelId="{A0FA7421-959F-45AC-9BC5-88E84926E43E}" type="presOf" srcId="{354F461A-EF03-4723-AF21-4916FB3D2308}" destId="{91A884C6-846B-4279-A5F6-13BF457472A0}" srcOrd="0" destOrd="0" presId="urn:microsoft.com/office/officeart/2005/8/layout/hierarchy2"/>
    <dgm:cxn modelId="{D1372123-CEEE-4C12-9F95-BFEE1B5BC5D6}" type="presOf" srcId="{156C9B1D-7101-420A-8CC6-9365CFAC9137}" destId="{E265B5C2-8E03-4AEA-A743-04219FF2F642}" srcOrd="1" destOrd="0" presId="urn:microsoft.com/office/officeart/2005/8/layout/hierarchy2"/>
    <dgm:cxn modelId="{606FDA2A-18BD-45E4-9677-1994878A10ED}" srcId="{9EEC9051-C928-4AAF-826D-DC3A9FA07880}" destId="{FC345646-6E80-475D-9A88-BADBF672C406}" srcOrd="0" destOrd="0" parTransId="{4EF24220-7D0A-4A08-9B9F-76411E585E9F}" sibTransId="{FA256B83-76F7-49B1-BC04-24957945068E}"/>
    <dgm:cxn modelId="{5C080F2C-093B-4186-8CCB-B2711276420E}" type="presOf" srcId="{D52C63BB-CB94-4F12-A532-E745096E802A}" destId="{E18F1668-CCA8-4CD2-85AA-FA1F9F086B63}" srcOrd="0" destOrd="0" presId="urn:microsoft.com/office/officeart/2005/8/layout/hierarchy2"/>
    <dgm:cxn modelId="{936BBE37-2A92-4292-8312-30115E528689}" type="presOf" srcId="{1D566E1A-9739-423E-98C6-07087647A4B4}" destId="{64C34C73-0A92-4FA9-BE1A-4D751EB4EB07}" srcOrd="0" destOrd="0" presId="urn:microsoft.com/office/officeart/2005/8/layout/hierarchy2"/>
    <dgm:cxn modelId="{E934A138-1636-46FF-AFCF-9D357DCB0402}" type="presOf" srcId="{AA0F7F4F-3B48-4D20-97DD-4B168689918B}" destId="{FB4A92EB-62F1-479C-844D-FEB1F47F3300}" srcOrd="1" destOrd="0" presId="urn:microsoft.com/office/officeart/2005/8/layout/hierarchy2"/>
    <dgm:cxn modelId="{1F7B113A-EB0E-4BFF-846F-561F87D4014F}" srcId="{CAF810AC-9C20-485E-88CC-AB9673AF3CB6}" destId="{BDD4D1A4-C823-4732-A6EA-519172917222}" srcOrd="0" destOrd="0" parTransId="{9A814B0B-C683-4FD8-B311-576EC240ABE3}" sibTransId="{7676E083-A428-4285-8510-64D1719C5FD7}"/>
    <dgm:cxn modelId="{DDD2883A-ECD7-42F3-8260-7106075492C9}" type="presOf" srcId="{7369A3C2-CA24-4371-9356-C6CB053D16A5}" destId="{11E4B469-339D-48F6-90B4-91A43B7CF2A0}" srcOrd="0" destOrd="0" presId="urn:microsoft.com/office/officeart/2005/8/layout/hierarchy2"/>
    <dgm:cxn modelId="{4588743C-A980-4F6F-83D8-B1C621331923}" type="presOf" srcId="{BA1D605F-0F2F-4E9F-AB0B-463C11975603}" destId="{5955754D-7430-4CCC-8778-AAE9D0C8BDE4}" srcOrd="0" destOrd="0" presId="urn:microsoft.com/office/officeart/2005/8/layout/hierarchy2"/>
    <dgm:cxn modelId="{660E9C5D-B889-42A7-BBE3-2F9A66E13D00}" type="presOf" srcId="{2171409C-633C-44ED-957A-1C0DA22C6D68}" destId="{3B8EF75A-05C9-4DCF-914E-B6D70EF8598C}" srcOrd="1" destOrd="0" presId="urn:microsoft.com/office/officeart/2005/8/layout/hierarchy2"/>
    <dgm:cxn modelId="{A4815A60-9681-4BDB-90AA-E54C1D7A7F5B}" srcId="{752F0238-2C1F-497F-AF16-BE08668C8F3C}" destId="{97440CF1-4F1B-4CBC-B201-4D5EE9D4605C}" srcOrd="2" destOrd="0" parTransId="{CF36981F-15B5-451E-9588-EC9D83E21900}" sibTransId="{D45138BB-77EB-4840-A563-6454E8DFA5A4}"/>
    <dgm:cxn modelId="{11205441-EF37-4FCA-9CC9-0583D97F0F46}" type="presOf" srcId="{DB0B2A32-D281-4E20-992E-9FF341EAFAEA}" destId="{728BA92F-1B1A-43CE-92E1-A687F93FB036}" srcOrd="1" destOrd="0" presId="urn:microsoft.com/office/officeart/2005/8/layout/hierarchy2"/>
    <dgm:cxn modelId="{E0BC5641-754E-4034-9A38-DB56C952857B}" type="presOf" srcId="{2171409C-633C-44ED-957A-1C0DA22C6D68}" destId="{D9ADBCD5-CB34-41BA-B1CA-8EB1F6D86149}" srcOrd="0" destOrd="0" presId="urn:microsoft.com/office/officeart/2005/8/layout/hierarchy2"/>
    <dgm:cxn modelId="{5838D242-E421-49C1-94EB-3F869E4ED188}" srcId="{7369A3C2-CA24-4371-9356-C6CB053D16A5}" destId="{48CAD673-4235-4FAC-9BA7-61C4800F823A}" srcOrd="1" destOrd="0" parTransId="{A807C707-D906-48B1-8C84-6EBE653F795B}" sibTransId="{B0A1D679-AE28-437E-970E-00F8DF143BBA}"/>
    <dgm:cxn modelId="{974CEA43-AB43-475A-A322-B381862AED60}" type="presOf" srcId="{CF36981F-15B5-451E-9588-EC9D83E21900}" destId="{ABE85025-51E9-45D2-AA4B-0D1D17BEC98F}" srcOrd="0" destOrd="0" presId="urn:microsoft.com/office/officeart/2005/8/layout/hierarchy2"/>
    <dgm:cxn modelId="{A4520545-1325-4E09-8418-A136C86CD82A}" type="presOf" srcId="{3337030A-7E77-4322-BDEF-7F59B8AD976E}" destId="{4A2F1D6B-8D68-4182-8F1E-0B089277BEBB}" srcOrd="1" destOrd="0" presId="urn:microsoft.com/office/officeart/2005/8/layout/hierarchy2"/>
    <dgm:cxn modelId="{0BECCD6A-14C2-4D0C-933D-13BB0EF724ED}" type="presOf" srcId="{B2FB5536-07B7-4726-A0AA-A6EC5DBD8EC6}" destId="{9E7DBE22-E022-49CD-9A85-1EF022BAD952}" srcOrd="0" destOrd="0" presId="urn:microsoft.com/office/officeart/2005/8/layout/hierarchy2"/>
    <dgm:cxn modelId="{0B6BDE4A-5971-4B73-944D-54E699D4D525}" type="presOf" srcId="{043FA58C-99AA-4BF4-88B4-22E1302AEF46}" destId="{F5F60CAA-9ED4-41D1-842D-E61A9517C165}" srcOrd="1" destOrd="0" presId="urn:microsoft.com/office/officeart/2005/8/layout/hierarchy2"/>
    <dgm:cxn modelId="{9CA1B34B-BD88-4DF9-8BC2-F6C46D5864D4}" srcId="{354F461A-EF03-4723-AF21-4916FB3D2308}" destId="{7E215BD6-1B44-4FF8-966C-C6161D478984}" srcOrd="1" destOrd="0" parTransId="{4DBF1920-E89B-42BC-A3CD-CFA805E0B414}" sibTransId="{AD066A2A-75B1-41E1-A7EB-73F303A16737}"/>
    <dgm:cxn modelId="{2E44FD4C-1300-4B4D-8F75-5EE7E276269D}" type="presOf" srcId="{6BA3E66C-8E1E-4A77-AC05-93E163594D6E}" destId="{8B337B5C-7435-45BF-9845-A1D21A6FDF70}" srcOrd="0" destOrd="0" presId="urn:microsoft.com/office/officeart/2005/8/layout/hierarchy2"/>
    <dgm:cxn modelId="{2A85B56D-EA72-4D8E-801F-F7F6BD037407}" type="presOf" srcId="{034DC547-62B9-4670-B336-57918E159BD3}" destId="{8EA43976-2B6A-4D6C-9AE3-468BB66C56EB}" srcOrd="1" destOrd="0" presId="urn:microsoft.com/office/officeart/2005/8/layout/hierarchy2"/>
    <dgm:cxn modelId="{24625470-EE42-4F2F-AE16-FCA1CB6ACE78}" srcId="{A5EDD1AF-E874-4516-A65E-AAA44CCA1D35}" destId="{B2FB5536-07B7-4726-A0AA-A6EC5DBD8EC6}" srcOrd="0" destOrd="0" parTransId="{AA0F7F4F-3B48-4D20-97DD-4B168689918B}" sibTransId="{DC06937D-B38C-419E-A007-7112328CE845}"/>
    <dgm:cxn modelId="{37E08A50-C799-4B22-B55E-2BB8C1EE0FA1}" srcId="{B4D7233A-9BC1-484E-91A4-B79499246283}" destId="{4D99EB0A-9D01-43CC-836B-4DF6566F897F}" srcOrd="1" destOrd="0" parTransId="{C13AB023-A1DE-4C23-9C48-A29FA051AAE0}" sibTransId="{386B9ACD-93BA-497E-8246-57D2639EDC81}"/>
    <dgm:cxn modelId="{A52DAC70-1CD8-4629-A14E-99FEC734A318}" srcId="{354F461A-EF03-4723-AF21-4916FB3D2308}" destId="{28ED56F4-33A7-4AD9-8323-2D8143E95135}" srcOrd="4" destOrd="0" parTransId="{5BDD042E-BD94-4CC7-8FC0-E6398A089412}" sibTransId="{638634B9-7C52-4A41-859B-7B5F317204B3}"/>
    <dgm:cxn modelId="{AB578D51-ACDB-4611-8F6F-E2A799A8BFB4}" type="presOf" srcId="{4EF24220-7D0A-4A08-9B9F-76411E585E9F}" destId="{FEBB1FF3-4FF4-49A9-9367-F828318CEE16}" srcOrd="0" destOrd="0" presId="urn:microsoft.com/office/officeart/2005/8/layout/hierarchy2"/>
    <dgm:cxn modelId="{08B44672-9587-402E-A802-3D3CFF3CDED1}" srcId="{7369A3C2-CA24-4371-9356-C6CB053D16A5}" destId="{F1A9355F-9CF9-4115-964E-44046F918244}" srcOrd="0" destOrd="0" parTransId="{043FA58C-99AA-4BF4-88B4-22E1302AEF46}" sibTransId="{C2A40261-0EBE-4C37-8AC9-7742FF57E342}"/>
    <dgm:cxn modelId="{04774F72-0006-4DD3-B9A0-0018C0C18BBF}" srcId="{142AB6B4-9955-43DA-A41E-F2098DB77E4F}" destId="{CAF810AC-9C20-485E-88CC-AB9673AF3CB6}" srcOrd="0" destOrd="0" parTransId="{29EC0746-3422-4A07-9F37-6BABC520CC01}" sibTransId="{873C45F6-3FB8-4006-8E2C-7054E0291C0C}"/>
    <dgm:cxn modelId="{F314A653-30D3-47F0-A8CA-6AFFAC585F95}" type="presOf" srcId="{3337030A-7E77-4322-BDEF-7F59B8AD976E}" destId="{0480C174-0A55-4CE3-87BA-CD2A96D13288}" srcOrd="0" destOrd="0" presId="urn:microsoft.com/office/officeart/2005/8/layout/hierarchy2"/>
    <dgm:cxn modelId="{7320CA74-2F0D-4121-905B-ACF58C0F6041}" type="presOf" srcId="{C386797A-36A9-46E8-8015-39754BC049DC}" destId="{36E26F5E-B782-430D-8A3B-A1E36172DBB9}" srcOrd="0" destOrd="0" presId="urn:microsoft.com/office/officeart/2005/8/layout/hierarchy2"/>
    <dgm:cxn modelId="{F203DD74-E1BC-4529-A445-8D7CE18E68BE}" srcId="{BDD4D1A4-C823-4732-A6EA-519172917222}" destId="{0E0859E7-B4C4-4903-9777-D95D014BE011}" srcOrd="0" destOrd="0" parTransId="{900C3165-3C62-46BD-9B06-05DA29CB5B9C}" sibTransId="{48F6214A-52B2-4DB8-A8B8-5DA5B07A727C}"/>
    <dgm:cxn modelId="{8190FA74-C738-4518-A877-1111BB142FA5}" type="presOf" srcId="{3571BA11-9B9E-4A88-9A21-63536FE87AB5}" destId="{D8A838EA-AC8C-4EBB-AFFB-74FF6A3A5AB5}" srcOrd="0" destOrd="0" presId="urn:microsoft.com/office/officeart/2005/8/layout/hierarchy2"/>
    <dgm:cxn modelId="{2AEA0055-A991-4EDF-A898-2340080E6F87}" type="presOf" srcId="{A5EDD1AF-E874-4516-A65E-AAA44CCA1D35}" destId="{2E63D618-DAF3-4B8E-887B-DD67CE2503BD}" srcOrd="0" destOrd="0" presId="urn:microsoft.com/office/officeart/2005/8/layout/hierarchy2"/>
    <dgm:cxn modelId="{93DC6A55-E1C0-49E5-8272-5C10A0992497}" type="presOf" srcId="{29EC0746-3422-4A07-9F37-6BABC520CC01}" destId="{CE868D90-34BA-45D1-A23C-C1974FA3005E}" srcOrd="0" destOrd="0" presId="urn:microsoft.com/office/officeart/2005/8/layout/hierarchy2"/>
    <dgm:cxn modelId="{A88FE875-BEC6-423B-8053-6B2D93286BC2}" type="presOf" srcId="{97440CF1-4F1B-4CBC-B201-4D5EE9D4605C}" destId="{3BDF7BFB-151A-4591-9DC0-678DEAD0EEB1}" srcOrd="0" destOrd="0" presId="urn:microsoft.com/office/officeart/2005/8/layout/hierarchy2"/>
    <dgm:cxn modelId="{F9B0E477-DD44-459E-9BA6-2101D37AEBEB}" type="presOf" srcId="{48CAD673-4235-4FAC-9BA7-61C4800F823A}" destId="{1E48B15B-5D8E-4666-AC7C-9CCE3B93FAFE}" srcOrd="0" destOrd="0" presId="urn:microsoft.com/office/officeart/2005/8/layout/hierarchy2"/>
    <dgm:cxn modelId="{F8754A58-6D82-4926-958B-91F986E339A8}" type="presOf" srcId="{5BDD042E-BD94-4CC7-8FC0-E6398A089412}" destId="{B0B9AFA5-8E4B-4C48-9564-1B387DD1AEE8}" srcOrd="1" destOrd="0" presId="urn:microsoft.com/office/officeart/2005/8/layout/hierarchy2"/>
    <dgm:cxn modelId="{657F4A58-9C29-4FA8-89D5-EC0B30B61D7F}" type="presOf" srcId="{BDD4D1A4-C823-4732-A6EA-519172917222}" destId="{6A5CBA97-E4C8-4EF3-8D1F-AFA6B9DA86BD}" srcOrd="0" destOrd="0" presId="urn:microsoft.com/office/officeart/2005/8/layout/hierarchy2"/>
    <dgm:cxn modelId="{FB4B6C78-0969-4AD4-AB3A-B34C93D7AA90}" srcId="{359CB4B2-3F0B-4416-BAAB-6DF7C2F3BDBF}" destId="{3571BA11-9B9E-4A88-9A21-63536FE87AB5}" srcOrd="0" destOrd="0" parTransId="{77119F6F-30E5-4FED-8BAC-721819F886D2}" sibTransId="{C511C3A7-3183-4784-BEC0-E0977D7EE859}"/>
    <dgm:cxn modelId="{3B0AA658-BD2D-4D7F-874C-B9367EAA3975}" type="presOf" srcId="{900C3165-3C62-46BD-9B06-05DA29CB5B9C}" destId="{0C07D046-8067-43FE-ACC1-C2EE83D3C79F}" srcOrd="0" destOrd="0" presId="urn:microsoft.com/office/officeart/2005/8/layout/hierarchy2"/>
    <dgm:cxn modelId="{8BB9A958-437F-4B49-A09F-CC0C9B45B182}" type="presOf" srcId="{1729C436-BF6C-4E61-B358-4957AAC24F4D}" destId="{211C0493-CF68-4CCC-AA13-53D93F9A4A20}" srcOrd="1" destOrd="0" presId="urn:microsoft.com/office/officeart/2005/8/layout/hierarchy2"/>
    <dgm:cxn modelId="{FCA0585A-D902-493E-A894-0F357DD6EDAE}" type="presOf" srcId="{B2DABEB9-91F7-4526-84E9-1F4F7533D1F2}" destId="{67312C72-D503-4A89-B2E9-E43F9A931B6F}" srcOrd="0" destOrd="0" presId="urn:microsoft.com/office/officeart/2005/8/layout/hierarchy2"/>
    <dgm:cxn modelId="{857E277B-156F-4594-A882-18A59AA3FE36}" type="presOf" srcId="{A807C707-D906-48B1-8C84-6EBE653F795B}" destId="{B628F7AA-753D-4A47-B209-DDB409323C3B}" srcOrd="0" destOrd="0" presId="urn:microsoft.com/office/officeart/2005/8/layout/hierarchy2"/>
    <dgm:cxn modelId="{71456F7C-0E5B-4560-9A1A-52192A2E4B0B}" type="presOf" srcId="{496F05AD-BEED-4976-BF0A-AC71472ED3BE}" destId="{6C1F401D-D555-430E-8634-E92D3464F0DB}" srcOrd="0" destOrd="0" presId="urn:microsoft.com/office/officeart/2005/8/layout/hierarchy2"/>
    <dgm:cxn modelId="{3A06AB7C-7332-4D0F-83C3-DD5A2D339618}" type="presOf" srcId="{142AB6B4-9955-43DA-A41E-F2098DB77E4F}" destId="{7ADA2F5B-2CF3-4301-84E4-AFF6695A8C50}" srcOrd="0" destOrd="0" presId="urn:microsoft.com/office/officeart/2005/8/layout/hierarchy2"/>
    <dgm:cxn modelId="{0B08DC7D-CDB6-4AF0-A76C-F443FE5ED40D}" type="presOf" srcId="{F011B50B-D3A3-4700-AF7A-4E7D9A7F0B9F}" destId="{97022F7E-5C50-4469-99F0-E6CE0915BC92}" srcOrd="1" destOrd="0" presId="urn:microsoft.com/office/officeart/2005/8/layout/hierarchy2"/>
    <dgm:cxn modelId="{A46C1D80-4104-44B7-9441-B737B76ABE0F}" srcId="{4C713A9F-C131-4100-AD74-1B123C943D70}" destId="{BA1D605F-0F2F-4E9F-AB0B-463C11975603}" srcOrd="0" destOrd="0" parTransId="{DB0B2A32-D281-4E20-992E-9FF341EAFAEA}" sibTransId="{5E8A93B0-725D-4FA4-87D0-0704748B0645}"/>
    <dgm:cxn modelId="{F77E9481-08B3-44F5-83DD-BC5FB6F75126}" type="presOf" srcId="{6AE4BF8E-4889-4685-B1F2-CFE2F3CFE98A}" destId="{F657408C-6942-4407-ADDA-747D45B47CB6}" srcOrd="0" destOrd="0" presId="urn:microsoft.com/office/officeart/2005/8/layout/hierarchy2"/>
    <dgm:cxn modelId="{57E2C981-61AA-4DCD-9238-C5A48D4D8FE1}" type="presOf" srcId="{F1A9355F-9CF9-4115-964E-44046F918244}" destId="{37C256E2-7208-46A0-835E-AFB718C6D419}" srcOrd="0" destOrd="0" presId="urn:microsoft.com/office/officeart/2005/8/layout/hierarchy2"/>
    <dgm:cxn modelId="{8DAA888A-C581-4BE1-BF62-3B2E2B7A3B18}" type="presOf" srcId="{CE9F0D8F-0723-412E-A432-616F8D0A371A}" destId="{47CB6CB9-EA50-43A7-9D5C-CC3E007A4DC8}" srcOrd="1" destOrd="0" presId="urn:microsoft.com/office/officeart/2005/8/layout/hierarchy2"/>
    <dgm:cxn modelId="{4FFEC08C-3312-41B3-B73E-37F588CB90E1}" type="presOf" srcId="{9A814B0B-C683-4FD8-B311-576EC240ABE3}" destId="{443A934E-292F-4F4F-9C61-522761E8DDA5}" srcOrd="0" destOrd="0" presId="urn:microsoft.com/office/officeart/2005/8/layout/hierarchy2"/>
    <dgm:cxn modelId="{FFCF088F-0D5C-4CFA-8ADD-DE3C13A8E45F}" type="presOf" srcId="{28ED56F4-33A7-4AD9-8323-2D8143E95135}" destId="{A8818793-FF27-4017-B73F-E498F49862EB}" srcOrd="0" destOrd="0" presId="urn:microsoft.com/office/officeart/2005/8/layout/hierarchy2"/>
    <dgm:cxn modelId="{79D78995-E785-4E63-8B47-B6A65360A173}" type="presOf" srcId="{B4D7233A-9BC1-484E-91A4-B79499246283}" destId="{69D005EE-D3AA-4DF9-BE3C-99223C56E9C0}" srcOrd="0" destOrd="0" presId="urn:microsoft.com/office/officeart/2005/8/layout/hierarchy2"/>
    <dgm:cxn modelId="{6D0D9497-73BE-49C3-BDD8-DD24144BEBF6}" type="presOf" srcId="{C11AD117-E629-4EA1-834B-98E199C77CE8}" destId="{CA979C73-A88C-4193-922C-C034D5CDF0AA}" srcOrd="1" destOrd="0" presId="urn:microsoft.com/office/officeart/2005/8/layout/hierarchy2"/>
    <dgm:cxn modelId="{D90AA497-0CF3-4125-9A7F-258747E9669C}" type="presOf" srcId="{8750680F-80BA-4478-B606-79BDAF6FFDA0}" destId="{2988A915-9C72-4B9E-B920-F13DFDA71698}" srcOrd="0" destOrd="0" presId="urn:microsoft.com/office/officeart/2005/8/layout/hierarchy2"/>
    <dgm:cxn modelId="{27FDBD99-8B88-451B-9321-14599E9A0334}" srcId="{B2FB5536-07B7-4726-A0AA-A6EC5DBD8EC6}" destId="{752F0238-2C1F-497F-AF16-BE08668C8F3C}" srcOrd="0" destOrd="0" parTransId="{F011B50B-D3A3-4700-AF7A-4E7D9A7F0B9F}" sibTransId="{3E11237E-2BD5-4E5C-A34A-E3309E8A020D}"/>
    <dgm:cxn modelId="{0F95CB9B-F492-4CD3-B6BD-CBB54D1AA60C}" type="presOf" srcId="{4C5F10D0-7C3E-4AD2-8217-512DE7CFA878}" destId="{55B2462E-F331-4960-8466-BC56B78C51EC}" srcOrd="0" destOrd="0" presId="urn:microsoft.com/office/officeart/2005/8/layout/hierarchy2"/>
    <dgm:cxn modelId="{4B86C3A2-0C05-46A1-BA81-392C125CF795}" srcId="{F1A9355F-9CF9-4115-964E-44046F918244}" destId="{4C5F10D0-7C3E-4AD2-8217-512DE7CFA878}" srcOrd="0" destOrd="0" parTransId="{496F05AD-BEED-4976-BF0A-AC71472ED3BE}" sibTransId="{6A6BDCF0-C234-401C-BB62-AA88BF8334B9}"/>
    <dgm:cxn modelId="{54AEF4A3-3147-4888-9B03-E1A6580B379A}" type="presOf" srcId="{77119F6F-30E5-4FED-8BAC-721819F886D2}" destId="{545F0299-AFBF-4E14-8133-0A20766D9FDD}" srcOrd="1" destOrd="0" presId="urn:microsoft.com/office/officeart/2005/8/layout/hierarchy2"/>
    <dgm:cxn modelId="{8E7C05A4-902A-4CE3-86CD-E9CF2B8995F7}" srcId="{7E215BD6-1B44-4FF8-966C-C6161D478984}" destId="{7369A3C2-CA24-4371-9356-C6CB053D16A5}" srcOrd="0" destOrd="0" parTransId="{6EB80F76-98BC-4F91-A2D6-DACF5F58FD42}" sibTransId="{BEE8D4A3-1027-412A-AC67-A2BD8FFF595A}"/>
    <dgm:cxn modelId="{B7F886A4-9743-47AB-8609-FE4395404672}" type="presOf" srcId="{29EC0746-3422-4A07-9F37-6BABC520CC01}" destId="{DD78D4DE-7187-43EF-B97B-4AA681A42F6D}" srcOrd="1" destOrd="0" presId="urn:microsoft.com/office/officeart/2005/8/layout/hierarchy2"/>
    <dgm:cxn modelId="{256191A4-7F16-46B8-9A27-2953D68C5534}" type="presOf" srcId="{77119F6F-30E5-4FED-8BAC-721819F886D2}" destId="{5AF78840-2B74-4902-A205-AB7FD090EC9A}" srcOrd="0" destOrd="0" presId="urn:microsoft.com/office/officeart/2005/8/layout/hierarchy2"/>
    <dgm:cxn modelId="{773C22AC-7B33-41D5-A477-018889E05BF7}" type="presOf" srcId="{359CB4B2-3F0B-4416-BAAB-6DF7C2F3BDBF}" destId="{A2712F4E-C54D-4F02-BF9E-7B402CBC36A7}" srcOrd="0" destOrd="0" presId="urn:microsoft.com/office/officeart/2005/8/layout/hierarchy2"/>
    <dgm:cxn modelId="{833044AE-92E6-4FD8-989B-61920C0DEE1D}" srcId="{354F461A-EF03-4723-AF21-4916FB3D2308}" destId="{A5EDD1AF-E874-4516-A65E-AAA44CCA1D35}" srcOrd="0" destOrd="0" parTransId="{C11AD117-E629-4EA1-834B-98E199C77CE8}" sibTransId="{AA54C8D0-B42E-4A4B-A239-466889177DCD}"/>
    <dgm:cxn modelId="{54060FB0-957E-41AF-918C-CBDB5E36F12A}" type="presOf" srcId="{752F0238-2C1F-497F-AF16-BE08668C8F3C}" destId="{A8DE7DDB-DA9A-430F-8737-7958AFAD17B4}" srcOrd="0" destOrd="0" presId="urn:microsoft.com/office/officeart/2005/8/layout/hierarchy2"/>
    <dgm:cxn modelId="{133F86B1-53A4-4431-8583-D3A1FA6D4DD8}" srcId="{354F461A-EF03-4723-AF21-4916FB3D2308}" destId="{142AB6B4-9955-43DA-A41E-F2098DB77E4F}" srcOrd="2" destOrd="0" parTransId="{5E417C72-A425-4212-AA9B-1738F345354A}" sibTransId="{BE582108-739C-4771-8EA4-E78E3BF9C7C3}"/>
    <dgm:cxn modelId="{1A9DF9B1-8C20-4737-889C-0AD49C9E9EDA}" type="presOf" srcId="{9EEC9051-C928-4AAF-826D-DC3A9FA07880}" destId="{AF756C77-7537-41D2-A2A2-915531284E0C}" srcOrd="0" destOrd="0" presId="urn:microsoft.com/office/officeart/2005/8/layout/hierarchy2"/>
    <dgm:cxn modelId="{FA3AD6B5-FD95-43DD-958D-5306DD8067C3}" type="presOf" srcId="{C13AB023-A1DE-4C23-9C48-A29FA051AAE0}" destId="{AD15F1A7-F5CD-44BB-87ED-585CA4F710B1}" srcOrd="1" destOrd="0" presId="urn:microsoft.com/office/officeart/2005/8/layout/hierarchy2"/>
    <dgm:cxn modelId="{37145FB6-5829-4F06-8E9C-49900B854EA7}" srcId="{354F461A-EF03-4723-AF21-4916FB3D2308}" destId="{538E2BD1-7442-4476-89CB-0FDBF9D14CA5}" srcOrd="3" destOrd="0" parTransId="{034DC547-62B9-4670-B336-57918E159BD3}" sibTransId="{1334E010-D62A-4D21-BA1D-2B9A8C640DE1}"/>
    <dgm:cxn modelId="{F1C863B9-B8A9-4571-BDE2-996F7AE1DCBD}" type="presOf" srcId="{E942D4BD-059C-49AF-BF62-0163702A8BEE}" destId="{473E24CF-3490-4E34-A498-72D5D914DE57}" srcOrd="0" destOrd="0" presId="urn:microsoft.com/office/officeart/2005/8/layout/hierarchy2"/>
    <dgm:cxn modelId="{1659BFB9-D9F0-459E-92C4-5AA08354C50D}" type="presOf" srcId="{5BDD042E-BD94-4CC7-8FC0-E6398A089412}" destId="{B2378E7E-99E4-4DF8-AE19-B58446BE012E}" srcOrd="0" destOrd="0" presId="urn:microsoft.com/office/officeart/2005/8/layout/hierarchy2"/>
    <dgm:cxn modelId="{EBF5E4BA-6124-4DF7-8EAF-ACAC1BC4B10B}" type="presOf" srcId="{CE9F0D8F-0723-412E-A432-616F8D0A371A}" destId="{CD393CDD-7C75-48F8-B964-6647AA0332FB}" srcOrd="0" destOrd="0" presId="urn:microsoft.com/office/officeart/2005/8/layout/hierarchy2"/>
    <dgm:cxn modelId="{36D544BE-C185-4262-B324-A402F581346F}" type="presOf" srcId="{C11AD117-E629-4EA1-834B-98E199C77CE8}" destId="{4252976B-9628-4FF1-B6F5-5CDB74074AE3}" srcOrd="0" destOrd="0" presId="urn:microsoft.com/office/officeart/2005/8/layout/hierarchy2"/>
    <dgm:cxn modelId="{1CAE99BE-4425-4792-91C7-7C4E53987FD0}" srcId="{A5EDD1AF-E874-4516-A65E-AAA44CCA1D35}" destId="{B4D7233A-9BC1-484E-91A4-B79499246283}" srcOrd="1" destOrd="0" parTransId="{2171409C-633C-44ED-957A-1C0DA22C6D68}" sibTransId="{CB95B595-5289-4C01-8334-EBD42F80043B}"/>
    <dgm:cxn modelId="{00AF39C2-4576-4F6F-829D-11A35AA12DB1}" type="presOf" srcId="{7E215BD6-1B44-4FF8-966C-C6161D478984}" destId="{7C3EEE75-118F-4E29-9BEA-63EE25FA0E85}" srcOrd="0" destOrd="0" presId="urn:microsoft.com/office/officeart/2005/8/layout/hierarchy2"/>
    <dgm:cxn modelId="{B53094C4-5AD6-45CF-B9B5-DC499998BFF0}" type="presOf" srcId="{AA0F7F4F-3B48-4D20-97DD-4B168689918B}" destId="{27F19372-0141-4F38-BBD9-27E46D05FE63}" srcOrd="0" destOrd="0" presId="urn:microsoft.com/office/officeart/2005/8/layout/hierarchy2"/>
    <dgm:cxn modelId="{324EDCC4-030B-4982-832B-0EEC5EC13AE0}" srcId="{09A500E8-60DC-4B04-98DB-22EF79094F90}" destId="{C386797A-36A9-46E8-8015-39754BC049DC}" srcOrd="0" destOrd="0" parTransId="{46A3CC76-D849-4F01-988F-CAB1F13805C5}" sibTransId="{F78B03BE-B0DA-4D48-AABB-3374647A37ED}"/>
    <dgm:cxn modelId="{84C719CC-8638-4D09-AA86-94539ACEC6A5}" type="presOf" srcId="{496F05AD-BEED-4976-BF0A-AC71472ED3BE}" destId="{086C055D-CFCB-4465-8C45-47463C52F235}" srcOrd="1" destOrd="0" presId="urn:microsoft.com/office/officeart/2005/8/layout/hierarchy2"/>
    <dgm:cxn modelId="{9AC2FDCC-6FF6-45D3-9A4B-FF133C035BCE}" type="presOf" srcId="{6BA3E66C-8E1E-4A77-AC05-93E163594D6E}" destId="{8D876A65-F929-4E87-AF2F-010EC9B9F3F7}" srcOrd="1" destOrd="0" presId="urn:microsoft.com/office/officeart/2005/8/layout/hierarchy2"/>
    <dgm:cxn modelId="{485924CD-0579-42F0-8318-40421087D14E}" srcId="{AF8A67F1-1AD6-42A2-AC19-761347598F82}" destId="{354F461A-EF03-4723-AF21-4916FB3D2308}" srcOrd="0" destOrd="0" parTransId="{0CD50068-DC72-4A19-A196-447D264D543F}" sibTransId="{E666D800-2AC9-4112-8F50-F959C06A29BB}"/>
    <dgm:cxn modelId="{A3EF79CD-FFC8-457D-8D29-E6FC24F930D3}" srcId="{CAF810AC-9C20-485E-88CC-AB9673AF3CB6}" destId="{94D41C34-F64E-4C0E-B637-25B3E03578CF}" srcOrd="1" destOrd="0" parTransId="{E942D4BD-059C-49AF-BF62-0163702A8BEE}" sibTransId="{95B9F88C-B1E2-4F43-8297-AD6B72A1EA52}"/>
    <dgm:cxn modelId="{4914C6CF-77A6-4F50-B740-D767884DA734}" type="presOf" srcId="{156C9B1D-7101-420A-8CC6-9365CFAC9137}" destId="{93B9F453-02C3-47DE-A5E9-368DA35AA0FD}" srcOrd="0" destOrd="0" presId="urn:microsoft.com/office/officeart/2005/8/layout/hierarchy2"/>
    <dgm:cxn modelId="{C6DA8BD5-45CB-481A-954F-EF1BC9DB242F}" type="presOf" srcId="{C13AB023-A1DE-4C23-9C48-A29FA051AAE0}" destId="{473C0890-2148-451A-A82C-0D3B2AEE7051}" srcOrd="0" destOrd="0" presId="urn:microsoft.com/office/officeart/2005/8/layout/hierarchy2"/>
    <dgm:cxn modelId="{DDE5EAD6-53DD-4B5F-AB36-CBAD47302A95}" type="presOf" srcId="{E942D4BD-059C-49AF-BF62-0163702A8BEE}" destId="{D8082B30-701D-4CA4-9719-AC0C10AE8AA7}" srcOrd="1" destOrd="0" presId="urn:microsoft.com/office/officeart/2005/8/layout/hierarchy2"/>
    <dgm:cxn modelId="{32AACDD7-6985-4FF1-9557-2EEABE950CFC}" type="presOf" srcId="{CAF810AC-9C20-485E-88CC-AB9673AF3CB6}" destId="{0FAEB025-7B92-4D90-9D94-98768ABC0163}" srcOrd="0" destOrd="0" presId="urn:microsoft.com/office/officeart/2005/8/layout/hierarchy2"/>
    <dgm:cxn modelId="{BDE192D8-203C-470E-8182-4C9F828E1EDD}" type="presOf" srcId="{5E417C72-A425-4212-AA9B-1738F345354A}" destId="{0B44E41B-43BE-4D6B-BF41-3B7A7E30C242}" srcOrd="0" destOrd="0" presId="urn:microsoft.com/office/officeart/2005/8/layout/hierarchy2"/>
    <dgm:cxn modelId="{24CCDDD8-B632-4C53-80D3-EDB2E7F99660}" type="presOf" srcId="{4EF24220-7D0A-4A08-9B9F-76411E585E9F}" destId="{A1577E61-ACF2-4A57-B508-C373589B4AF6}" srcOrd="1" destOrd="0" presId="urn:microsoft.com/office/officeart/2005/8/layout/hierarchy2"/>
    <dgm:cxn modelId="{BCC45EDC-F9E3-4209-B131-ED6BE1BE2667}" type="presOf" srcId="{8750680F-80BA-4478-B606-79BDAF6FFDA0}" destId="{BCBCF808-5BF8-42F3-86F0-D564CFB45AD2}" srcOrd="1" destOrd="0" presId="urn:microsoft.com/office/officeart/2005/8/layout/hierarchy2"/>
    <dgm:cxn modelId="{4ACFA7E0-1639-4930-A212-B5E1DA7A670F}" type="presOf" srcId="{9A814B0B-C683-4FD8-B311-576EC240ABE3}" destId="{EB8379F0-8F1D-4E24-983E-D03D39E26634}" srcOrd="1" destOrd="0" presId="urn:microsoft.com/office/officeart/2005/8/layout/hierarchy2"/>
    <dgm:cxn modelId="{D0E5FDE0-F3F5-45A3-8392-0D0486ADE8F4}" type="presOf" srcId="{AF8A67F1-1AD6-42A2-AC19-761347598F82}" destId="{D27EB900-A224-43C1-9C47-CCCC007AFA90}" srcOrd="0" destOrd="0" presId="urn:microsoft.com/office/officeart/2005/8/layout/hierarchy2"/>
    <dgm:cxn modelId="{12DBB2E6-4170-4AC2-9E2D-C00E7987AED5}" srcId="{7369A3C2-CA24-4371-9356-C6CB053D16A5}" destId="{4C713A9F-C131-4100-AD74-1B123C943D70}" srcOrd="2" destOrd="0" parTransId="{CE9F0D8F-0723-412E-A432-616F8D0A371A}" sibTransId="{4FB9D784-E34A-4BE8-B2A7-6D1EDE826119}"/>
    <dgm:cxn modelId="{9F1819EA-7AB6-4AD0-A800-6D5E2C34C213}" type="presOf" srcId="{4C713A9F-C131-4100-AD74-1B123C943D70}" destId="{0961DC6F-2313-4497-B7F0-97FE8EE7007A}" srcOrd="0" destOrd="0" presId="urn:microsoft.com/office/officeart/2005/8/layout/hierarchy2"/>
    <dgm:cxn modelId="{5E1DC7EB-7D05-43CF-A152-D9B313080614}" srcId="{CAF810AC-9C20-485E-88CC-AB9673AF3CB6}" destId="{359CB4B2-3F0B-4416-BAAB-6DF7C2F3BDBF}" srcOrd="2" destOrd="0" parTransId="{1729C436-BF6C-4E61-B358-4957AAC24F4D}" sibTransId="{46CAB257-D182-42DF-94C2-A138AE5D21C4}"/>
    <dgm:cxn modelId="{F540B2F0-1974-443D-AE70-8FF501131D67}" type="presOf" srcId="{46A3CC76-D849-4F01-988F-CAB1F13805C5}" destId="{9F039E4A-2A1D-48A7-B981-633FB304C7FC}" srcOrd="1" destOrd="0" presId="urn:microsoft.com/office/officeart/2005/8/layout/hierarchy2"/>
    <dgm:cxn modelId="{EE0457F6-4369-4117-9751-82CA9FB17D60}" type="presOf" srcId="{2CB041F5-F233-47CC-BB51-D9E9A8660354}" destId="{DB603518-6C71-433B-A61D-D5FAB11366AE}" srcOrd="0" destOrd="0" presId="urn:microsoft.com/office/officeart/2005/8/layout/hierarchy2"/>
    <dgm:cxn modelId="{E003DCF6-CA91-44EC-B365-0D6A925BB73A}" type="presOf" srcId="{46A3CC76-D849-4F01-988F-CAB1F13805C5}" destId="{340C444B-2FE6-4E38-8999-A3B54D42D568}" srcOrd="0" destOrd="0" presId="urn:microsoft.com/office/officeart/2005/8/layout/hierarchy2"/>
    <dgm:cxn modelId="{D9415EF9-DA15-43AC-8EFF-2EBDE0A79C38}" type="presOf" srcId="{09A500E8-60DC-4B04-98DB-22EF79094F90}" destId="{B7B647F1-C17D-476C-9998-5FF728EA8C06}" srcOrd="0" destOrd="0" presId="urn:microsoft.com/office/officeart/2005/8/layout/hierarchy2"/>
    <dgm:cxn modelId="{8B1983F9-C170-46FE-89DF-C0FA17E9B005}" type="presOf" srcId="{538E2BD1-7442-4476-89CB-0FDBF9D14CA5}" destId="{21B523DE-EC17-4A1F-9E0C-3417C1E80EAC}" srcOrd="0" destOrd="0" presId="urn:microsoft.com/office/officeart/2005/8/layout/hierarchy2"/>
    <dgm:cxn modelId="{26B0DBF9-9177-43AD-A88F-FF247FC3F63C}" type="presOf" srcId="{A807C707-D906-48B1-8C84-6EBE653F795B}" destId="{ED2A3BD5-0709-42A8-AC3B-F6B4E5B0E41E}" srcOrd="1" destOrd="0" presId="urn:microsoft.com/office/officeart/2005/8/layout/hierarchy2"/>
    <dgm:cxn modelId="{23961BFC-C86F-457B-B422-4615FA5EC23B}" srcId="{2CB041F5-F233-47CC-BB51-D9E9A8660354}" destId="{B0BEC4A5-5D61-4359-906F-E7CF068FD329}" srcOrd="0" destOrd="0" parTransId="{3337030A-7E77-4322-BDEF-7F59B8AD976E}" sibTransId="{3BF66BBE-CE19-476E-B7B4-31860314736E}"/>
    <dgm:cxn modelId="{967768CB-56FC-4F7F-A495-F2E15E3EBB4C}" type="presParOf" srcId="{D27EB900-A224-43C1-9C47-CCCC007AFA90}" destId="{8CF6A4D2-D4A8-484C-BD51-C713061ED41C}" srcOrd="0" destOrd="0" presId="urn:microsoft.com/office/officeart/2005/8/layout/hierarchy2"/>
    <dgm:cxn modelId="{C695D08E-B5FB-4BED-ADBB-0D9A8833BF2C}" type="presParOf" srcId="{8CF6A4D2-D4A8-484C-BD51-C713061ED41C}" destId="{91A884C6-846B-4279-A5F6-13BF457472A0}" srcOrd="0" destOrd="0" presId="urn:microsoft.com/office/officeart/2005/8/layout/hierarchy2"/>
    <dgm:cxn modelId="{8BCA4B3E-2DD7-470E-83B6-391CC97389FB}" type="presParOf" srcId="{8CF6A4D2-D4A8-484C-BD51-C713061ED41C}" destId="{D24E82B2-D046-44D4-8120-6ACC9AE29C7A}" srcOrd="1" destOrd="0" presId="urn:microsoft.com/office/officeart/2005/8/layout/hierarchy2"/>
    <dgm:cxn modelId="{231D2FDA-85DB-4A3A-9B4F-5054335642B0}" type="presParOf" srcId="{D24E82B2-D046-44D4-8120-6ACC9AE29C7A}" destId="{4252976B-9628-4FF1-B6F5-5CDB74074AE3}" srcOrd="0" destOrd="0" presId="urn:microsoft.com/office/officeart/2005/8/layout/hierarchy2"/>
    <dgm:cxn modelId="{D8DAD0DC-E255-4057-9834-A6A086F3A369}" type="presParOf" srcId="{4252976B-9628-4FF1-B6F5-5CDB74074AE3}" destId="{CA979C73-A88C-4193-922C-C034D5CDF0AA}" srcOrd="0" destOrd="0" presId="urn:microsoft.com/office/officeart/2005/8/layout/hierarchy2"/>
    <dgm:cxn modelId="{6FD84D21-477D-4338-A268-D2B0FD03F24D}" type="presParOf" srcId="{D24E82B2-D046-44D4-8120-6ACC9AE29C7A}" destId="{59AC99B2-D250-474F-BDBE-2405BA8F1B3C}" srcOrd="1" destOrd="0" presId="urn:microsoft.com/office/officeart/2005/8/layout/hierarchy2"/>
    <dgm:cxn modelId="{7E5FDC94-77B4-4015-9535-34148B005413}" type="presParOf" srcId="{59AC99B2-D250-474F-BDBE-2405BA8F1B3C}" destId="{2E63D618-DAF3-4B8E-887B-DD67CE2503BD}" srcOrd="0" destOrd="0" presId="urn:microsoft.com/office/officeart/2005/8/layout/hierarchy2"/>
    <dgm:cxn modelId="{88C98FF8-9A92-4229-913B-0C59BCB163CA}" type="presParOf" srcId="{59AC99B2-D250-474F-BDBE-2405BA8F1B3C}" destId="{CBA2ADD7-9627-48E2-A071-120F7E255B7C}" srcOrd="1" destOrd="0" presId="urn:microsoft.com/office/officeart/2005/8/layout/hierarchy2"/>
    <dgm:cxn modelId="{D1BC976C-A642-4867-A2D7-D86E37E23ACD}" type="presParOf" srcId="{CBA2ADD7-9627-48E2-A071-120F7E255B7C}" destId="{27F19372-0141-4F38-BBD9-27E46D05FE63}" srcOrd="0" destOrd="0" presId="urn:microsoft.com/office/officeart/2005/8/layout/hierarchy2"/>
    <dgm:cxn modelId="{9E603915-ACA8-426E-9FA3-D10623DB9797}" type="presParOf" srcId="{27F19372-0141-4F38-BBD9-27E46D05FE63}" destId="{FB4A92EB-62F1-479C-844D-FEB1F47F3300}" srcOrd="0" destOrd="0" presId="urn:microsoft.com/office/officeart/2005/8/layout/hierarchy2"/>
    <dgm:cxn modelId="{AAA43BE6-86F5-4F10-8372-5C54D6D8B865}" type="presParOf" srcId="{CBA2ADD7-9627-48E2-A071-120F7E255B7C}" destId="{98500CD9-2AFF-4F8B-AEEA-93A13510FE7C}" srcOrd="1" destOrd="0" presId="urn:microsoft.com/office/officeart/2005/8/layout/hierarchy2"/>
    <dgm:cxn modelId="{F69061CE-F378-4C81-9215-D6B4E8B21AB0}" type="presParOf" srcId="{98500CD9-2AFF-4F8B-AEEA-93A13510FE7C}" destId="{9E7DBE22-E022-49CD-9A85-1EF022BAD952}" srcOrd="0" destOrd="0" presId="urn:microsoft.com/office/officeart/2005/8/layout/hierarchy2"/>
    <dgm:cxn modelId="{8D924D1C-5A4D-429A-9DCE-F72ACD124C67}" type="presParOf" srcId="{98500CD9-2AFF-4F8B-AEEA-93A13510FE7C}" destId="{D95DE4DC-247E-408B-8876-418CEC5CA650}" srcOrd="1" destOrd="0" presId="urn:microsoft.com/office/officeart/2005/8/layout/hierarchy2"/>
    <dgm:cxn modelId="{731ED104-17C3-4B78-92AB-CD9C574C3497}" type="presParOf" srcId="{D95DE4DC-247E-408B-8876-418CEC5CA650}" destId="{CFB39DBB-9A78-4027-9076-1A8ECDFFABA0}" srcOrd="0" destOrd="0" presId="urn:microsoft.com/office/officeart/2005/8/layout/hierarchy2"/>
    <dgm:cxn modelId="{D7FE6EC4-3FBA-445A-A620-4B9CED8A38F6}" type="presParOf" srcId="{CFB39DBB-9A78-4027-9076-1A8ECDFFABA0}" destId="{97022F7E-5C50-4469-99F0-E6CE0915BC92}" srcOrd="0" destOrd="0" presId="urn:microsoft.com/office/officeart/2005/8/layout/hierarchy2"/>
    <dgm:cxn modelId="{3216120D-92BF-4022-A531-979FCBB8C85A}" type="presParOf" srcId="{D95DE4DC-247E-408B-8876-418CEC5CA650}" destId="{6AC1E4E2-52FD-4154-8964-023D9FF1DCF8}" srcOrd="1" destOrd="0" presId="urn:microsoft.com/office/officeart/2005/8/layout/hierarchy2"/>
    <dgm:cxn modelId="{794FB11B-6177-4C11-8AF5-F439BBBB9004}" type="presParOf" srcId="{6AC1E4E2-52FD-4154-8964-023D9FF1DCF8}" destId="{A8DE7DDB-DA9A-430F-8737-7958AFAD17B4}" srcOrd="0" destOrd="0" presId="urn:microsoft.com/office/officeart/2005/8/layout/hierarchy2"/>
    <dgm:cxn modelId="{604CE94B-598D-4676-AC48-7C28F092840D}" type="presParOf" srcId="{6AC1E4E2-52FD-4154-8964-023D9FF1DCF8}" destId="{62B2BA90-752F-4132-918C-D6CED57C9E7C}" srcOrd="1" destOrd="0" presId="urn:microsoft.com/office/officeart/2005/8/layout/hierarchy2"/>
    <dgm:cxn modelId="{2F6B78B3-1DD0-4F22-8185-CCE2B30CD1F7}" type="presParOf" srcId="{62B2BA90-752F-4132-918C-D6CED57C9E7C}" destId="{F657408C-6942-4407-ADDA-747D45B47CB6}" srcOrd="0" destOrd="0" presId="urn:microsoft.com/office/officeart/2005/8/layout/hierarchy2"/>
    <dgm:cxn modelId="{21B6D3BA-08A7-420B-BB8B-EA7C05EEEDF0}" type="presParOf" srcId="{F657408C-6942-4407-ADDA-747D45B47CB6}" destId="{466C18C1-B780-4C10-95D7-7BB27DE5BBEA}" srcOrd="0" destOrd="0" presId="urn:microsoft.com/office/officeart/2005/8/layout/hierarchy2"/>
    <dgm:cxn modelId="{EDAB84AE-8CAD-4AC0-A82E-0B9349266F14}" type="presParOf" srcId="{62B2BA90-752F-4132-918C-D6CED57C9E7C}" destId="{2A0386DB-49F0-48C2-8B03-AEDA7BF5A1D2}" srcOrd="1" destOrd="0" presId="urn:microsoft.com/office/officeart/2005/8/layout/hierarchy2"/>
    <dgm:cxn modelId="{562E70E3-B8FE-4798-8951-0A116067C831}" type="presParOf" srcId="{2A0386DB-49F0-48C2-8B03-AEDA7BF5A1D2}" destId="{B7B647F1-C17D-476C-9998-5FF728EA8C06}" srcOrd="0" destOrd="0" presId="urn:microsoft.com/office/officeart/2005/8/layout/hierarchy2"/>
    <dgm:cxn modelId="{71017D42-754B-4C2B-A3A5-AD960E8616A2}" type="presParOf" srcId="{2A0386DB-49F0-48C2-8B03-AEDA7BF5A1D2}" destId="{597A9729-1517-4E2A-B661-88AD9349D6FB}" srcOrd="1" destOrd="0" presId="urn:microsoft.com/office/officeart/2005/8/layout/hierarchy2"/>
    <dgm:cxn modelId="{4C3E8E79-8D58-480F-A648-BDEDBB6969CE}" type="presParOf" srcId="{597A9729-1517-4E2A-B661-88AD9349D6FB}" destId="{340C444B-2FE6-4E38-8999-A3B54D42D568}" srcOrd="0" destOrd="0" presId="urn:microsoft.com/office/officeart/2005/8/layout/hierarchy2"/>
    <dgm:cxn modelId="{F28393B0-4C93-4121-9152-E07B46BB462F}" type="presParOf" srcId="{340C444B-2FE6-4E38-8999-A3B54D42D568}" destId="{9F039E4A-2A1D-48A7-B981-633FB304C7FC}" srcOrd="0" destOrd="0" presId="urn:microsoft.com/office/officeart/2005/8/layout/hierarchy2"/>
    <dgm:cxn modelId="{6A2586DA-777C-42F6-B080-5C942A95B258}" type="presParOf" srcId="{597A9729-1517-4E2A-B661-88AD9349D6FB}" destId="{56C1DC1F-5DFC-4F0A-80D8-0B781ADD9616}" srcOrd="1" destOrd="0" presId="urn:microsoft.com/office/officeart/2005/8/layout/hierarchy2"/>
    <dgm:cxn modelId="{E2031D04-2989-4809-B48F-421F0A83607E}" type="presParOf" srcId="{56C1DC1F-5DFC-4F0A-80D8-0B781ADD9616}" destId="{36E26F5E-B782-430D-8A3B-A1E36172DBB9}" srcOrd="0" destOrd="0" presId="urn:microsoft.com/office/officeart/2005/8/layout/hierarchy2"/>
    <dgm:cxn modelId="{741FD0B8-03BC-4EEC-956C-6682343E24EF}" type="presParOf" srcId="{56C1DC1F-5DFC-4F0A-80D8-0B781ADD9616}" destId="{48E3AD3C-16D1-44AA-86D9-ADD9E372D02E}" srcOrd="1" destOrd="0" presId="urn:microsoft.com/office/officeart/2005/8/layout/hierarchy2"/>
    <dgm:cxn modelId="{A20F64EB-6985-4ED2-81A2-22C9E4A563F8}" type="presParOf" srcId="{62B2BA90-752F-4132-918C-D6CED57C9E7C}" destId="{93B9F453-02C3-47DE-A5E9-368DA35AA0FD}" srcOrd="2" destOrd="0" presId="urn:microsoft.com/office/officeart/2005/8/layout/hierarchy2"/>
    <dgm:cxn modelId="{96478BF8-1131-487B-8E1E-ADEE5D3A1266}" type="presParOf" srcId="{93B9F453-02C3-47DE-A5E9-368DA35AA0FD}" destId="{E265B5C2-8E03-4AEA-A743-04219FF2F642}" srcOrd="0" destOrd="0" presId="urn:microsoft.com/office/officeart/2005/8/layout/hierarchy2"/>
    <dgm:cxn modelId="{0D8A6F6D-5B03-4A7A-9FEA-221EC27C31DF}" type="presParOf" srcId="{62B2BA90-752F-4132-918C-D6CED57C9E7C}" destId="{F59FB976-3040-4AAC-AA7F-9A7F457C3FE5}" srcOrd="3" destOrd="0" presId="urn:microsoft.com/office/officeart/2005/8/layout/hierarchy2"/>
    <dgm:cxn modelId="{334DF729-0DF7-4355-9DE9-B7FB8C8C59A5}" type="presParOf" srcId="{F59FB976-3040-4AAC-AA7F-9A7F457C3FE5}" destId="{64C34C73-0A92-4FA9-BE1A-4D751EB4EB07}" srcOrd="0" destOrd="0" presId="urn:microsoft.com/office/officeart/2005/8/layout/hierarchy2"/>
    <dgm:cxn modelId="{EDE3CEAE-5200-47D3-994B-EBA25736579E}" type="presParOf" srcId="{F59FB976-3040-4AAC-AA7F-9A7F457C3FE5}" destId="{F06C88E4-E314-4826-920A-A21B05268636}" srcOrd="1" destOrd="0" presId="urn:microsoft.com/office/officeart/2005/8/layout/hierarchy2"/>
    <dgm:cxn modelId="{7BB60A64-25D7-4A58-9772-06AFB3DC9C18}" type="presParOf" srcId="{62B2BA90-752F-4132-918C-D6CED57C9E7C}" destId="{ABE85025-51E9-45D2-AA4B-0D1D17BEC98F}" srcOrd="4" destOrd="0" presId="urn:microsoft.com/office/officeart/2005/8/layout/hierarchy2"/>
    <dgm:cxn modelId="{541FF1ED-824A-48DD-ACE1-B79338EED373}" type="presParOf" srcId="{ABE85025-51E9-45D2-AA4B-0D1D17BEC98F}" destId="{FB9B8EDC-728C-44CE-9A1C-B34E403BEDAD}" srcOrd="0" destOrd="0" presId="urn:microsoft.com/office/officeart/2005/8/layout/hierarchy2"/>
    <dgm:cxn modelId="{ED9BB113-52DA-43AA-9C53-664C4B0DD9D9}" type="presParOf" srcId="{62B2BA90-752F-4132-918C-D6CED57C9E7C}" destId="{74E922B1-EDDF-4302-A04A-309CE0F10781}" srcOrd="5" destOrd="0" presId="urn:microsoft.com/office/officeart/2005/8/layout/hierarchy2"/>
    <dgm:cxn modelId="{4402392C-7AAE-4E1B-9CF1-9A266CD8D041}" type="presParOf" srcId="{74E922B1-EDDF-4302-A04A-309CE0F10781}" destId="{3BDF7BFB-151A-4591-9DC0-678DEAD0EEB1}" srcOrd="0" destOrd="0" presId="urn:microsoft.com/office/officeart/2005/8/layout/hierarchy2"/>
    <dgm:cxn modelId="{BD251A32-744C-430E-BDCA-BEEADDA2DFBD}" type="presParOf" srcId="{74E922B1-EDDF-4302-A04A-309CE0F10781}" destId="{7C1CE337-DEF6-4677-8161-6D5E0BD9FA93}" srcOrd="1" destOrd="0" presId="urn:microsoft.com/office/officeart/2005/8/layout/hierarchy2"/>
    <dgm:cxn modelId="{BCACFC71-56EB-45B6-900F-5122401AAC24}" type="presParOf" srcId="{7C1CE337-DEF6-4677-8161-6D5E0BD9FA93}" destId="{67312C72-D503-4A89-B2E9-E43F9A931B6F}" srcOrd="0" destOrd="0" presId="urn:microsoft.com/office/officeart/2005/8/layout/hierarchy2"/>
    <dgm:cxn modelId="{C38F6C16-B846-4673-9247-AD3B604252C9}" type="presParOf" srcId="{67312C72-D503-4A89-B2E9-E43F9A931B6F}" destId="{2BFB0C80-BFE6-4582-A69B-1D0DA2142983}" srcOrd="0" destOrd="0" presId="urn:microsoft.com/office/officeart/2005/8/layout/hierarchy2"/>
    <dgm:cxn modelId="{1F485709-F7FB-42F8-898B-1B98445114BD}" type="presParOf" srcId="{7C1CE337-DEF6-4677-8161-6D5E0BD9FA93}" destId="{882111C4-FD07-4F25-A17C-6C28A567CFCD}" srcOrd="1" destOrd="0" presId="urn:microsoft.com/office/officeart/2005/8/layout/hierarchy2"/>
    <dgm:cxn modelId="{79C68A26-6917-470B-8B25-F267409E1CB8}" type="presParOf" srcId="{882111C4-FD07-4F25-A17C-6C28A567CFCD}" destId="{E18F1668-CCA8-4CD2-85AA-FA1F9F086B63}" srcOrd="0" destOrd="0" presId="urn:microsoft.com/office/officeart/2005/8/layout/hierarchy2"/>
    <dgm:cxn modelId="{0F5396B9-24A5-42C2-9FD0-657F068D2D29}" type="presParOf" srcId="{882111C4-FD07-4F25-A17C-6C28A567CFCD}" destId="{63892248-2132-4CD5-A270-5B06A7F0E351}" srcOrd="1" destOrd="0" presId="urn:microsoft.com/office/officeart/2005/8/layout/hierarchy2"/>
    <dgm:cxn modelId="{89A248D1-F4B5-43E8-99AC-A200F710E3B1}" type="presParOf" srcId="{CBA2ADD7-9627-48E2-A071-120F7E255B7C}" destId="{D9ADBCD5-CB34-41BA-B1CA-8EB1F6D86149}" srcOrd="2" destOrd="0" presId="urn:microsoft.com/office/officeart/2005/8/layout/hierarchy2"/>
    <dgm:cxn modelId="{A9616B16-8F87-4785-BF39-CFB7E9E08407}" type="presParOf" srcId="{D9ADBCD5-CB34-41BA-B1CA-8EB1F6D86149}" destId="{3B8EF75A-05C9-4DCF-914E-B6D70EF8598C}" srcOrd="0" destOrd="0" presId="urn:microsoft.com/office/officeart/2005/8/layout/hierarchy2"/>
    <dgm:cxn modelId="{B613CA8D-8221-485B-A3D1-60946316FF49}" type="presParOf" srcId="{CBA2ADD7-9627-48E2-A071-120F7E255B7C}" destId="{8EA537C0-134C-4608-BE24-AD74C4CE47AF}" srcOrd="3" destOrd="0" presId="urn:microsoft.com/office/officeart/2005/8/layout/hierarchy2"/>
    <dgm:cxn modelId="{4F7AD9BF-1B12-4631-BCF9-816258E38707}" type="presParOf" srcId="{8EA537C0-134C-4608-BE24-AD74C4CE47AF}" destId="{69D005EE-D3AA-4DF9-BE3C-99223C56E9C0}" srcOrd="0" destOrd="0" presId="urn:microsoft.com/office/officeart/2005/8/layout/hierarchy2"/>
    <dgm:cxn modelId="{D87FAA2C-A189-4383-AC40-9C5A1AABD170}" type="presParOf" srcId="{8EA537C0-134C-4608-BE24-AD74C4CE47AF}" destId="{10B40E8A-63C0-4DC2-854F-7E05D3FA33B9}" srcOrd="1" destOrd="0" presId="urn:microsoft.com/office/officeart/2005/8/layout/hierarchy2"/>
    <dgm:cxn modelId="{3E252CCF-64B9-4703-986C-9845367FB97D}" type="presParOf" srcId="{10B40E8A-63C0-4DC2-854F-7E05D3FA33B9}" destId="{8B337B5C-7435-45BF-9845-A1D21A6FDF70}" srcOrd="0" destOrd="0" presId="urn:microsoft.com/office/officeart/2005/8/layout/hierarchy2"/>
    <dgm:cxn modelId="{8134DEDD-6CA9-41C7-8769-75DB4634DAB2}" type="presParOf" srcId="{8B337B5C-7435-45BF-9845-A1D21A6FDF70}" destId="{8D876A65-F929-4E87-AF2F-010EC9B9F3F7}" srcOrd="0" destOrd="0" presId="urn:microsoft.com/office/officeart/2005/8/layout/hierarchy2"/>
    <dgm:cxn modelId="{73AAFA33-8C76-4D14-A316-FA05BBFEC54B}" type="presParOf" srcId="{10B40E8A-63C0-4DC2-854F-7E05D3FA33B9}" destId="{5D408256-457F-4FEF-B23B-F164A24DDC22}" srcOrd="1" destOrd="0" presId="urn:microsoft.com/office/officeart/2005/8/layout/hierarchy2"/>
    <dgm:cxn modelId="{4C958E3D-92F7-4843-964E-DF2B2AE3A23B}" type="presParOf" srcId="{5D408256-457F-4FEF-B23B-F164A24DDC22}" destId="{DB603518-6C71-433B-A61D-D5FAB11366AE}" srcOrd="0" destOrd="0" presId="urn:microsoft.com/office/officeart/2005/8/layout/hierarchy2"/>
    <dgm:cxn modelId="{C1396543-82C7-437B-9C13-05649F90EE6C}" type="presParOf" srcId="{5D408256-457F-4FEF-B23B-F164A24DDC22}" destId="{1F02E203-9A3B-4A8E-8002-BC01F9DCAF05}" srcOrd="1" destOrd="0" presId="urn:microsoft.com/office/officeart/2005/8/layout/hierarchy2"/>
    <dgm:cxn modelId="{21B41C7E-7662-4E8B-8176-BCD2B97D7AB4}" type="presParOf" srcId="{1F02E203-9A3B-4A8E-8002-BC01F9DCAF05}" destId="{0480C174-0A55-4CE3-87BA-CD2A96D13288}" srcOrd="0" destOrd="0" presId="urn:microsoft.com/office/officeart/2005/8/layout/hierarchy2"/>
    <dgm:cxn modelId="{E43D03FA-DBC0-47DD-B5C3-358487C92FEF}" type="presParOf" srcId="{0480C174-0A55-4CE3-87BA-CD2A96D13288}" destId="{4A2F1D6B-8D68-4182-8F1E-0B089277BEBB}" srcOrd="0" destOrd="0" presId="urn:microsoft.com/office/officeart/2005/8/layout/hierarchy2"/>
    <dgm:cxn modelId="{D97DF4F0-77BC-406E-A3F4-C361E6C037AD}" type="presParOf" srcId="{1F02E203-9A3B-4A8E-8002-BC01F9DCAF05}" destId="{46B3046D-08F9-4ED6-95B3-80A7BB356D37}" srcOrd="1" destOrd="0" presId="urn:microsoft.com/office/officeart/2005/8/layout/hierarchy2"/>
    <dgm:cxn modelId="{6AFDC004-4155-4BAC-B24A-BBCBE4CCC04B}" type="presParOf" srcId="{46B3046D-08F9-4ED6-95B3-80A7BB356D37}" destId="{05546DD2-A2A4-4AFA-9BE8-C0F7DDD998B2}" srcOrd="0" destOrd="0" presId="urn:microsoft.com/office/officeart/2005/8/layout/hierarchy2"/>
    <dgm:cxn modelId="{F0E701FA-DB36-49EC-AA80-46F2029B5BE1}" type="presParOf" srcId="{46B3046D-08F9-4ED6-95B3-80A7BB356D37}" destId="{06980C24-8436-4B16-AFC1-1ADF59DAEE55}" srcOrd="1" destOrd="0" presId="urn:microsoft.com/office/officeart/2005/8/layout/hierarchy2"/>
    <dgm:cxn modelId="{42895E9A-A857-48A4-A309-63F7F4D95A72}" type="presParOf" srcId="{10B40E8A-63C0-4DC2-854F-7E05D3FA33B9}" destId="{473C0890-2148-451A-A82C-0D3B2AEE7051}" srcOrd="2" destOrd="0" presId="urn:microsoft.com/office/officeart/2005/8/layout/hierarchy2"/>
    <dgm:cxn modelId="{CC55F021-15B4-4048-BFF4-B92EF8297C99}" type="presParOf" srcId="{473C0890-2148-451A-A82C-0D3B2AEE7051}" destId="{AD15F1A7-F5CD-44BB-87ED-585CA4F710B1}" srcOrd="0" destOrd="0" presId="urn:microsoft.com/office/officeart/2005/8/layout/hierarchy2"/>
    <dgm:cxn modelId="{9FD78585-6C87-4B03-844F-C9EF1792DC26}" type="presParOf" srcId="{10B40E8A-63C0-4DC2-854F-7E05D3FA33B9}" destId="{D65E66F8-9A66-473A-BD52-34133A10F653}" srcOrd="3" destOrd="0" presId="urn:microsoft.com/office/officeart/2005/8/layout/hierarchy2"/>
    <dgm:cxn modelId="{EBF8A4E3-0C75-40CD-A753-F691D4724B96}" type="presParOf" srcId="{D65E66F8-9A66-473A-BD52-34133A10F653}" destId="{745FDEB5-C4A0-4EA4-AEFE-3E31FB25523C}" srcOrd="0" destOrd="0" presId="urn:microsoft.com/office/officeart/2005/8/layout/hierarchy2"/>
    <dgm:cxn modelId="{E08191C1-FED5-4D5F-A396-9CB22E8639E1}" type="presParOf" srcId="{D65E66F8-9A66-473A-BD52-34133A10F653}" destId="{44F8FD8F-2260-4751-AEC4-33F9A679C350}" srcOrd="1" destOrd="0" presId="urn:microsoft.com/office/officeart/2005/8/layout/hierarchy2"/>
    <dgm:cxn modelId="{A18FF6F8-3400-436D-8370-3B661E440B08}" type="presParOf" srcId="{10B40E8A-63C0-4DC2-854F-7E05D3FA33B9}" destId="{2988A915-9C72-4B9E-B920-F13DFDA71698}" srcOrd="4" destOrd="0" presId="urn:microsoft.com/office/officeart/2005/8/layout/hierarchy2"/>
    <dgm:cxn modelId="{82EA0971-4DA1-4907-83FD-4EC91EE26436}" type="presParOf" srcId="{2988A915-9C72-4B9E-B920-F13DFDA71698}" destId="{BCBCF808-5BF8-42F3-86F0-D564CFB45AD2}" srcOrd="0" destOrd="0" presId="urn:microsoft.com/office/officeart/2005/8/layout/hierarchy2"/>
    <dgm:cxn modelId="{C52217BD-CF2F-4772-A961-B390603C5A3A}" type="presParOf" srcId="{10B40E8A-63C0-4DC2-854F-7E05D3FA33B9}" destId="{8DC1D350-EE57-420A-BD6C-66354A8F8A33}" srcOrd="5" destOrd="0" presId="urn:microsoft.com/office/officeart/2005/8/layout/hierarchy2"/>
    <dgm:cxn modelId="{FDFA59B3-BF03-4EC2-9AD3-FF2DE5428057}" type="presParOf" srcId="{8DC1D350-EE57-420A-BD6C-66354A8F8A33}" destId="{AF756C77-7537-41D2-A2A2-915531284E0C}" srcOrd="0" destOrd="0" presId="urn:microsoft.com/office/officeart/2005/8/layout/hierarchy2"/>
    <dgm:cxn modelId="{2349EB79-F07C-4B43-86BB-50C332C08597}" type="presParOf" srcId="{8DC1D350-EE57-420A-BD6C-66354A8F8A33}" destId="{1BA48068-A9EC-44F2-81EB-45B41FB2D8FB}" srcOrd="1" destOrd="0" presId="urn:microsoft.com/office/officeart/2005/8/layout/hierarchy2"/>
    <dgm:cxn modelId="{A1CA3E59-15EA-4B69-8D74-EF034467E9A4}" type="presParOf" srcId="{1BA48068-A9EC-44F2-81EB-45B41FB2D8FB}" destId="{FEBB1FF3-4FF4-49A9-9367-F828318CEE16}" srcOrd="0" destOrd="0" presId="urn:microsoft.com/office/officeart/2005/8/layout/hierarchy2"/>
    <dgm:cxn modelId="{664BA117-6B6E-44E5-AE77-12625335C9BB}" type="presParOf" srcId="{FEBB1FF3-4FF4-49A9-9367-F828318CEE16}" destId="{A1577E61-ACF2-4A57-B508-C373589B4AF6}" srcOrd="0" destOrd="0" presId="urn:microsoft.com/office/officeart/2005/8/layout/hierarchy2"/>
    <dgm:cxn modelId="{46868351-D18C-4169-A349-8FB87F6BFE22}" type="presParOf" srcId="{1BA48068-A9EC-44F2-81EB-45B41FB2D8FB}" destId="{C9718861-2770-43CD-B5C8-01CA91A68AEE}" srcOrd="1" destOrd="0" presId="urn:microsoft.com/office/officeart/2005/8/layout/hierarchy2"/>
    <dgm:cxn modelId="{9CE0F651-360C-4C75-9CCF-0CA37F264076}" type="presParOf" srcId="{C9718861-2770-43CD-B5C8-01CA91A68AEE}" destId="{CFBACB1A-3250-4A8B-A5FC-33DB030FB1C4}" srcOrd="0" destOrd="0" presId="urn:microsoft.com/office/officeart/2005/8/layout/hierarchy2"/>
    <dgm:cxn modelId="{ED3AD6F6-16B0-44BF-BC74-2EB341C66BDD}" type="presParOf" srcId="{C9718861-2770-43CD-B5C8-01CA91A68AEE}" destId="{C0180167-DEBC-4BDA-A66B-AC73046A497B}" srcOrd="1" destOrd="0" presId="urn:microsoft.com/office/officeart/2005/8/layout/hierarchy2"/>
    <dgm:cxn modelId="{C00A034A-B60D-4BC2-B158-85B741E1BD5C}" type="presParOf" srcId="{D24E82B2-D046-44D4-8120-6ACC9AE29C7A}" destId="{F325747A-6FE1-41A5-A99C-3FC32C13B52A}" srcOrd="2" destOrd="0" presId="urn:microsoft.com/office/officeart/2005/8/layout/hierarchy2"/>
    <dgm:cxn modelId="{797A714D-0593-4277-B3D7-21C97AF87AE9}" type="presParOf" srcId="{F325747A-6FE1-41A5-A99C-3FC32C13B52A}" destId="{914D7B5F-77A5-4E15-B09B-15A3271E1FBF}" srcOrd="0" destOrd="0" presId="urn:microsoft.com/office/officeart/2005/8/layout/hierarchy2"/>
    <dgm:cxn modelId="{F07DC81A-FC24-404D-A14F-0F33894C927A}" type="presParOf" srcId="{D24E82B2-D046-44D4-8120-6ACC9AE29C7A}" destId="{FF202B6A-334C-499C-AE5F-44A1767507E8}" srcOrd="3" destOrd="0" presId="urn:microsoft.com/office/officeart/2005/8/layout/hierarchy2"/>
    <dgm:cxn modelId="{73654503-C30E-42FF-A60B-628443B9C444}" type="presParOf" srcId="{FF202B6A-334C-499C-AE5F-44A1767507E8}" destId="{7C3EEE75-118F-4E29-9BEA-63EE25FA0E85}" srcOrd="0" destOrd="0" presId="urn:microsoft.com/office/officeart/2005/8/layout/hierarchy2"/>
    <dgm:cxn modelId="{DCE2ACF4-4143-4F1C-B93D-3B56E41F4642}" type="presParOf" srcId="{FF202B6A-334C-499C-AE5F-44A1767507E8}" destId="{1BDD0DA1-5218-4145-A4D6-E6F364EC60DC}" srcOrd="1" destOrd="0" presId="urn:microsoft.com/office/officeart/2005/8/layout/hierarchy2"/>
    <dgm:cxn modelId="{281E1F47-9EE9-4B8D-B166-B9E7D6EE528E}" type="presParOf" srcId="{1BDD0DA1-5218-4145-A4D6-E6F364EC60DC}" destId="{9B022AE7-B55D-4B83-A3D0-01960630B1DF}" srcOrd="0" destOrd="0" presId="urn:microsoft.com/office/officeart/2005/8/layout/hierarchy2"/>
    <dgm:cxn modelId="{CC69977A-7FD6-4E8C-A345-AA4958AF0FD8}" type="presParOf" srcId="{9B022AE7-B55D-4B83-A3D0-01960630B1DF}" destId="{A09C5B16-076D-46DF-A33E-68DE8479DBAB}" srcOrd="0" destOrd="0" presId="urn:microsoft.com/office/officeart/2005/8/layout/hierarchy2"/>
    <dgm:cxn modelId="{A275A8B0-4887-4851-A843-414733D76C93}" type="presParOf" srcId="{1BDD0DA1-5218-4145-A4D6-E6F364EC60DC}" destId="{B07C7C7A-F397-459A-AF5A-3E1759E36216}" srcOrd="1" destOrd="0" presId="urn:microsoft.com/office/officeart/2005/8/layout/hierarchy2"/>
    <dgm:cxn modelId="{805EEEEC-E4C6-4F80-95BB-DEFDF40C5C39}" type="presParOf" srcId="{B07C7C7A-F397-459A-AF5A-3E1759E36216}" destId="{11E4B469-339D-48F6-90B4-91A43B7CF2A0}" srcOrd="0" destOrd="0" presId="urn:microsoft.com/office/officeart/2005/8/layout/hierarchy2"/>
    <dgm:cxn modelId="{0D3538AA-1D1A-4510-9BCC-C5D255970F81}" type="presParOf" srcId="{B07C7C7A-F397-459A-AF5A-3E1759E36216}" destId="{253175FC-11DA-4B32-BFDD-F51A8D3E8012}" srcOrd="1" destOrd="0" presId="urn:microsoft.com/office/officeart/2005/8/layout/hierarchy2"/>
    <dgm:cxn modelId="{66857EB9-9AE1-498D-8C91-EA23AE6E1E84}" type="presParOf" srcId="{253175FC-11DA-4B32-BFDD-F51A8D3E8012}" destId="{18753A83-ADD4-409B-B220-97E06A80A73F}" srcOrd="0" destOrd="0" presId="urn:microsoft.com/office/officeart/2005/8/layout/hierarchy2"/>
    <dgm:cxn modelId="{2C259505-12D6-4124-8B9E-F52114D098A7}" type="presParOf" srcId="{18753A83-ADD4-409B-B220-97E06A80A73F}" destId="{F5F60CAA-9ED4-41D1-842D-E61A9517C165}" srcOrd="0" destOrd="0" presId="urn:microsoft.com/office/officeart/2005/8/layout/hierarchy2"/>
    <dgm:cxn modelId="{865ACB85-E995-4910-BCD6-529526CA9303}" type="presParOf" srcId="{253175FC-11DA-4B32-BFDD-F51A8D3E8012}" destId="{98443EC4-CCCD-4ECB-8C8E-62E51FCA9169}" srcOrd="1" destOrd="0" presId="urn:microsoft.com/office/officeart/2005/8/layout/hierarchy2"/>
    <dgm:cxn modelId="{A02D35DD-C1A1-41BE-ADE6-B1E8B0E6FF64}" type="presParOf" srcId="{98443EC4-CCCD-4ECB-8C8E-62E51FCA9169}" destId="{37C256E2-7208-46A0-835E-AFB718C6D419}" srcOrd="0" destOrd="0" presId="urn:microsoft.com/office/officeart/2005/8/layout/hierarchy2"/>
    <dgm:cxn modelId="{D969B2A4-F4E6-4529-B97D-119C90B49D43}" type="presParOf" srcId="{98443EC4-CCCD-4ECB-8C8E-62E51FCA9169}" destId="{F1B91B7B-C0FA-4DE4-8AAC-F65B85AFA788}" srcOrd="1" destOrd="0" presId="urn:microsoft.com/office/officeart/2005/8/layout/hierarchy2"/>
    <dgm:cxn modelId="{62C9D6DE-777C-4861-A709-6748C5A71400}" type="presParOf" srcId="{F1B91B7B-C0FA-4DE4-8AAC-F65B85AFA788}" destId="{6C1F401D-D555-430E-8634-E92D3464F0DB}" srcOrd="0" destOrd="0" presId="urn:microsoft.com/office/officeart/2005/8/layout/hierarchy2"/>
    <dgm:cxn modelId="{1248C249-9F61-454F-89CC-7B4544C8FC2B}" type="presParOf" srcId="{6C1F401D-D555-430E-8634-E92D3464F0DB}" destId="{086C055D-CFCB-4465-8C45-47463C52F235}" srcOrd="0" destOrd="0" presId="urn:microsoft.com/office/officeart/2005/8/layout/hierarchy2"/>
    <dgm:cxn modelId="{3D8DB02E-2D3C-46E9-9B57-CCF8D5ED1C27}" type="presParOf" srcId="{F1B91B7B-C0FA-4DE4-8AAC-F65B85AFA788}" destId="{0C9EF221-2D18-4E3E-8663-361460A652BD}" srcOrd="1" destOrd="0" presId="urn:microsoft.com/office/officeart/2005/8/layout/hierarchy2"/>
    <dgm:cxn modelId="{EF252682-9685-49E5-903F-61A56CE1F95B}" type="presParOf" srcId="{0C9EF221-2D18-4E3E-8663-361460A652BD}" destId="{55B2462E-F331-4960-8466-BC56B78C51EC}" srcOrd="0" destOrd="0" presId="urn:microsoft.com/office/officeart/2005/8/layout/hierarchy2"/>
    <dgm:cxn modelId="{A6F91165-E19B-4EEC-B512-D82693CBB4CC}" type="presParOf" srcId="{0C9EF221-2D18-4E3E-8663-361460A652BD}" destId="{F747724A-71D0-4291-BC49-E2EDE45BDB55}" srcOrd="1" destOrd="0" presId="urn:microsoft.com/office/officeart/2005/8/layout/hierarchy2"/>
    <dgm:cxn modelId="{B162E118-1638-43E4-B0FA-779375786BA0}" type="presParOf" srcId="{253175FC-11DA-4B32-BFDD-F51A8D3E8012}" destId="{B628F7AA-753D-4A47-B209-DDB409323C3B}" srcOrd="2" destOrd="0" presId="urn:microsoft.com/office/officeart/2005/8/layout/hierarchy2"/>
    <dgm:cxn modelId="{1883E24C-6CF7-4560-BC4B-A5B221B34FE9}" type="presParOf" srcId="{B628F7AA-753D-4A47-B209-DDB409323C3B}" destId="{ED2A3BD5-0709-42A8-AC3B-F6B4E5B0E41E}" srcOrd="0" destOrd="0" presId="urn:microsoft.com/office/officeart/2005/8/layout/hierarchy2"/>
    <dgm:cxn modelId="{D03A35B3-0A85-4F09-81E3-68C071291B8F}" type="presParOf" srcId="{253175FC-11DA-4B32-BFDD-F51A8D3E8012}" destId="{20932EFB-AA2F-4E17-A7B3-86DEC0A52B71}" srcOrd="3" destOrd="0" presId="urn:microsoft.com/office/officeart/2005/8/layout/hierarchy2"/>
    <dgm:cxn modelId="{7B53D41F-6B96-49FF-B25D-37FEA6838448}" type="presParOf" srcId="{20932EFB-AA2F-4E17-A7B3-86DEC0A52B71}" destId="{1E48B15B-5D8E-4666-AC7C-9CCE3B93FAFE}" srcOrd="0" destOrd="0" presId="urn:microsoft.com/office/officeart/2005/8/layout/hierarchy2"/>
    <dgm:cxn modelId="{8B21AC6F-6BD9-416C-86BC-9CCC5156659B}" type="presParOf" srcId="{20932EFB-AA2F-4E17-A7B3-86DEC0A52B71}" destId="{122785F0-90A7-4B95-A5A3-FD6676026985}" srcOrd="1" destOrd="0" presId="urn:microsoft.com/office/officeart/2005/8/layout/hierarchy2"/>
    <dgm:cxn modelId="{5F2B6EC9-365C-4D12-8845-1CC02043935A}" type="presParOf" srcId="{253175FC-11DA-4B32-BFDD-F51A8D3E8012}" destId="{CD393CDD-7C75-48F8-B964-6647AA0332FB}" srcOrd="4" destOrd="0" presId="urn:microsoft.com/office/officeart/2005/8/layout/hierarchy2"/>
    <dgm:cxn modelId="{5E208A89-14A1-45ED-950A-B6EC55B1295B}" type="presParOf" srcId="{CD393CDD-7C75-48F8-B964-6647AA0332FB}" destId="{47CB6CB9-EA50-43A7-9D5C-CC3E007A4DC8}" srcOrd="0" destOrd="0" presId="urn:microsoft.com/office/officeart/2005/8/layout/hierarchy2"/>
    <dgm:cxn modelId="{4E1AAD33-3A5F-41CE-9BE4-56BC4BC8EDAD}" type="presParOf" srcId="{253175FC-11DA-4B32-BFDD-F51A8D3E8012}" destId="{9778C1CA-A2E6-4DC9-BA10-990878BF0365}" srcOrd="5" destOrd="0" presId="urn:microsoft.com/office/officeart/2005/8/layout/hierarchy2"/>
    <dgm:cxn modelId="{7A6C4033-2FF2-4B9C-A7D2-D2743518ABF8}" type="presParOf" srcId="{9778C1CA-A2E6-4DC9-BA10-990878BF0365}" destId="{0961DC6F-2313-4497-B7F0-97FE8EE7007A}" srcOrd="0" destOrd="0" presId="urn:microsoft.com/office/officeart/2005/8/layout/hierarchy2"/>
    <dgm:cxn modelId="{FA7F5EDA-0F33-4D86-BFEB-1708E82602A5}" type="presParOf" srcId="{9778C1CA-A2E6-4DC9-BA10-990878BF0365}" destId="{1B16B669-D059-479F-9B4A-2B37B8D19762}" srcOrd="1" destOrd="0" presId="urn:microsoft.com/office/officeart/2005/8/layout/hierarchy2"/>
    <dgm:cxn modelId="{E9880287-50AB-4BF4-9781-20740DCB8637}" type="presParOf" srcId="{1B16B669-D059-479F-9B4A-2B37B8D19762}" destId="{59BB51AA-7A1B-45D0-832F-51E80FE6B743}" srcOrd="0" destOrd="0" presId="urn:microsoft.com/office/officeart/2005/8/layout/hierarchy2"/>
    <dgm:cxn modelId="{B18DEA56-05DA-41D4-84C5-687B6D40C27B}" type="presParOf" srcId="{59BB51AA-7A1B-45D0-832F-51E80FE6B743}" destId="{728BA92F-1B1A-43CE-92E1-A687F93FB036}" srcOrd="0" destOrd="0" presId="urn:microsoft.com/office/officeart/2005/8/layout/hierarchy2"/>
    <dgm:cxn modelId="{D3562ACF-59DC-49F7-9374-C4B4CFEB68A4}" type="presParOf" srcId="{1B16B669-D059-479F-9B4A-2B37B8D19762}" destId="{399F799A-31BB-4421-89E9-34F65659D58D}" srcOrd="1" destOrd="0" presId="urn:microsoft.com/office/officeart/2005/8/layout/hierarchy2"/>
    <dgm:cxn modelId="{A73C42EA-A0CC-45D3-8E50-038CA44F2E66}" type="presParOf" srcId="{399F799A-31BB-4421-89E9-34F65659D58D}" destId="{5955754D-7430-4CCC-8778-AAE9D0C8BDE4}" srcOrd="0" destOrd="0" presId="urn:microsoft.com/office/officeart/2005/8/layout/hierarchy2"/>
    <dgm:cxn modelId="{8CFC20E3-A01F-4B72-BF01-E6F87563D795}" type="presParOf" srcId="{399F799A-31BB-4421-89E9-34F65659D58D}" destId="{2110C878-5E4D-4704-B30A-BEBEDAF277E4}" srcOrd="1" destOrd="0" presId="urn:microsoft.com/office/officeart/2005/8/layout/hierarchy2"/>
    <dgm:cxn modelId="{A9D713D4-863B-41C2-BB06-665B4A1B9C50}" type="presParOf" srcId="{D24E82B2-D046-44D4-8120-6ACC9AE29C7A}" destId="{0B44E41B-43BE-4D6B-BF41-3B7A7E30C242}" srcOrd="4" destOrd="0" presId="urn:microsoft.com/office/officeart/2005/8/layout/hierarchy2"/>
    <dgm:cxn modelId="{DEDAD318-C573-447F-A2BB-38B58FF6EA3D}" type="presParOf" srcId="{0B44E41B-43BE-4D6B-BF41-3B7A7E30C242}" destId="{E6384BA6-58F1-4033-9736-A32B1410C4B7}" srcOrd="0" destOrd="0" presId="urn:microsoft.com/office/officeart/2005/8/layout/hierarchy2"/>
    <dgm:cxn modelId="{A45D747E-6CB6-4097-A111-52FDCE1D335D}" type="presParOf" srcId="{D24E82B2-D046-44D4-8120-6ACC9AE29C7A}" destId="{B595B623-3005-4CE5-847D-FAF2144EA745}" srcOrd="5" destOrd="0" presId="urn:microsoft.com/office/officeart/2005/8/layout/hierarchy2"/>
    <dgm:cxn modelId="{9CD92EB7-AB07-44FE-A497-B0B95487BE63}" type="presParOf" srcId="{B595B623-3005-4CE5-847D-FAF2144EA745}" destId="{7ADA2F5B-2CF3-4301-84E4-AFF6695A8C50}" srcOrd="0" destOrd="0" presId="urn:microsoft.com/office/officeart/2005/8/layout/hierarchy2"/>
    <dgm:cxn modelId="{480077AB-425B-4DE9-AA3B-0DBDC7E97F6C}" type="presParOf" srcId="{B595B623-3005-4CE5-847D-FAF2144EA745}" destId="{692DE8AF-9577-4281-9CA4-62FC5F7156D2}" srcOrd="1" destOrd="0" presId="urn:microsoft.com/office/officeart/2005/8/layout/hierarchy2"/>
    <dgm:cxn modelId="{D1363F2E-F1FB-4897-A2C7-09052F134F97}" type="presParOf" srcId="{692DE8AF-9577-4281-9CA4-62FC5F7156D2}" destId="{CE868D90-34BA-45D1-A23C-C1974FA3005E}" srcOrd="0" destOrd="0" presId="urn:microsoft.com/office/officeart/2005/8/layout/hierarchy2"/>
    <dgm:cxn modelId="{7C2602F9-DBF0-416D-A71D-1E87378885CE}" type="presParOf" srcId="{CE868D90-34BA-45D1-A23C-C1974FA3005E}" destId="{DD78D4DE-7187-43EF-B97B-4AA681A42F6D}" srcOrd="0" destOrd="0" presId="urn:microsoft.com/office/officeart/2005/8/layout/hierarchy2"/>
    <dgm:cxn modelId="{13958AB6-9837-4C03-8DAB-99FB6121F2A7}" type="presParOf" srcId="{692DE8AF-9577-4281-9CA4-62FC5F7156D2}" destId="{BE4E37F1-B85E-44E0-B21E-F07C118146DF}" srcOrd="1" destOrd="0" presId="urn:microsoft.com/office/officeart/2005/8/layout/hierarchy2"/>
    <dgm:cxn modelId="{42843BD8-08B6-42C7-A1B8-A557F2222DAE}" type="presParOf" srcId="{BE4E37F1-B85E-44E0-B21E-F07C118146DF}" destId="{0FAEB025-7B92-4D90-9D94-98768ABC0163}" srcOrd="0" destOrd="0" presId="urn:microsoft.com/office/officeart/2005/8/layout/hierarchy2"/>
    <dgm:cxn modelId="{6F0156C5-7293-42AE-9566-5C16E236D8C1}" type="presParOf" srcId="{BE4E37F1-B85E-44E0-B21E-F07C118146DF}" destId="{FFF1EDD8-7D83-46A0-B3C7-E25E02B711FE}" srcOrd="1" destOrd="0" presId="urn:microsoft.com/office/officeart/2005/8/layout/hierarchy2"/>
    <dgm:cxn modelId="{89D437F1-A355-4215-9522-67E5C1576071}" type="presParOf" srcId="{FFF1EDD8-7D83-46A0-B3C7-E25E02B711FE}" destId="{443A934E-292F-4F4F-9C61-522761E8DDA5}" srcOrd="0" destOrd="0" presId="urn:microsoft.com/office/officeart/2005/8/layout/hierarchy2"/>
    <dgm:cxn modelId="{DA77F9B3-B5D0-4986-BA76-0972182B3BE8}" type="presParOf" srcId="{443A934E-292F-4F4F-9C61-522761E8DDA5}" destId="{EB8379F0-8F1D-4E24-983E-D03D39E26634}" srcOrd="0" destOrd="0" presId="urn:microsoft.com/office/officeart/2005/8/layout/hierarchy2"/>
    <dgm:cxn modelId="{5A9E5E6D-8E17-4DDB-ABD0-7CC605EB54C6}" type="presParOf" srcId="{FFF1EDD8-7D83-46A0-B3C7-E25E02B711FE}" destId="{94B146C3-3E60-4B18-9D10-AC945A44A5F0}" srcOrd="1" destOrd="0" presId="urn:microsoft.com/office/officeart/2005/8/layout/hierarchy2"/>
    <dgm:cxn modelId="{20A64626-6CD1-4FCC-93A6-F567EB0CCF52}" type="presParOf" srcId="{94B146C3-3E60-4B18-9D10-AC945A44A5F0}" destId="{6A5CBA97-E4C8-4EF3-8D1F-AFA6B9DA86BD}" srcOrd="0" destOrd="0" presId="urn:microsoft.com/office/officeart/2005/8/layout/hierarchy2"/>
    <dgm:cxn modelId="{D5F2DB0D-719E-4AEB-8017-AE81110BCFF6}" type="presParOf" srcId="{94B146C3-3E60-4B18-9D10-AC945A44A5F0}" destId="{C55913E8-5DE7-47AD-98F9-D549073D22C1}" srcOrd="1" destOrd="0" presId="urn:microsoft.com/office/officeart/2005/8/layout/hierarchy2"/>
    <dgm:cxn modelId="{CCF5D909-03BD-4B13-B6CE-B9ABE5734B8F}" type="presParOf" srcId="{C55913E8-5DE7-47AD-98F9-D549073D22C1}" destId="{0C07D046-8067-43FE-ACC1-C2EE83D3C79F}" srcOrd="0" destOrd="0" presId="urn:microsoft.com/office/officeart/2005/8/layout/hierarchy2"/>
    <dgm:cxn modelId="{15F58B08-738D-443D-B916-B6CA51739BF4}" type="presParOf" srcId="{0C07D046-8067-43FE-ACC1-C2EE83D3C79F}" destId="{D5241775-9915-46E9-B384-68EC8071A3C5}" srcOrd="0" destOrd="0" presId="urn:microsoft.com/office/officeart/2005/8/layout/hierarchy2"/>
    <dgm:cxn modelId="{6EA41274-64AC-4D73-BDF5-311674B7BFDB}" type="presParOf" srcId="{C55913E8-5DE7-47AD-98F9-D549073D22C1}" destId="{CEE9A62B-8D90-4B01-9B93-272A7EB49CE8}" srcOrd="1" destOrd="0" presId="urn:microsoft.com/office/officeart/2005/8/layout/hierarchy2"/>
    <dgm:cxn modelId="{A579DF56-7278-4996-AAEF-70B7DD011FFB}" type="presParOf" srcId="{CEE9A62B-8D90-4B01-9B93-272A7EB49CE8}" destId="{D3ED74E4-59AE-4E55-BFD5-49CA059006C1}" srcOrd="0" destOrd="0" presId="urn:microsoft.com/office/officeart/2005/8/layout/hierarchy2"/>
    <dgm:cxn modelId="{186D05E6-5481-406E-B231-7BA1F6448C32}" type="presParOf" srcId="{CEE9A62B-8D90-4B01-9B93-272A7EB49CE8}" destId="{C005D1FC-B758-4596-943F-F0824DC973AE}" srcOrd="1" destOrd="0" presId="urn:microsoft.com/office/officeart/2005/8/layout/hierarchy2"/>
    <dgm:cxn modelId="{B37FD422-6A86-434E-9B8C-47A7D49B9DB7}" type="presParOf" srcId="{FFF1EDD8-7D83-46A0-B3C7-E25E02B711FE}" destId="{473E24CF-3490-4E34-A498-72D5D914DE57}" srcOrd="2" destOrd="0" presId="urn:microsoft.com/office/officeart/2005/8/layout/hierarchy2"/>
    <dgm:cxn modelId="{94D916B9-D97D-411D-9163-7F12B3CA2ECD}" type="presParOf" srcId="{473E24CF-3490-4E34-A498-72D5D914DE57}" destId="{D8082B30-701D-4CA4-9719-AC0C10AE8AA7}" srcOrd="0" destOrd="0" presId="urn:microsoft.com/office/officeart/2005/8/layout/hierarchy2"/>
    <dgm:cxn modelId="{8EB3198B-7C74-41CE-98A1-1944A83B6AE9}" type="presParOf" srcId="{FFF1EDD8-7D83-46A0-B3C7-E25E02B711FE}" destId="{DCFE60CE-943F-4EC5-8E47-DE7B6D85D79F}" srcOrd="3" destOrd="0" presId="urn:microsoft.com/office/officeart/2005/8/layout/hierarchy2"/>
    <dgm:cxn modelId="{D6B81CA2-CFE0-4185-B018-FE62B26D55C6}" type="presParOf" srcId="{DCFE60CE-943F-4EC5-8E47-DE7B6D85D79F}" destId="{1F48CF45-91DD-41CC-93C9-85C467E388B0}" srcOrd="0" destOrd="0" presId="urn:microsoft.com/office/officeart/2005/8/layout/hierarchy2"/>
    <dgm:cxn modelId="{600D968C-E79D-4E73-8996-317732098509}" type="presParOf" srcId="{DCFE60CE-943F-4EC5-8E47-DE7B6D85D79F}" destId="{65C0E5E6-0BBE-4E65-B760-33431D8B3852}" srcOrd="1" destOrd="0" presId="urn:microsoft.com/office/officeart/2005/8/layout/hierarchy2"/>
    <dgm:cxn modelId="{A0940EF3-2057-4933-AB1E-9A7F2B80432F}" type="presParOf" srcId="{FFF1EDD8-7D83-46A0-B3C7-E25E02B711FE}" destId="{B32BCB28-05C5-43E5-938F-C4D9124D12DB}" srcOrd="4" destOrd="0" presId="urn:microsoft.com/office/officeart/2005/8/layout/hierarchy2"/>
    <dgm:cxn modelId="{C5E98D70-87A2-4BAC-B0E1-34A633CA68D6}" type="presParOf" srcId="{B32BCB28-05C5-43E5-938F-C4D9124D12DB}" destId="{211C0493-CF68-4CCC-AA13-53D93F9A4A20}" srcOrd="0" destOrd="0" presId="urn:microsoft.com/office/officeart/2005/8/layout/hierarchy2"/>
    <dgm:cxn modelId="{0ECBB16B-1B35-4230-BC00-C19215F58AA8}" type="presParOf" srcId="{FFF1EDD8-7D83-46A0-B3C7-E25E02B711FE}" destId="{01D01D1F-253F-478F-8616-2F665D01D157}" srcOrd="5" destOrd="0" presId="urn:microsoft.com/office/officeart/2005/8/layout/hierarchy2"/>
    <dgm:cxn modelId="{84C4518F-2A30-4A4F-873C-144E0CF44331}" type="presParOf" srcId="{01D01D1F-253F-478F-8616-2F665D01D157}" destId="{A2712F4E-C54D-4F02-BF9E-7B402CBC36A7}" srcOrd="0" destOrd="0" presId="urn:microsoft.com/office/officeart/2005/8/layout/hierarchy2"/>
    <dgm:cxn modelId="{042F3702-122F-4ADE-8440-8B3B3855CEF2}" type="presParOf" srcId="{01D01D1F-253F-478F-8616-2F665D01D157}" destId="{7C4B2F11-8FBA-438C-890F-E90A86773612}" srcOrd="1" destOrd="0" presId="urn:microsoft.com/office/officeart/2005/8/layout/hierarchy2"/>
    <dgm:cxn modelId="{F1B1EC5C-F049-4319-B9A4-FD5C22E4284B}" type="presParOf" srcId="{7C4B2F11-8FBA-438C-890F-E90A86773612}" destId="{5AF78840-2B74-4902-A205-AB7FD090EC9A}" srcOrd="0" destOrd="0" presId="urn:microsoft.com/office/officeart/2005/8/layout/hierarchy2"/>
    <dgm:cxn modelId="{AD71E847-5AED-435F-89A1-F1F456E00933}" type="presParOf" srcId="{5AF78840-2B74-4902-A205-AB7FD090EC9A}" destId="{545F0299-AFBF-4E14-8133-0A20766D9FDD}" srcOrd="0" destOrd="0" presId="urn:microsoft.com/office/officeart/2005/8/layout/hierarchy2"/>
    <dgm:cxn modelId="{E260EA55-2B7A-4FF9-A8DA-256DD610BC7B}" type="presParOf" srcId="{7C4B2F11-8FBA-438C-890F-E90A86773612}" destId="{A512F7C4-D238-4A5E-8CC1-2DC4E8385D00}" srcOrd="1" destOrd="0" presId="urn:microsoft.com/office/officeart/2005/8/layout/hierarchy2"/>
    <dgm:cxn modelId="{7DB29107-AC6B-430E-9926-9FE7EE4754B9}" type="presParOf" srcId="{A512F7C4-D238-4A5E-8CC1-2DC4E8385D00}" destId="{D8A838EA-AC8C-4EBB-AFFB-74FF6A3A5AB5}" srcOrd="0" destOrd="0" presId="urn:microsoft.com/office/officeart/2005/8/layout/hierarchy2"/>
    <dgm:cxn modelId="{27944CA6-DC9B-4BB3-820E-ADA220AF3DEF}" type="presParOf" srcId="{A512F7C4-D238-4A5E-8CC1-2DC4E8385D00}" destId="{9C6E0DDC-37E7-459C-A866-0A4E11C4EAC2}" srcOrd="1" destOrd="0" presId="urn:microsoft.com/office/officeart/2005/8/layout/hierarchy2"/>
    <dgm:cxn modelId="{B9614C47-2413-4E0B-B7D1-BFE711D8332C}" type="presParOf" srcId="{D24E82B2-D046-44D4-8120-6ACC9AE29C7A}" destId="{BB958979-5BE9-441C-B275-F8AE09C13B2C}" srcOrd="6" destOrd="0" presId="urn:microsoft.com/office/officeart/2005/8/layout/hierarchy2"/>
    <dgm:cxn modelId="{FA2B1391-079D-4A75-BF75-B30818FE9501}" type="presParOf" srcId="{BB958979-5BE9-441C-B275-F8AE09C13B2C}" destId="{8EA43976-2B6A-4D6C-9AE3-468BB66C56EB}" srcOrd="0" destOrd="0" presId="urn:microsoft.com/office/officeart/2005/8/layout/hierarchy2"/>
    <dgm:cxn modelId="{6249F970-5573-4B00-843C-79E0F906B2DF}" type="presParOf" srcId="{D24E82B2-D046-44D4-8120-6ACC9AE29C7A}" destId="{71489438-19E2-4C1A-B52D-4E9C020A9402}" srcOrd="7" destOrd="0" presId="urn:microsoft.com/office/officeart/2005/8/layout/hierarchy2"/>
    <dgm:cxn modelId="{A8B7C3D8-09F2-418A-B856-79BC13E7788E}" type="presParOf" srcId="{71489438-19E2-4C1A-B52D-4E9C020A9402}" destId="{21B523DE-EC17-4A1F-9E0C-3417C1E80EAC}" srcOrd="0" destOrd="0" presId="urn:microsoft.com/office/officeart/2005/8/layout/hierarchy2"/>
    <dgm:cxn modelId="{5F8931AF-0F61-465F-9ADA-BEC21974B1F2}" type="presParOf" srcId="{71489438-19E2-4C1A-B52D-4E9C020A9402}" destId="{2D413533-F9BA-4075-8097-F7807C1225FD}" srcOrd="1" destOrd="0" presId="urn:microsoft.com/office/officeart/2005/8/layout/hierarchy2"/>
    <dgm:cxn modelId="{A912AC33-205A-4F23-921C-0BC6B1243FA7}" type="presParOf" srcId="{D24E82B2-D046-44D4-8120-6ACC9AE29C7A}" destId="{B2378E7E-99E4-4DF8-AE19-B58446BE012E}" srcOrd="8" destOrd="0" presId="urn:microsoft.com/office/officeart/2005/8/layout/hierarchy2"/>
    <dgm:cxn modelId="{8DE2E41C-4D4A-4797-A6FD-5FE5C7E2EAB1}" type="presParOf" srcId="{B2378E7E-99E4-4DF8-AE19-B58446BE012E}" destId="{B0B9AFA5-8E4B-4C48-9564-1B387DD1AEE8}" srcOrd="0" destOrd="0" presId="urn:microsoft.com/office/officeart/2005/8/layout/hierarchy2"/>
    <dgm:cxn modelId="{5FCFD70B-BAD5-44EB-B46A-220BC7232B50}" type="presParOf" srcId="{D24E82B2-D046-44D4-8120-6ACC9AE29C7A}" destId="{8AB0AE68-6E11-48D1-B17B-D36C0D7803E9}" srcOrd="9" destOrd="0" presId="urn:microsoft.com/office/officeart/2005/8/layout/hierarchy2"/>
    <dgm:cxn modelId="{FAF394AF-23BB-4084-9B26-6213C8F34EF1}" type="presParOf" srcId="{8AB0AE68-6E11-48D1-B17B-D36C0D7803E9}" destId="{A8818793-FF27-4017-B73F-E498F49862EB}" srcOrd="0" destOrd="0" presId="urn:microsoft.com/office/officeart/2005/8/layout/hierarchy2"/>
    <dgm:cxn modelId="{A3CB07E8-B812-493E-9479-B4D172495B8E}" type="presParOf" srcId="{8AB0AE68-6E11-48D1-B17B-D36C0D7803E9}" destId="{F4D6AB37-8807-4F83-9340-FFC9CCD075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884C6-846B-4279-A5F6-13BF457472A0}">
      <dsp:nvSpPr>
        <dsp:cNvPr id="0" name=""/>
        <dsp:cNvSpPr/>
      </dsp:nvSpPr>
      <dsp:spPr>
        <a:xfrm>
          <a:off x="2391237" y="3599881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Index.php</a:t>
          </a:r>
          <a:endParaRPr lang="zh-TW" altLang="en-US" sz="500" kern="1200" dirty="0"/>
        </a:p>
      </dsp:txBody>
      <dsp:txXfrm>
        <a:off x="2403873" y="3612517"/>
        <a:ext cx="837556" cy="406142"/>
      </dsp:txXfrm>
    </dsp:sp>
    <dsp:sp modelId="{4252976B-9628-4FF1-B6F5-5CDB74074AE3}">
      <dsp:nvSpPr>
        <dsp:cNvPr id="0" name=""/>
        <dsp:cNvSpPr/>
      </dsp:nvSpPr>
      <dsp:spPr>
        <a:xfrm rot="16704929">
          <a:off x="2237262" y="2631212"/>
          <a:ext cx="2382250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382250" y="6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3368831" y="2577731"/>
        <a:ext cx="119112" cy="119112"/>
      </dsp:txXfrm>
    </dsp:sp>
    <dsp:sp modelId="{2E63D618-DAF3-4B8E-887B-DD67CE2503BD}">
      <dsp:nvSpPr>
        <dsp:cNvPr id="0" name=""/>
        <dsp:cNvSpPr/>
      </dsp:nvSpPr>
      <dsp:spPr>
        <a:xfrm>
          <a:off x="3602709" y="1243280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Meeting_info.php</a:t>
          </a:r>
          <a:endParaRPr lang="zh-TW" altLang="en-US" sz="500" kern="1200" dirty="0"/>
        </a:p>
      </dsp:txBody>
      <dsp:txXfrm>
        <a:off x="3615345" y="1255916"/>
        <a:ext cx="837556" cy="406142"/>
      </dsp:txXfrm>
    </dsp:sp>
    <dsp:sp modelId="{27F19372-0141-4F38-BBD9-27E46D05FE63}">
      <dsp:nvSpPr>
        <dsp:cNvPr id="0" name=""/>
        <dsp:cNvSpPr/>
      </dsp:nvSpPr>
      <dsp:spPr>
        <a:xfrm rot="17679447">
          <a:off x="4226921" y="1080817"/>
          <a:ext cx="8188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81885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4615876" y="1066421"/>
        <a:ext cx="40942" cy="40942"/>
      </dsp:txXfrm>
    </dsp:sp>
    <dsp:sp modelId="{9E7DBE22-E022-49CD-9A85-1EF022BAD952}">
      <dsp:nvSpPr>
        <dsp:cNvPr id="0" name=""/>
        <dsp:cNvSpPr/>
      </dsp:nvSpPr>
      <dsp:spPr>
        <a:xfrm>
          <a:off x="4807158" y="499090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Meeting_content.php</a:t>
          </a:r>
          <a:endParaRPr lang="zh-TW" altLang="en-US" sz="500" kern="1200" dirty="0"/>
        </a:p>
      </dsp:txBody>
      <dsp:txXfrm>
        <a:off x="4819794" y="511726"/>
        <a:ext cx="837556" cy="406142"/>
      </dsp:txXfrm>
    </dsp:sp>
    <dsp:sp modelId="{CFB39DBB-9A78-4027-9076-1A8ECDFFABA0}">
      <dsp:nvSpPr>
        <dsp:cNvPr id="0" name=""/>
        <dsp:cNvSpPr/>
      </dsp:nvSpPr>
      <dsp:spPr>
        <a:xfrm>
          <a:off x="5669986" y="708722"/>
          <a:ext cx="34513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4513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5833924" y="706169"/>
        <a:ext cx="17256" cy="17256"/>
      </dsp:txXfrm>
    </dsp:sp>
    <dsp:sp modelId="{A8DE7DDB-DA9A-430F-8737-7958AFAD17B4}">
      <dsp:nvSpPr>
        <dsp:cNvPr id="0" name=""/>
        <dsp:cNvSpPr/>
      </dsp:nvSpPr>
      <dsp:spPr>
        <a:xfrm>
          <a:off x="6015118" y="499090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Meeting_content_edit.php</a:t>
          </a:r>
          <a:endParaRPr lang="zh-TW" altLang="en-US" sz="500" kern="1200" dirty="0"/>
        </a:p>
      </dsp:txBody>
      <dsp:txXfrm>
        <a:off x="6027754" y="511726"/>
        <a:ext cx="837556" cy="406142"/>
      </dsp:txXfrm>
    </dsp:sp>
    <dsp:sp modelId="{F657408C-6942-4407-ADDA-747D45B47CB6}">
      <dsp:nvSpPr>
        <dsp:cNvPr id="0" name=""/>
        <dsp:cNvSpPr/>
      </dsp:nvSpPr>
      <dsp:spPr>
        <a:xfrm rot="18289469">
          <a:off x="6748330" y="460659"/>
          <a:ext cx="60436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0436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7035403" y="451625"/>
        <a:ext cx="30218" cy="30218"/>
      </dsp:txXfrm>
    </dsp:sp>
    <dsp:sp modelId="{B7B647F1-C17D-476C-9998-5FF728EA8C06}">
      <dsp:nvSpPr>
        <dsp:cNvPr id="0" name=""/>
        <dsp:cNvSpPr/>
      </dsp:nvSpPr>
      <dsp:spPr>
        <a:xfrm>
          <a:off x="7223078" y="2964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Meeting_content_add.php</a:t>
          </a:r>
          <a:endParaRPr lang="zh-TW" altLang="en-US" sz="500" kern="1200" dirty="0"/>
        </a:p>
      </dsp:txBody>
      <dsp:txXfrm>
        <a:off x="7235714" y="15600"/>
        <a:ext cx="837556" cy="406142"/>
      </dsp:txXfrm>
    </dsp:sp>
    <dsp:sp modelId="{340C444B-2FE6-4E38-8999-A3B54D42D568}">
      <dsp:nvSpPr>
        <dsp:cNvPr id="0" name=""/>
        <dsp:cNvSpPr/>
      </dsp:nvSpPr>
      <dsp:spPr>
        <a:xfrm>
          <a:off x="8085906" y="212596"/>
          <a:ext cx="34513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4513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8249844" y="210043"/>
        <a:ext cx="17256" cy="17256"/>
      </dsp:txXfrm>
    </dsp:sp>
    <dsp:sp modelId="{36E26F5E-B782-430D-8A3B-A1E36172DBB9}">
      <dsp:nvSpPr>
        <dsp:cNvPr id="0" name=""/>
        <dsp:cNvSpPr/>
      </dsp:nvSpPr>
      <dsp:spPr>
        <a:xfrm>
          <a:off x="8431038" y="2964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Meeting_content_addsave.php</a:t>
          </a:r>
          <a:endParaRPr lang="zh-TW" altLang="en-US" sz="500" kern="1200" dirty="0"/>
        </a:p>
      </dsp:txBody>
      <dsp:txXfrm>
        <a:off x="8443674" y="15600"/>
        <a:ext cx="837556" cy="406142"/>
      </dsp:txXfrm>
    </dsp:sp>
    <dsp:sp modelId="{93B9F453-02C3-47DE-A5E9-368DA35AA0FD}">
      <dsp:nvSpPr>
        <dsp:cNvPr id="0" name=""/>
        <dsp:cNvSpPr/>
      </dsp:nvSpPr>
      <dsp:spPr>
        <a:xfrm>
          <a:off x="6877946" y="708722"/>
          <a:ext cx="34513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4513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7041884" y="706169"/>
        <a:ext cx="17256" cy="17256"/>
      </dsp:txXfrm>
    </dsp:sp>
    <dsp:sp modelId="{64C34C73-0A92-4FA9-BE1A-4D751EB4EB07}">
      <dsp:nvSpPr>
        <dsp:cNvPr id="0" name=""/>
        <dsp:cNvSpPr/>
      </dsp:nvSpPr>
      <dsp:spPr>
        <a:xfrm>
          <a:off x="7223078" y="499090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Meeting_content_delsave.php</a:t>
          </a:r>
          <a:endParaRPr lang="zh-TW" altLang="en-US" sz="500" kern="1200" dirty="0"/>
        </a:p>
      </dsp:txBody>
      <dsp:txXfrm>
        <a:off x="7235714" y="511726"/>
        <a:ext cx="837556" cy="406142"/>
      </dsp:txXfrm>
    </dsp:sp>
    <dsp:sp modelId="{ABE85025-51E9-45D2-AA4B-0D1D17BEC98F}">
      <dsp:nvSpPr>
        <dsp:cNvPr id="0" name=""/>
        <dsp:cNvSpPr/>
      </dsp:nvSpPr>
      <dsp:spPr>
        <a:xfrm rot="3310531">
          <a:off x="6748330" y="956785"/>
          <a:ext cx="60436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0436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7035403" y="947752"/>
        <a:ext cx="30218" cy="30218"/>
      </dsp:txXfrm>
    </dsp:sp>
    <dsp:sp modelId="{3BDF7BFB-151A-4591-9DC0-678DEAD0EEB1}">
      <dsp:nvSpPr>
        <dsp:cNvPr id="0" name=""/>
        <dsp:cNvSpPr/>
      </dsp:nvSpPr>
      <dsp:spPr>
        <a:xfrm>
          <a:off x="7223078" y="995217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Meeting_content_modify.php</a:t>
          </a:r>
          <a:endParaRPr lang="zh-TW" altLang="en-US" sz="500" kern="1200" dirty="0"/>
        </a:p>
      </dsp:txBody>
      <dsp:txXfrm>
        <a:off x="7235714" y="1007853"/>
        <a:ext cx="837556" cy="406142"/>
      </dsp:txXfrm>
    </dsp:sp>
    <dsp:sp modelId="{67312C72-D503-4A89-B2E9-E43F9A931B6F}">
      <dsp:nvSpPr>
        <dsp:cNvPr id="0" name=""/>
        <dsp:cNvSpPr/>
      </dsp:nvSpPr>
      <dsp:spPr>
        <a:xfrm>
          <a:off x="8085906" y="1204849"/>
          <a:ext cx="34513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4513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8249844" y="1202296"/>
        <a:ext cx="17256" cy="17256"/>
      </dsp:txXfrm>
    </dsp:sp>
    <dsp:sp modelId="{E18F1668-CCA8-4CD2-85AA-FA1F9F086B63}">
      <dsp:nvSpPr>
        <dsp:cNvPr id="0" name=""/>
        <dsp:cNvSpPr/>
      </dsp:nvSpPr>
      <dsp:spPr>
        <a:xfrm>
          <a:off x="8431038" y="995217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Meeting_content_mdysave.php</a:t>
          </a:r>
          <a:endParaRPr lang="zh-TW" altLang="en-US" sz="500" kern="1200" dirty="0"/>
        </a:p>
      </dsp:txBody>
      <dsp:txXfrm>
        <a:off x="8443674" y="1007853"/>
        <a:ext cx="837556" cy="406142"/>
      </dsp:txXfrm>
    </dsp:sp>
    <dsp:sp modelId="{D9ADBCD5-CB34-41BA-B1CA-8EB1F6D86149}">
      <dsp:nvSpPr>
        <dsp:cNvPr id="0" name=""/>
        <dsp:cNvSpPr/>
      </dsp:nvSpPr>
      <dsp:spPr>
        <a:xfrm rot="3920553">
          <a:off x="4226921" y="1825007"/>
          <a:ext cx="8188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81885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4615876" y="1810611"/>
        <a:ext cx="40942" cy="40942"/>
      </dsp:txXfrm>
    </dsp:sp>
    <dsp:sp modelId="{69D005EE-D3AA-4DF9-BE3C-99223C56E9C0}">
      <dsp:nvSpPr>
        <dsp:cNvPr id="0" name=""/>
        <dsp:cNvSpPr/>
      </dsp:nvSpPr>
      <dsp:spPr>
        <a:xfrm>
          <a:off x="4807158" y="1987470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Meeting_edit.php</a:t>
          </a:r>
          <a:endParaRPr lang="zh-TW" altLang="en-US" sz="500" kern="1200" dirty="0"/>
        </a:p>
      </dsp:txBody>
      <dsp:txXfrm>
        <a:off x="4819794" y="2000106"/>
        <a:ext cx="837556" cy="406142"/>
      </dsp:txXfrm>
    </dsp:sp>
    <dsp:sp modelId="{8B337B5C-7435-45BF-9845-A1D21A6FDF70}">
      <dsp:nvSpPr>
        <dsp:cNvPr id="0" name=""/>
        <dsp:cNvSpPr/>
      </dsp:nvSpPr>
      <dsp:spPr>
        <a:xfrm rot="18289469">
          <a:off x="5540369" y="1949038"/>
          <a:ext cx="60436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0436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5827443" y="1940005"/>
        <a:ext cx="30218" cy="30218"/>
      </dsp:txXfrm>
    </dsp:sp>
    <dsp:sp modelId="{DB603518-6C71-433B-A61D-D5FAB11366AE}">
      <dsp:nvSpPr>
        <dsp:cNvPr id="0" name=""/>
        <dsp:cNvSpPr/>
      </dsp:nvSpPr>
      <dsp:spPr>
        <a:xfrm>
          <a:off x="6015118" y="1491343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Meeting_add.php</a:t>
          </a:r>
          <a:endParaRPr lang="zh-TW" altLang="en-US" sz="500" kern="1200" dirty="0"/>
        </a:p>
      </dsp:txBody>
      <dsp:txXfrm>
        <a:off x="6027754" y="1503979"/>
        <a:ext cx="837556" cy="406142"/>
      </dsp:txXfrm>
    </dsp:sp>
    <dsp:sp modelId="{0480C174-0A55-4CE3-87BA-CD2A96D13288}">
      <dsp:nvSpPr>
        <dsp:cNvPr id="0" name=""/>
        <dsp:cNvSpPr/>
      </dsp:nvSpPr>
      <dsp:spPr>
        <a:xfrm>
          <a:off x="6877946" y="1700975"/>
          <a:ext cx="34513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4513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7041884" y="1698422"/>
        <a:ext cx="17256" cy="17256"/>
      </dsp:txXfrm>
    </dsp:sp>
    <dsp:sp modelId="{05546DD2-A2A4-4AFA-9BE8-C0F7DDD998B2}">
      <dsp:nvSpPr>
        <dsp:cNvPr id="0" name=""/>
        <dsp:cNvSpPr/>
      </dsp:nvSpPr>
      <dsp:spPr>
        <a:xfrm>
          <a:off x="7223078" y="1491343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Meeting_addsave.php</a:t>
          </a:r>
          <a:endParaRPr lang="zh-TW" altLang="en-US" sz="500" kern="1200" dirty="0"/>
        </a:p>
      </dsp:txBody>
      <dsp:txXfrm>
        <a:off x="7235714" y="1503979"/>
        <a:ext cx="837556" cy="406142"/>
      </dsp:txXfrm>
    </dsp:sp>
    <dsp:sp modelId="{473C0890-2148-451A-A82C-0D3B2AEE7051}">
      <dsp:nvSpPr>
        <dsp:cNvPr id="0" name=""/>
        <dsp:cNvSpPr/>
      </dsp:nvSpPr>
      <dsp:spPr>
        <a:xfrm>
          <a:off x="5669986" y="2197102"/>
          <a:ext cx="34513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4513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5833924" y="2194549"/>
        <a:ext cx="17256" cy="17256"/>
      </dsp:txXfrm>
    </dsp:sp>
    <dsp:sp modelId="{745FDEB5-C4A0-4EA4-AEFE-3E31FB25523C}">
      <dsp:nvSpPr>
        <dsp:cNvPr id="0" name=""/>
        <dsp:cNvSpPr/>
      </dsp:nvSpPr>
      <dsp:spPr>
        <a:xfrm>
          <a:off x="6015118" y="1987470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Meeting_delsave.php</a:t>
          </a:r>
          <a:endParaRPr lang="zh-TW" altLang="en-US" sz="500" kern="1200" dirty="0"/>
        </a:p>
      </dsp:txBody>
      <dsp:txXfrm>
        <a:off x="6027754" y="2000106"/>
        <a:ext cx="837556" cy="406142"/>
      </dsp:txXfrm>
    </dsp:sp>
    <dsp:sp modelId="{2988A915-9C72-4B9E-B920-F13DFDA71698}">
      <dsp:nvSpPr>
        <dsp:cNvPr id="0" name=""/>
        <dsp:cNvSpPr/>
      </dsp:nvSpPr>
      <dsp:spPr>
        <a:xfrm rot="3310531">
          <a:off x="5540369" y="2445165"/>
          <a:ext cx="60436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0436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5827443" y="2436131"/>
        <a:ext cx="30218" cy="30218"/>
      </dsp:txXfrm>
    </dsp:sp>
    <dsp:sp modelId="{AF756C77-7537-41D2-A2A2-915531284E0C}">
      <dsp:nvSpPr>
        <dsp:cNvPr id="0" name=""/>
        <dsp:cNvSpPr/>
      </dsp:nvSpPr>
      <dsp:spPr>
        <a:xfrm>
          <a:off x="6015118" y="2483596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Meeting_modify.php</a:t>
          </a:r>
          <a:endParaRPr lang="zh-TW" altLang="en-US" sz="500" kern="1200" dirty="0"/>
        </a:p>
      </dsp:txBody>
      <dsp:txXfrm>
        <a:off x="6027754" y="2496232"/>
        <a:ext cx="837556" cy="406142"/>
      </dsp:txXfrm>
    </dsp:sp>
    <dsp:sp modelId="{FEBB1FF3-4FF4-49A9-9367-F828318CEE16}">
      <dsp:nvSpPr>
        <dsp:cNvPr id="0" name=""/>
        <dsp:cNvSpPr/>
      </dsp:nvSpPr>
      <dsp:spPr>
        <a:xfrm>
          <a:off x="6877946" y="2693228"/>
          <a:ext cx="34513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4513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7041884" y="2690675"/>
        <a:ext cx="17256" cy="17256"/>
      </dsp:txXfrm>
    </dsp:sp>
    <dsp:sp modelId="{CFBACB1A-3250-4A8B-A5FC-33DB030FB1C4}">
      <dsp:nvSpPr>
        <dsp:cNvPr id="0" name=""/>
        <dsp:cNvSpPr/>
      </dsp:nvSpPr>
      <dsp:spPr>
        <a:xfrm>
          <a:off x="7223078" y="2483596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Meeting_mdysave.php</a:t>
          </a:r>
          <a:endParaRPr lang="zh-TW" altLang="en-US" sz="500" kern="1200" dirty="0"/>
        </a:p>
      </dsp:txBody>
      <dsp:txXfrm>
        <a:off x="7235714" y="2496232"/>
        <a:ext cx="837556" cy="406142"/>
      </dsp:txXfrm>
    </dsp:sp>
    <dsp:sp modelId="{F325747A-6FE1-41A5-A99C-3FC32C13B52A}">
      <dsp:nvSpPr>
        <dsp:cNvPr id="0" name=""/>
        <dsp:cNvSpPr/>
      </dsp:nvSpPr>
      <dsp:spPr>
        <a:xfrm rot="20413970">
          <a:off x="3243261" y="3747497"/>
          <a:ext cx="36674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66741" y="6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3417463" y="3744404"/>
        <a:ext cx="18337" cy="18337"/>
      </dsp:txXfrm>
    </dsp:sp>
    <dsp:sp modelId="{7C3EEE75-118F-4E29-9BEA-63EE25FA0E85}">
      <dsp:nvSpPr>
        <dsp:cNvPr id="0" name=""/>
        <dsp:cNvSpPr/>
      </dsp:nvSpPr>
      <dsp:spPr>
        <a:xfrm>
          <a:off x="3599198" y="3475849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student.php</a:t>
          </a:r>
          <a:endParaRPr lang="zh-TW" altLang="en-US" sz="500" kern="1200" dirty="0"/>
        </a:p>
      </dsp:txBody>
      <dsp:txXfrm>
        <a:off x="3611834" y="3488485"/>
        <a:ext cx="837556" cy="406142"/>
      </dsp:txXfrm>
    </dsp:sp>
    <dsp:sp modelId="{9B022AE7-B55D-4B83-A3D0-01960630B1DF}">
      <dsp:nvSpPr>
        <dsp:cNvPr id="0" name=""/>
        <dsp:cNvSpPr/>
      </dsp:nvSpPr>
      <dsp:spPr>
        <a:xfrm>
          <a:off x="4462026" y="3685481"/>
          <a:ext cx="351697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51697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4629083" y="3682764"/>
        <a:ext cx="17584" cy="17584"/>
      </dsp:txXfrm>
    </dsp:sp>
    <dsp:sp modelId="{11E4B469-339D-48F6-90B4-91A43B7CF2A0}">
      <dsp:nvSpPr>
        <dsp:cNvPr id="0" name=""/>
        <dsp:cNvSpPr/>
      </dsp:nvSpPr>
      <dsp:spPr>
        <a:xfrm>
          <a:off x="4813724" y="3475849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student_edit.php</a:t>
          </a:r>
          <a:endParaRPr lang="zh-TW" altLang="en-US" sz="500" kern="1200" dirty="0"/>
        </a:p>
      </dsp:txBody>
      <dsp:txXfrm>
        <a:off x="4826360" y="3488485"/>
        <a:ext cx="837556" cy="406142"/>
      </dsp:txXfrm>
    </dsp:sp>
    <dsp:sp modelId="{18753A83-ADD4-409B-B220-97E06A80A73F}">
      <dsp:nvSpPr>
        <dsp:cNvPr id="0" name=""/>
        <dsp:cNvSpPr/>
      </dsp:nvSpPr>
      <dsp:spPr>
        <a:xfrm rot="18258618">
          <a:off x="5545515" y="3437418"/>
          <a:ext cx="600639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00639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5830819" y="3428477"/>
        <a:ext cx="30031" cy="30031"/>
      </dsp:txXfrm>
    </dsp:sp>
    <dsp:sp modelId="{37C256E2-7208-46A0-835E-AFB718C6D419}">
      <dsp:nvSpPr>
        <dsp:cNvPr id="0" name=""/>
        <dsp:cNvSpPr/>
      </dsp:nvSpPr>
      <dsp:spPr>
        <a:xfrm>
          <a:off x="6015118" y="2979723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student_add.php</a:t>
          </a:r>
          <a:endParaRPr lang="zh-TW" altLang="en-US" sz="500" kern="1200" dirty="0"/>
        </a:p>
      </dsp:txBody>
      <dsp:txXfrm>
        <a:off x="6027754" y="2992359"/>
        <a:ext cx="837556" cy="406142"/>
      </dsp:txXfrm>
    </dsp:sp>
    <dsp:sp modelId="{6C1F401D-D555-430E-8634-E92D3464F0DB}">
      <dsp:nvSpPr>
        <dsp:cNvPr id="0" name=""/>
        <dsp:cNvSpPr/>
      </dsp:nvSpPr>
      <dsp:spPr>
        <a:xfrm>
          <a:off x="6877946" y="3189355"/>
          <a:ext cx="34513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4513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7041884" y="3186802"/>
        <a:ext cx="17256" cy="17256"/>
      </dsp:txXfrm>
    </dsp:sp>
    <dsp:sp modelId="{55B2462E-F331-4960-8466-BC56B78C51EC}">
      <dsp:nvSpPr>
        <dsp:cNvPr id="0" name=""/>
        <dsp:cNvSpPr/>
      </dsp:nvSpPr>
      <dsp:spPr>
        <a:xfrm>
          <a:off x="7223078" y="2979723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student_addsave.php</a:t>
          </a:r>
          <a:endParaRPr lang="zh-TW" altLang="en-US" sz="500" kern="1200" dirty="0"/>
        </a:p>
      </dsp:txBody>
      <dsp:txXfrm>
        <a:off x="7235714" y="2992359"/>
        <a:ext cx="837556" cy="406142"/>
      </dsp:txXfrm>
    </dsp:sp>
    <dsp:sp modelId="{B628F7AA-753D-4A47-B209-DDB409323C3B}">
      <dsp:nvSpPr>
        <dsp:cNvPr id="0" name=""/>
        <dsp:cNvSpPr/>
      </dsp:nvSpPr>
      <dsp:spPr>
        <a:xfrm>
          <a:off x="5676552" y="3685481"/>
          <a:ext cx="33856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3856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5837371" y="3683092"/>
        <a:ext cx="16928" cy="16928"/>
      </dsp:txXfrm>
    </dsp:sp>
    <dsp:sp modelId="{1E48B15B-5D8E-4666-AC7C-9CCE3B93FAFE}">
      <dsp:nvSpPr>
        <dsp:cNvPr id="0" name=""/>
        <dsp:cNvSpPr/>
      </dsp:nvSpPr>
      <dsp:spPr>
        <a:xfrm>
          <a:off x="6015118" y="3475849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student_delsave.php</a:t>
          </a:r>
          <a:endParaRPr lang="zh-TW" altLang="en-US" sz="500" kern="1200" dirty="0"/>
        </a:p>
      </dsp:txBody>
      <dsp:txXfrm>
        <a:off x="6027754" y="3488485"/>
        <a:ext cx="837556" cy="406142"/>
      </dsp:txXfrm>
    </dsp:sp>
    <dsp:sp modelId="{CD393CDD-7C75-48F8-B964-6647AA0332FB}">
      <dsp:nvSpPr>
        <dsp:cNvPr id="0" name=""/>
        <dsp:cNvSpPr/>
      </dsp:nvSpPr>
      <dsp:spPr>
        <a:xfrm rot="3341382">
          <a:off x="5545515" y="3933544"/>
          <a:ext cx="600639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00639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5830819" y="3924604"/>
        <a:ext cx="30031" cy="30031"/>
      </dsp:txXfrm>
    </dsp:sp>
    <dsp:sp modelId="{0961DC6F-2313-4497-B7F0-97FE8EE7007A}">
      <dsp:nvSpPr>
        <dsp:cNvPr id="0" name=""/>
        <dsp:cNvSpPr/>
      </dsp:nvSpPr>
      <dsp:spPr>
        <a:xfrm>
          <a:off x="6015118" y="3971976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student_modify.php</a:t>
          </a:r>
          <a:endParaRPr lang="zh-TW" altLang="en-US" sz="500" kern="1200" dirty="0"/>
        </a:p>
      </dsp:txBody>
      <dsp:txXfrm>
        <a:off x="6027754" y="3984612"/>
        <a:ext cx="837556" cy="406142"/>
      </dsp:txXfrm>
    </dsp:sp>
    <dsp:sp modelId="{59BB51AA-7A1B-45D0-832F-51E80FE6B743}">
      <dsp:nvSpPr>
        <dsp:cNvPr id="0" name=""/>
        <dsp:cNvSpPr/>
      </dsp:nvSpPr>
      <dsp:spPr>
        <a:xfrm>
          <a:off x="6877946" y="4181608"/>
          <a:ext cx="34513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4513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7041884" y="4179055"/>
        <a:ext cx="17256" cy="17256"/>
      </dsp:txXfrm>
    </dsp:sp>
    <dsp:sp modelId="{5955754D-7430-4CCC-8778-AAE9D0C8BDE4}">
      <dsp:nvSpPr>
        <dsp:cNvPr id="0" name=""/>
        <dsp:cNvSpPr/>
      </dsp:nvSpPr>
      <dsp:spPr>
        <a:xfrm>
          <a:off x="7223078" y="3971976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student_mdysave.php</a:t>
          </a:r>
          <a:endParaRPr lang="zh-TW" altLang="en-US" sz="500" kern="1200" dirty="0"/>
        </a:p>
      </dsp:txBody>
      <dsp:txXfrm>
        <a:off x="7235714" y="3984612"/>
        <a:ext cx="837556" cy="406142"/>
      </dsp:txXfrm>
    </dsp:sp>
    <dsp:sp modelId="{0B44E41B-43BE-4D6B-BF41-3B7A7E30C242}">
      <dsp:nvSpPr>
        <dsp:cNvPr id="0" name=""/>
        <dsp:cNvSpPr/>
      </dsp:nvSpPr>
      <dsp:spPr>
        <a:xfrm rot="4548241">
          <a:off x="2722970" y="4491687"/>
          <a:ext cx="1407323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407323" y="6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3391449" y="4462579"/>
        <a:ext cx="70366" cy="70366"/>
      </dsp:txXfrm>
    </dsp:sp>
    <dsp:sp modelId="{7ADA2F5B-2CF3-4301-84E4-AFF6695A8C50}">
      <dsp:nvSpPr>
        <dsp:cNvPr id="0" name=""/>
        <dsp:cNvSpPr/>
      </dsp:nvSpPr>
      <dsp:spPr>
        <a:xfrm>
          <a:off x="3599198" y="4964229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Teacher.php</a:t>
          </a:r>
          <a:endParaRPr lang="zh-TW" altLang="en-US" sz="500" kern="1200" dirty="0"/>
        </a:p>
      </dsp:txBody>
      <dsp:txXfrm>
        <a:off x="3611834" y="4976865"/>
        <a:ext cx="837556" cy="406142"/>
      </dsp:txXfrm>
    </dsp:sp>
    <dsp:sp modelId="{CE868D90-34BA-45D1-A23C-C1974FA3005E}">
      <dsp:nvSpPr>
        <dsp:cNvPr id="0" name=""/>
        <dsp:cNvSpPr/>
      </dsp:nvSpPr>
      <dsp:spPr>
        <a:xfrm>
          <a:off x="4462026" y="5173860"/>
          <a:ext cx="34513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4513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4625964" y="5171308"/>
        <a:ext cx="17256" cy="17256"/>
      </dsp:txXfrm>
    </dsp:sp>
    <dsp:sp modelId="{0FAEB025-7B92-4D90-9D94-98768ABC0163}">
      <dsp:nvSpPr>
        <dsp:cNvPr id="0" name=""/>
        <dsp:cNvSpPr/>
      </dsp:nvSpPr>
      <dsp:spPr>
        <a:xfrm>
          <a:off x="4807158" y="4964229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Teacher_edit.php</a:t>
          </a:r>
          <a:endParaRPr lang="zh-TW" altLang="en-US" sz="500" kern="1200" dirty="0"/>
        </a:p>
      </dsp:txBody>
      <dsp:txXfrm>
        <a:off x="4819794" y="4976865"/>
        <a:ext cx="837556" cy="406142"/>
      </dsp:txXfrm>
    </dsp:sp>
    <dsp:sp modelId="{443A934E-292F-4F4F-9C61-522761E8DDA5}">
      <dsp:nvSpPr>
        <dsp:cNvPr id="0" name=""/>
        <dsp:cNvSpPr/>
      </dsp:nvSpPr>
      <dsp:spPr>
        <a:xfrm rot="18289469">
          <a:off x="5540369" y="4925797"/>
          <a:ext cx="60436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0436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5827443" y="4916764"/>
        <a:ext cx="30218" cy="30218"/>
      </dsp:txXfrm>
    </dsp:sp>
    <dsp:sp modelId="{6A5CBA97-E4C8-4EF3-8D1F-AFA6B9DA86BD}">
      <dsp:nvSpPr>
        <dsp:cNvPr id="0" name=""/>
        <dsp:cNvSpPr/>
      </dsp:nvSpPr>
      <dsp:spPr>
        <a:xfrm>
          <a:off x="6015118" y="4468102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Teacher_add.php</a:t>
          </a:r>
          <a:endParaRPr lang="zh-TW" altLang="en-US" sz="500" kern="1200" dirty="0"/>
        </a:p>
      </dsp:txBody>
      <dsp:txXfrm>
        <a:off x="6027754" y="4480738"/>
        <a:ext cx="837556" cy="406142"/>
      </dsp:txXfrm>
    </dsp:sp>
    <dsp:sp modelId="{0C07D046-8067-43FE-ACC1-C2EE83D3C79F}">
      <dsp:nvSpPr>
        <dsp:cNvPr id="0" name=""/>
        <dsp:cNvSpPr/>
      </dsp:nvSpPr>
      <dsp:spPr>
        <a:xfrm>
          <a:off x="6877946" y="4677734"/>
          <a:ext cx="34513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4513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7041884" y="4675181"/>
        <a:ext cx="17256" cy="17256"/>
      </dsp:txXfrm>
    </dsp:sp>
    <dsp:sp modelId="{D3ED74E4-59AE-4E55-BFD5-49CA059006C1}">
      <dsp:nvSpPr>
        <dsp:cNvPr id="0" name=""/>
        <dsp:cNvSpPr/>
      </dsp:nvSpPr>
      <dsp:spPr>
        <a:xfrm>
          <a:off x="7223078" y="4468102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Teacher_addsave.php</a:t>
          </a:r>
          <a:endParaRPr lang="zh-TW" altLang="en-US" sz="500" kern="1200" dirty="0"/>
        </a:p>
      </dsp:txBody>
      <dsp:txXfrm>
        <a:off x="7235714" y="4480738"/>
        <a:ext cx="837556" cy="406142"/>
      </dsp:txXfrm>
    </dsp:sp>
    <dsp:sp modelId="{473E24CF-3490-4E34-A498-72D5D914DE57}">
      <dsp:nvSpPr>
        <dsp:cNvPr id="0" name=""/>
        <dsp:cNvSpPr/>
      </dsp:nvSpPr>
      <dsp:spPr>
        <a:xfrm>
          <a:off x="5669986" y="5173860"/>
          <a:ext cx="34513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4513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5833924" y="5171308"/>
        <a:ext cx="17256" cy="17256"/>
      </dsp:txXfrm>
    </dsp:sp>
    <dsp:sp modelId="{1F48CF45-91DD-41CC-93C9-85C467E388B0}">
      <dsp:nvSpPr>
        <dsp:cNvPr id="0" name=""/>
        <dsp:cNvSpPr/>
      </dsp:nvSpPr>
      <dsp:spPr>
        <a:xfrm>
          <a:off x="6015118" y="4964229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Teacher_delsave.php</a:t>
          </a:r>
          <a:endParaRPr lang="zh-TW" altLang="en-US" sz="500" kern="1200" dirty="0"/>
        </a:p>
      </dsp:txBody>
      <dsp:txXfrm>
        <a:off x="6027754" y="4976865"/>
        <a:ext cx="837556" cy="406142"/>
      </dsp:txXfrm>
    </dsp:sp>
    <dsp:sp modelId="{B32BCB28-05C5-43E5-938F-C4D9124D12DB}">
      <dsp:nvSpPr>
        <dsp:cNvPr id="0" name=""/>
        <dsp:cNvSpPr/>
      </dsp:nvSpPr>
      <dsp:spPr>
        <a:xfrm rot="3310531">
          <a:off x="5540369" y="5421924"/>
          <a:ext cx="60436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0436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5827443" y="5412890"/>
        <a:ext cx="30218" cy="30218"/>
      </dsp:txXfrm>
    </dsp:sp>
    <dsp:sp modelId="{A2712F4E-C54D-4F02-BF9E-7B402CBC36A7}">
      <dsp:nvSpPr>
        <dsp:cNvPr id="0" name=""/>
        <dsp:cNvSpPr/>
      </dsp:nvSpPr>
      <dsp:spPr>
        <a:xfrm>
          <a:off x="6015118" y="5460355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Teacher_modify.php</a:t>
          </a:r>
          <a:endParaRPr lang="zh-TW" altLang="en-US" sz="500" kern="1200" dirty="0"/>
        </a:p>
      </dsp:txBody>
      <dsp:txXfrm>
        <a:off x="6027754" y="5472991"/>
        <a:ext cx="837556" cy="406142"/>
      </dsp:txXfrm>
    </dsp:sp>
    <dsp:sp modelId="{5AF78840-2B74-4902-A205-AB7FD090EC9A}">
      <dsp:nvSpPr>
        <dsp:cNvPr id="0" name=""/>
        <dsp:cNvSpPr/>
      </dsp:nvSpPr>
      <dsp:spPr>
        <a:xfrm>
          <a:off x="6877946" y="5669987"/>
          <a:ext cx="34513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4513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7041884" y="5667434"/>
        <a:ext cx="17256" cy="17256"/>
      </dsp:txXfrm>
    </dsp:sp>
    <dsp:sp modelId="{D8A838EA-AC8C-4EBB-AFFB-74FF6A3A5AB5}">
      <dsp:nvSpPr>
        <dsp:cNvPr id="0" name=""/>
        <dsp:cNvSpPr/>
      </dsp:nvSpPr>
      <dsp:spPr>
        <a:xfrm>
          <a:off x="7223078" y="5460355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teacher_mdysave.php</a:t>
          </a:r>
          <a:endParaRPr lang="zh-TW" altLang="en-US" sz="500" kern="1200" dirty="0"/>
        </a:p>
      </dsp:txBody>
      <dsp:txXfrm>
        <a:off x="7235714" y="5472991"/>
        <a:ext cx="837556" cy="406142"/>
      </dsp:txXfrm>
    </dsp:sp>
    <dsp:sp modelId="{BB958979-5BE9-441C-B275-F8AE09C13B2C}">
      <dsp:nvSpPr>
        <dsp:cNvPr id="0" name=""/>
        <dsp:cNvSpPr/>
      </dsp:nvSpPr>
      <dsp:spPr>
        <a:xfrm rot="4769441">
          <a:off x="2480524" y="4739750"/>
          <a:ext cx="189221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92215" y="6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3379326" y="4698520"/>
        <a:ext cx="94610" cy="94610"/>
      </dsp:txXfrm>
    </dsp:sp>
    <dsp:sp modelId="{21B523DE-EC17-4A1F-9E0C-3417C1E80EAC}">
      <dsp:nvSpPr>
        <dsp:cNvPr id="0" name=""/>
        <dsp:cNvSpPr/>
      </dsp:nvSpPr>
      <dsp:spPr>
        <a:xfrm>
          <a:off x="3599198" y="5460355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Login.php</a:t>
          </a:r>
          <a:endParaRPr lang="zh-TW" altLang="en-US" sz="500" kern="1200" dirty="0"/>
        </a:p>
      </dsp:txBody>
      <dsp:txXfrm>
        <a:off x="3611834" y="5472991"/>
        <a:ext cx="837556" cy="406142"/>
      </dsp:txXfrm>
    </dsp:sp>
    <dsp:sp modelId="{B2378E7E-99E4-4DF8-AE19-B58446BE012E}">
      <dsp:nvSpPr>
        <dsp:cNvPr id="0" name=""/>
        <dsp:cNvSpPr/>
      </dsp:nvSpPr>
      <dsp:spPr>
        <a:xfrm rot="4900085">
          <a:off x="2235762" y="4987813"/>
          <a:ext cx="2381739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381739" y="6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3367088" y="4934345"/>
        <a:ext cx="119086" cy="119086"/>
      </dsp:txXfrm>
    </dsp:sp>
    <dsp:sp modelId="{A8818793-FF27-4017-B73F-E498F49862EB}">
      <dsp:nvSpPr>
        <dsp:cNvPr id="0" name=""/>
        <dsp:cNvSpPr/>
      </dsp:nvSpPr>
      <dsp:spPr>
        <a:xfrm>
          <a:off x="3599198" y="5956482"/>
          <a:ext cx="862828" cy="431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/>
            <a:t>Register.php</a:t>
          </a:r>
          <a:endParaRPr lang="zh-TW" altLang="en-US" sz="500" kern="1200" dirty="0"/>
        </a:p>
      </dsp:txBody>
      <dsp:txXfrm>
        <a:off x="3611834" y="5969118"/>
        <a:ext cx="837556" cy="406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2C3C8-454B-42E4-87A1-3E3B5DF10AC8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CE945-A04D-489B-8B70-B1F38FCD0A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69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CE945-A04D-489B-8B70-B1F38FCD0AC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14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5783F-0337-4648-8184-0DD8D9C3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020EAF-DB8D-4780-8789-0CCAD05A6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94E31-B5A5-4648-8450-60EDC744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FE3E80-1041-4AF4-97D2-9C6084EE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883DD-E89D-41E6-9968-C7E24549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A0F69-9518-4E3C-A66E-111A950B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D1639F-EBF8-4F1A-B4DE-89A8702A6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EBF330-712F-4D6F-9E73-EEAF97C7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B547F-5176-4B9F-A31E-ED618D02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2CD61-658E-4454-9A43-73DD3548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57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2CB6A7-4CFA-4710-93FA-23F8951CF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74F824-9D78-478D-8D9B-E40588348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0184F3-C800-4500-8783-CB184097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FCAF00-E4C6-4805-B92A-DF337F49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F32627-5131-4986-8531-9A6D562C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3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D1C45-18DC-40DE-9827-6C824205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33ABB-C1B2-43BC-A501-A8275980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62EEE-E972-4D1F-8264-6526BF8C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ED1DD4-5BDF-4C3D-A2E9-4FACD9E7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60373C-AAFC-42A7-8A25-8DD6500A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72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30D19-FF09-401D-81DD-9DCC2A98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229C4A-E252-494A-9C4E-F50B9B8CE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241D51-BC1E-438B-8E61-1F68453E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E57BE-099D-4353-A14F-576326D5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EF8425-A8D9-4D17-ACAE-F5CF18C3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97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4A3A5-69AD-4BFF-9766-6D760A99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C73C0F-1D2A-4838-8D31-A9EB65624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071D0-D5AF-40F3-B892-1101371F8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B9EBEA-704D-49A0-B6E4-60391669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74C5DC-EC36-4E1F-8CB8-0BD0BF8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424F90-7DAF-4E57-93FF-6F6C6544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63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7AF40-8AA9-449D-8819-42542B18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08EF4D-2DEE-4835-A21F-D52FE09F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B7EEDA-83B6-431D-8310-DC4AF51B1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F254DB-81E7-455B-99B4-A9C0636E8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545B49-6445-44BB-8150-CCA9EF4F7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2866F1-0167-4312-9ACE-A4DFAC58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5A6DBF-265A-4474-A2B6-C70AB03F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BA87D75-4B0F-483F-B0B4-46B9B7E7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7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5069C-1D4E-4D7D-B3C5-A40B4DB3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FB1DE4-0AC0-4C09-939F-8F690D35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5A493F-9DDA-41A8-9930-8FA86E0B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16340A-0E2C-4689-BAD8-3E996839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5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959917-3237-4E12-84EB-E796F10C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4EEC93-C4D0-4734-9B64-2849066A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A7457C-1055-4EAD-A806-A8024CE8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59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1C166-55B1-49C4-9DF4-B9FA08DE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0A1C8-0743-4F5F-8E2B-CC40D704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FEEAEF-D9F9-454C-8BBD-97944F8E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EBDF67-8988-4D29-87A0-C9908228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E09F05-C8B1-405F-B592-1B8EBFF2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CB5301-A3C9-4870-8C9B-12DDA1C2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28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C26F3-4D16-4ED0-AB37-AF1E280E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CA3743-1F0C-448F-922E-31407A499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8D4CE5-379D-4EF5-A63E-2B2A14337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09E54D-FC0C-4AC3-960F-0D8557FD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4540-2E12-465E-A337-7C85C57A74FF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4BCCA8-9809-4A51-B03B-60A78FBD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777DEA-DDFC-4BBF-A71F-E6C2613B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53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595A3D-B327-4A5E-B8DD-A0E76831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4631A-D52A-4C8F-A8DB-6D1781C44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B1C183-7C60-4DA6-8D4E-A358D6D86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74540-2E12-465E-A337-7C85C57A74FF}" type="datetimeFigureOut">
              <a:rPr lang="zh-TW" altLang="en-US" smtClean="0"/>
              <a:t>2020/1/1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B7A65A-53CD-4468-A2FA-4CA7C2E63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CA1A02-2E13-44C8-85F8-21F8F30D0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6E8C-0865-4CE8-9F7F-6321407BE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99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D1759-CCD7-4FBB-AEB1-2300EAF1C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2C0A88-1C05-4E26-BA45-E694CA420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62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053784D0-7951-4A10-BA77-42B90803F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322229"/>
              </p:ext>
            </p:extLst>
          </p:nvPr>
        </p:nvGraphicFramePr>
        <p:xfrm>
          <a:off x="281608" y="238539"/>
          <a:ext cx="11685105" cy="6390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045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158</Words>
  <Application>Microsoft Office PowerPoint</Application>
  <PresentationFormat>寬螢幕</PresentationFormat>
  <Paragraphs>32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浩宇 王</cp:lastModifiedBy>
  <cp:revision>16</cp:revision>
  <dcterms:created xsi:type="dcterms:W3CDTF">2019-11-07T14:41:37Z</dcterms:created>
  <dcterms:modified xsi:type="dcterms:W3CDTF">2020-01-01T06:31:17Z</dcterms:modified>
</cp:coreProperties>
</file>