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711B6-C365-44EB-80F5-28674E3EF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F39826-C88E-473B-9BB3-2E949B564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E0133-0A7E-4AF8-8E77-B8F13AE5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23F1-FA49-4DC8-BBE6-F36B3AE12CA3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14FA4F-7758-468B-B241-3774F15D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DB81FB-5799-4238-9CB4-FE0EB85C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B704-A247-4984-B2C4-8C9237A7E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91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FD03E-F6CB-48A1-9C24-EEBA2FF5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19B171-70A8-4980-89F1-C4168C053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BE1844-9E0E-40D1-B881-67A6572F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23F1-FA49-4DC8-BBE6-F36B3AE12CA3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B63ED0-7E8D-453C-AC44-C2358E33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0052D-85C1-4E4F-8659-0CAA29F2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B704-A247-4984-B2C4-8C9237A7E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11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7FE432-C2BE-4A38-9589-04B7AF2CE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06F76A-97BA-47A9-AF96-E2477FB55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775864-EE3D-4A83-8315-B87E4C49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23F1-FA49-4DC8-BBE6-F36B3AE12CA3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A69802-554C-478C-AE11-74848A59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CA9D2A-FAF9-4C03-9874-311492D9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B704-A247-4984-B2C4-8C9237A7E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7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19F3E-F936-4472-AEC2-F948631C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05810B-7334-435C-A0DA-014575860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A990E0-04DE-4CA9-9D0B-C5D77EB7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23F1-FA49-4DC8-BBE6-F36B3AE12CA3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0A61F0-320D-45AD-BF66-02E6988B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0E1CDF-B596-4F80-8EFD-B9E0EE63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B704-A247-4984-B2C4-8C9237A7E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17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19D9D4-1DED-40FE-AFA1-EE1492D6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E71324-E7FD-42EE-84B5-B7FDB6DDF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9F6B1B-E4DC-4965-B989-4E4BC720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23F1-FA49-4DC8-BBE6-F36B3AE12CA3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DD92E3-5FA1-44A1-9952-B449B329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3D0CDF-D645-41EE-B556-3403DC5D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B704-A247-4984-B2C4-8C9237A7E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16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8100C-48C4-45B0-A634-31D65AE5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4258E0-1580-45AB-B101-948E7EF2C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F0F6D2-4225-4D2D-9C4D-B438EBA6D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511E5E-39CA-46B0-AACE-A760F6FF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23F1-FA49-4DC8-BBE6-F36B3AE12CA3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240082-47FE-4996-B1D3-5F54EC33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E912C6-6B9B-4CB7-A5C5-977CD881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B704-A247-4984-B2C4-8C9237A7E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99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5083C-F84E-4F12-B20F-EBB676D6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328F90-B851-48D5-BB2B-89BE52986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49731C-45D7-400C-A1EA-CB4A403B8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8ACD56A-ADA0-411F-8880-051B0ACA6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D80ED01-0CD5-4303-80AA-C4EBD558F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E37B5E-D6DD-4D6D-902E-F9F77081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23F1-FA49-4DC8-BBE6-F36B3AE12CA3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A5B4259-9160-443B-95E1-EAA3AEF5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D4F12F-9641-4AF5-B435-1DCEA343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B704-A247-4984-B2C4-8C9237A7E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5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64B66-3DEA-40CC-BB23-7836547D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D3A69B-A351-4988-9FE5-9D64051B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23F1-FA49-4DC8-BBE6-F36B3AE12CA3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13F9EE-0CB2-4E86-B879-8A30093F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27C6F5-E28F-4B8A-860F-D5E67D25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B704-A247-4984-B2C4-8C9237A7E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30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B4E702-1FE2-4740-A567-35019B27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23F1-FA49-4DC8-BBE6-F36B3AE12CA3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2518F1-76C0-44B4-973C-B58F5FCC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424153-6A4D-4694-8A5C-573A8AF6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B704-A247-4984-B2C4-8C9237A7E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681CA-C238-4200-87A1-CEE0189A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FB6B2A-EB43-43BA-9B44-1BDB8D9B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31A5B4-AAD8-42A1-AB79-F45E82C5F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E9C6FA-EB01-4D0C-A925-732C8266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23F1-FA49-4DC8-BBE6-F36B3AE12CA3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CB8845-1B73-4ECC-BD19-840FB8A6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997478-7D92-4A0D-A3A0-9B66B5BE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B704-A247-4984-B2C4-8C9237A7E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6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3607A-4DDD-41B6-8778-3A523D9C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5FEA18-EF92-4A7C-80C9-2DF5DB606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CEBD0B-0F24-4E0F-AA12-39B5E1D8E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90206E-BD99-4AB8-91E8-635562DD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23F1-FA49-4DC8-BBE6-F36B3AE12CA3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331669-E79E-4313-8A49-18F1514F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DA2D13-EAAF-4226-8594-4F48CFE7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B704-A247-4984-B2C4-8C9237A7E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94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BA5F892-2FB6-4CE4-8209-9F476732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1A052A-4251-4771-8518-B7845A92F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A36FF8-FC9E-4D5F-81C7-A6F616633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23F1-FA49-4DC8-BBE6-F36B3AE12CA3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68538F-CE02-4CFE-A702-95A650437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5CCE03-93A1-44C0-9769-689FD5881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7B704-A247-4984-B2C4-8C9237A7E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80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2E24D9-DDB7-4ABD-B4A9-92B564549782}"/>
              </a:ext>
            </a:extLst>
          </p:cNvPr>
          <p:cNvSpPr/>
          <p:nvPr/>
        </p:nvSpPr>
        <p:spPr>
          <a:xfrm>
            <a:off x="2319985" y="970935"/>
            <a:ext cx="7285703" cy="4916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E52EFD-27EF-46D2-A0F0-3BA3CBBEF71D}"/>
              </a:ext>
            </a:extLst>
          </p:cNvPr>
          <p:cNvSpPr/>
          <p:nvPr/>
        </p:nvSpPr>
        <p:spPr>
          <a:xfrm>
            <a:off x="2586312" y="970935"/>
            <a:ext cx="6726653" cy="3720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7DDD22-0E3F-4229-AACF-62E408F81FBA}"/>
              </a:ext>
            </a:extLst>
          </p:cNvPr>
          <p:cNvSpPr txBox="1"/>
          <p:nvPr/>
        </p:nvSpPr>
        <p:spPr>
          <a:xfrm>
            <a:off x="5377070" y="5407645"/>
            <a:ext cx="120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body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2A8C89-F67C-4E51-A96D-7BE87C1C35E6}"/>
              </a:ext>
            </a:extLst>
          </p:cNvPr>
          <p:cNvSpPr txBox="1"/>
          <p:nvPr/>
        </p:nvSpPr>
        <p:spPr>
          <a:xfrm>
            <a:off x="5377070" y="4145727"/>
            <a:ext cx="120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container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FA6A18-9697-4E39-A363-A374FB5C9BC6}"/>
              </a:ext>
            </a:extLst>
          </p:cNvPr>
          <p:cNvSpPr/>
          <p:nvPr/>
        </p:nvSpPr>
        <p:spPr>
          <a:xfrm>
            <a:off x="2586312" y="970935"/>
            <a:ext cx="6726653" cy="58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4635EB-C8CE-467F-B465-9AB7E816F1CB}"/>
              </a:ext>
            </a:extLst>
          </p:cNvPr>
          <p:cNvSpPr/>
          <p:nvPr/>
        </p:nvSpPr>
        <p:spPr>
          <a:xfrm>
            <a:off x="2586310" y="2149951"/>
            <a:ext cx="6726653" cy="18026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EEDC23-3414-4C4B-BBA8-F91B92255ED9}"/>
              </a:ext>
            </a:extLst>
          </p:cNvPr>
          <p:cNvSpPr/>
          <p:nvPr/>
        </p:nvSpPr>
        <p:spPr>
          <a:xfrm>
            <a:off x="2586311" y="1560443"/>
            <a:ext cx="6726653" cy="589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6AC5E50-9F96-4FDC-8AF9-0722B52CAABC}"/>
              </a:ext>
            </a:extLst>
          </p:cNvPr>
          <p:cNvSpPr txBox="1"/>
          <p:nvPr/>
        </p:nvSpPr>
        <p:spPr>
          <a:xfrm>
            <a:off x="5746474" y="1199566"/>
            <a:ext cx="6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row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11579B-DA41-4DC7-831B-45F26638FA1C}"/>
              </a:ext>
            </a:extLst>
          </p:cNvPr>
          <p:cNvSpPr txBox="1"/>
          <p:nvPr/>
        </p:nvSpPr>
        <p:spPr>
          <a:xfrm>
            <a:off x="5746474" y="1835663"/>
            <a:ext cx="6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row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7D61305-FCAB-446E-A900-38602CCC1207}"/>
              </a:ext>
            </a:extLst>
          </p:cNvPr>
          <p:cNvSpPr txBox="1"/>
          <p:nvPr/>
        </p:nvSpPr>
        <p:spPr>
          <a:xfrm>
            <a:off x="5746474" y="3507616"/>
            <a:ext cx="6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row</a:t>
            </a:r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78BCEC4-3AA9-4CDC-9AC4-0CB830F2F3A1}"/>
              </a:ext>
            </a:extLst>
          </p:cNvPr>
          <p:cNvSpPr/>
          <p:nvPr/>
        </p:nvSpPr>
        <p:spPr>
          <a:xfrm>
            <a:off x="2778482" y="1028927"/>
            <a:ext cx="1571065" cy="4924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673711BF-A60F-4CD3-9C92-444DFC3CEAED}"/>
              </a:ext>
            </a:extLst>
          </p:cNvPr>
          <p:cNvSpPr/>
          <p:nvPr/>
        </p:nvSpPr>
        <p:spPr>
          <a:xfrm>
            <a:off x="2904300" y="1099889"/>
            <a:ext cx="868844" cy="369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1E7A75FE-AB2E-4C46-9F59-76FD284A8460}"/>
              </a:ext>
            </a:extLst>
          </p:cNvPr>
          <p:cNvSpPr/>
          <p:nvPr/>
        </p:nvSpPr>
        <p:spPr>
          <a:xfrm>
            <a:off x="7675121" y="1059515"/>
            <a:ext cx="755278" cy="40970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B1BE43F-A55C-409C-A3FC-96C9F872EB94}"/>
              </a:ext>
            </a:extLst>
          </p:cNvPr>
          <p:cNvSpPr txBox="1"/>
          <p:nvPr/>
        </p:nvSpPr>
        <p:spPr>
          <a:xfrm>
            <a:off x="3026705" y="1081774"/>
            <a:ext cx="6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logo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5C74FD3-D283-4C0B-9A85-9096AAA61FBB}"/>
              </a:ext>
            </a:extLst>
          </p:cNvPr>
          <p:cNvSpPr txBox="1"/>
          <p:nvPr/>
        </p:nvSpPr>
        <p:spPr>
          <a:xfrm>
            <a:off x="3815907" y="1144055"/>
            <a:ext cx="6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col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EF0E9BCB-C043-4AF0-B97B-E6BB4317E99D}"/>
              </a:ext>
            </a:extLst>
          </p:cNvPr>
          <p:cNvSpPr/>
          <p:nvPr/>
        </p:nvSpPr>
        <p:spPr>
          <a:xfrm>
            <a:off x="7842453" y="1148233"/>
            <a:ext cx="440636" cy="25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CC8FDC56-50D2-46DA-AA46-1474350527F7}"/>
              </a:ext>
            </a:extLst>
          </p:cNvPr>
          <p:cNvSpPr/>
          <p:nvPr/>
        </p:nvSpPr>
        <p:spPr>
          <a:xfrm>
            <a:off x="8450421" y="1061328"/>
            <a:ext cx="755278" cy="40970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F849054C-023D-4AC5-8F75-B8CEA63BDE07}"/>
              </a:ext>
            </a:extLst>
          </p:cNvPr>
          <p:cNvSpPr/>
          <p:nvPr/>
        </p:nvSpPr>
        <p:spPr>
          <a:xfrm>
            <a:off x="8577709" y="1141518"/>
            <a:ext cx="440636" cy="25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15796EFC-14A1-4D68-AEBD-598812E908F6}"/>
              </a:ext>
            </a:extLst>
          </p:cNvPr>
          <p:cNvSpPr/>
          <p:nvPr/>
        </p:nvSpPr>
        <p:spPr>
          <a:xfrm>
            <a:off x="4047316" y="1682653"/>
            <a:ext cx="604462" cy="36933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0300CF92-2B51-4AF4-8AAB-7027AB9EBE34}"/>
              </a:ext>
            </a:extLst>
          </p:cNvPr>
          <p:cNvSpPr/>
          <p:nvPr/>
        </p:nvSpPr>
        <p:spPr>
          <a:xfrm>
            <a:off x="3423526" y="1672115"/>
            <a:ext cx="604462" cy="3658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622ECC08-BF09-4A64-A5D2-F6986A219214}"/>
              </a:ext>
            </a:extLst>
          </p:cNvPr>
          <p:cNvSpPr/>
          <p:nvPr/>
        </p:nvSpPr>
        <p:spPr>
          <a:xfrm>
            <a:off x="3505439" y="1724269"/>
            <a:ext cx="440636" cy="2227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E466FB1-2010-4B0E-8568-D2EE5A792CC5}"/>
              </a:ext>
            </a:extLst>
          </p:cNvPr>
          <p:cNvSpPr/>
          <p:nvPr/>
        </p:nvSpPr>
        <p:spPr>
          <a:xfrm>
            <a:off x="4111966" y="1717890"/>
            <a:ext cx="440636" cy="25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0EC5AFAC-B1D4-4489-BCFF-A35A969F290C}"/>
              </a:ext>
            </a:extLst>
          </p:cNvPr>
          <p:cNvSpPr/>
          <p:nvPr/>
        </p:nvSpPr>
        <p:spPr>
          <a:xfrm>
            <a:off x="2799736" y="1657216"/>
            <a:ext cx="604462" cy="36933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6343B3A-9755-4688-8655-F0D0315467F6}"/>
              </a:ext>
            </a:extLst>
          </p:cNvPr>
          <p:cNvSpPr/>
          <p:nvPr/>
        </p:nvSpPr>
        <p:spPr>
          <a:xfrm>
            <a:off x="2879034" y="1734030"/>
            <a:ext cx="440636" cy="2227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31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浩宇 王</dc:creator>
  <cp:lastModifiedBy>浩宇 王</cp:lastModifiedBy>
  <cp:revision>2</cp:revision>
  <dcterms:created xsi:type="dcterms:W3CDTF">2019-12-27T06:32:08Z</dcterms:created>
  <dcterms:modified xsi:type="dcterms:W3CDTF">2019-12-27T06:40:29Z</dcterms:modified>
</cp:coreProperties>
</file>