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lang="fr-FR" sz="60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Work with Streams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7D8E986-AD56-4057-8C62-3C1FDC66CBA7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1 : Read the driver list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9999" y="2790000"/>
            <a:ext cx="8187439" cy="36862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Read the file Drivers</a:t>
            </a: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.txt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Clean the 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from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unusable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lines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</a:t>
            </a:r>
            <a:endParaRPr lang="fr-FR" sz="1800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line must not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line must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only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contain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alphanumeric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caracters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+’;’and ‘.’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Driver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must not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Category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can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(S :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small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M: medium, L: large)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the 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into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Driver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object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with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and a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category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(default: Medium)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91" name="Bulle narrative : rectangle à coins arrondis 90"/>
          <p:cNvSpPr/>
          <p:nvPr/>
        </p:nvSpPr>
        <p:spPr>
          <a:xfrm>
            <a:off x="7920000" y="1440000"/>
            <a:ext cx="2338560" cy="1170000"/>
          </a:xfrm>
          <a:prstGeom prst="wedgeRoundRectCallout">
            <a:avLst>
              <a:gd name="adj1" fmla="val -40208"/>
              <a:gd name="adj2" fmla="val 71593"/>
              <a:gd name="adj3" fmla="val 16667"/>
            </a:avLst>
          </a:prstGeom>
          <a:solidFill>
            <a:srgbClr val="5EB91E"/>
          </a:solidFill>
          <a:ln w="36000">
            <a:solidFill>
              <a:srgbClr val="468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« Make it work,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Make it right,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Make it fast »</a:t>
            </a:r>
            <a:endParaRPr lang="fr-F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408240" algn="l"/>
              </a:tabLst>
            </a:pPr>
            <a:r>
              <a:rPr lang="fr-FR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Kent Beck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0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1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1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1"/>
          <p:cNvSpPr/>
          <p:nvPr/>
        </p:nvSpPr>
        <p:spPr>
          <a:xfrm>
            <a:off x="593640" y="1016640"/>
            <a:ext cx="588564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2 : Simulate the races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5099400" cy="239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1620000" y="2700000"/>
            <a:ext cx="83138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 Qualifications : for each driver compute the qualification time for each circuit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 Qualification results : for each circuit the 10 best times are qualified for the race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 Race : For all qualified drivers on each circuit compute the race time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98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100" name="Content Placeholder 2_1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ontent Placeholder 3_2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itle 4_2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3" name="Text Placeholder 5_2"/>
          <p:cNvSpPr/>
          <p:nvPr/>
        </p:nvSpPr>
        <p:spPr>
          <a:xfrm>
            <a:off x="593640" y="1016640"/>
            <a:ext cx="642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3 : Compute results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00000" y="2790000"/>
            <a:ext cx="6391800" cy="16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601640" y="2700000"/>
            <a:ext cx="725940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For each race sort the race results by time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Asign points for each driver : 10 for the winner, 9 for the second... etc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Sum the points for each driver and dertermine the podium of the Cup !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204</Words>
  <Application>Microsoft Office PowerPoint</Application>
  <PresentationFormat>Personnalisé</PresentationFormat>
  <Paragraphs>35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68</cp:revision>
  <cp:lastPrinted>2020-05-13T16:38:13Z</cp:lastPrinted>
  <dcterms:created xsi:type="dcterms:W3CDTF">2021-03-07T16:15:05Z</dcterms:created>
  <dcterms:modified xsi:type="dcterms:W3CDTF">2022-04-04T19:47:22Z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