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1.png" ContentType="image/png"/>
  <Override PartName="/ppt/media/image19.jpeg" ContentType="image/jpeg"/>
  <Override PartName="/ppt/media/image21.jpeg" ContentType="image/jpeg"/>
  <Override PartName="/ppt/media/image16.jpeg" ContentType="image/jpeg"/>
  <Override PartName="/ppt/media/image18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5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6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1" name="Valtech Logo - Dark Cover" descr=""/>
          <p:cNvPicPr/>
          <p:nvPr/>
        </p:nvPicPr>
        <p:blipFill>
          <a:blip r:embed="rId3"/>
          <a:stretch/>
        </p:blipFill>
        <p:spPr>
          <a:xfrm>
            <a:off x="1845720" y="1364040"/>
            <a:ext cx="1175760" cy="2368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1480" cy="298692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66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67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07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08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448" name="Valtech Logo - Dark Thank You" descr=""/>
          <p:cNvPicPr/>
          <p:nvPr/>
        </p:nvPicPr>
        <p:blipFill>
          <a:blip r:embed="rId3"/>
          <a:stretch/>
        </p:blipFill>
        <p:spPr>
          <a:xfrm>
            <a:off x="10355400" y="6336000"/>
            <a:ext cx="1547640" cy="312480"/>
          </a:xfrm>
          <a:prstGeom prst="rect">
            <a:avLst/>
          </a:prstGeom>
          <a:ln w="0">
            <a:noFill/>
          </a:ln>
        </p:spPr>
      </p:pic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42" name="Dash Graphic - Dark Agenda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sp>
        <p:nvSpPr>
          <p:cNvPr id="121" name="Dash Graphic - Dark Impactful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61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62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02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03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3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44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84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85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9640" cy="5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25" name="Bosy Copy Placeholder - Dark 2 Column"/>
          <p:cNvGraphicFramePr/>
          <p:nvPr/>
        </p:nvGraphicFramePr>
        <p:xfrm>
          <a:off x="600120" y="2012760"/>
          <a:ext cx="215640" cy="36432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64680"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26" name="Dash Graphic - Dark 2 Column"/>
          <p:cNvSpPr/>
          <p:nvPr/>
        </p:nvSpPr>
        <p:spPr>
          <a:xfrm flipH="1">
            <a:off x="605880" y="687960"/>
            <a:ext cx="749160" cy="1198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itle 3"/>
          <p:cNvSpPr/>
          <p:nvPr/>
        </p:nvSpPr>
        <p:spPr>
          <a:xfrm>
            <a:off x="1756080" y="2978280"/>
            <a:ext cx="7372800" cy="18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0" bIns="46800" anchor="b">
            <a:no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27" name="Subtitle 4"/>
          <p:cNvSpPr/>
          <p:nvPr/>
        </p:nvSpPr>
        <p:spPr>
          <a:xfrm>
            <a:off x="1857600" y="5200920"/>
            <a:ext cx="735948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8" name="Text Placeholder 5"/>
          <p:cNvSpPr/>
          <p:nvPr/>
        </p:nvSpPr>
        <p:spPr>
          <a:xfrm>
            <a:off x="1857240" y="5496480"/>
            <a:ext cx="73731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9" name="Slide Number Placeholder - Dark Master"/>
          <p:cNvSpPr/>
          <p:nvPr/>
        </p:nvSpPr>
        <p:spPr>
          <a:xfrm>
            <a:off x="6219000" y="6336000"/>
            <a:ext cx="4928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6C24BE5-84E6-4F58-A001-352BDE985F11}" type="slidenum">
              <a:rPr b="1" lang="de-DE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530" name="Footer Placeholder - Dark Master"/>
          <p:cNvSpPr/>
          <p:nvPr/>
        </p:nvSpPr>
        <p:spPr>
          <a:xfrm>
            <a:off x="3699720" y="6339240"/>
            <a:ext cx="2516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b="1" lang="en-GB" sz="12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760" cy="6856200"/>
          </a:xfrm>
          <a:prstGeom prst="rect">
            <a:avLst/>
          </a:prstGeom>
          <a:ln w="0">
            <a:noFill/>
          </a:ln>
        </p:spPr>
      </p:pic>
      <p:sp>
        <p:nvSpPr>
          <p:cNvPr id="532" name="Content Placeholder 2_2"/>
          <p:cNvSpPr/>
          <p:nvPr/>
        </p:nvSpPr>
        <p:spPr>
          <a:xfrm>
            <a:off x="0" y="3240"/>
            <a:ext cx="9178560" cy="68547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ontent Placeholder 3_3"/>
          <p:cNvSpPr/>
          <p:nvPr/>
        </p:nvSpPr>
        <p:spPr>
          <a:xfrm>
            <a:off x="609480" y="685800"/>
            <a:ext cx="749160" cy="12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Title 4_3"/>
          <p:cNvSpPr/>
          <p:nvPr/>
        </p:nvSpPr>
        <p:spPr>
          <a:xfrm>
            <a:off x="596880" y="1789200"/>
            <a:ext cx="6781680" cy="41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35" name="Text Placeholder 5_3"/>
          <p:cNvSpPr/>
          <p:nvPr/>
        </p:nvSpPr>
        <p:spPr>
          <a:xfrm>
            <a:off x="593640" y="1016640"/>
            <a:ext cx="456912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1 : Warm up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900000" y="2790000"/>
            <a:ext cx="239976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Check environement :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JDK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IDE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Maven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Tomcat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Git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760" cy="6856200"/>
          </a:xfrm>
          <a:prstGeom prst="rect">
            <a:avLst/>
          </a:prstGeom>
          <a:ln w="0">
            <a:noFill/>
          </a:ln>
        </p:spPr>
      </p:pic>
      <p:sp>
        <p:nvSpPr>
          <p:cNvPr id="538" name="Content Placeholder 2_0"/>
          <p:cNvSpPr/>
          <p:nvPr/>
        </p:nvSpPr>
        <p:spPr>
          <a:xfrm>
            <a:off x="0" y="3240"/>
            <a:ext cx="9178560" cy="68547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ontent Placeholder 3_1"/>
          <p:cNvSpPr/>
          <p:nvPr/>
        </p:nvSpPr>
        <p:spPr>
          <a:xfrm>
            <a:off x="609480" y="685800"/>
            <a:ext cx="749160" cy="12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Title 4_1"/>
          <p:cNvSpPr/>
          <p:nvPr/>
        </p:nvSpPr>
        <p:spPr>
          <a:xfrm>
            <a:off x="596880" y="1789200"/>
            <a:ext cx="6781680" cy="41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41" name="Text Placeholder 5_1"/>
          <p:cNvSpPr/>
          <p:nvPr/>
        </p:nvSpPr>
        <p:spPr>
          <a:xfrm>
            <a:off x="593640" y="1016640"/>
            <a:ext cx="588636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2 : Hello 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Valtech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900000" y="2790000"/>
            <a:ext cx="510012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Create a new java project with a simple module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Create a main hello world class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Run  the java program with a .class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Modify the pom.xml to create a manifest 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Run  the java program with a .class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760" cy="6856200"/>
          </a:xfrm>
          <a:prstGeom prst="rect">
            <a:avLst/>
          </a:prstGeom>
          <a:ln w="0">
            <a:noFill/>
          </a:ln>
        </p:spPr>
      </p:pic>
      <p:sp>
        <p:nvSpPr>
          <p:cNvPr id="544" name="Content Placeholder 2_1"/>
          <p:cNvSpPr/>
          <p:nvPr/>
        </p:nvSpPr>
        <p:spPr>
          <a:xfrm>
            <a:off x="0" y="3240"/>
            <a:ext cx="9178560" cy="68547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ontent Placeholder 3_2"/>
          <p:cNvSpPr/>
          <p:nvPr/>
        </p:nvSpPr>
        <p:spPr>
          <a:xfrm>
            <a:off x="609480" y="685800"/>
            <a:ext cx="749160" cy="12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itle 4_2"/>
          <p:cNvSpPr/>
          <p:nvPr/>
        </p:nvSpPr>
        <p:spPr>
          <a:xfrm>
            <a:off x="596880" y="1789200"/>
            <a:ext cx="6781680" cy="41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47" name="Text Placeholder 5_2"/>
          <p:cNvSpPr/>
          <p:nvPr/>
        </p:nvSpPr>
        <p:spPr>
          <a:xfrm>
            <a:off x="593640" y="1016640"/>
            <a:ext cx="456912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k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3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900000" y="2790000"/>
            <a:ext cx="639252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Extract a new module for the Web Service Client: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create a new module in the root module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move all elements related to the WS to the new pom.xml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create a dependency in the initial module to the new module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760" cy="6856200"/>
          </a:xfrm>
          <a:prstGeom prst="rect">
            <a:avLst/>
          </a:prstGeom>
          <a:ln w="0">
            <a:noFill/>
          </a:ln>
        </p:spPr>
      </p:pic>
      <p:sp>
        <p:nvSpPr>
          <p:cNvPr id="550" name="Content Placeholder 2_3"/>
          <p:cNvSpPr/>
          <p:nvPr/>
        </p:nvSpPr>
        <p:spPr>
          <a:xfrm>
            <a:off x="0" y="3240"/>
            <a:ext cx="9178560" cy="68547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ontent Placeholder 3_4"/>
          <p:cNvSpPr/>
          <p:nvPr/>
        </p:nvSpPr>
        <p:spPr>
          <a:xfrm>
            <a:off x="609480" y="685800"/>
            <a:ext cx="749160" cy="12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Title 4_4"/>
          <p:cNvSpPr/>
          <p:nvPr/>
        </p:nvSpPr>
        <p:spPr>
          <a:xfrm>
            <a:off x="596880" y="1789200"/>
            <a:ext cx="6781680" cy="41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53" name="Text Placeholder 5_4"/>
          <p:cNvSpPr/>
          <p:nvPr/>
        </p:nvSpPr>
        <p:spPr>
          <a:xfrm>
            <a:off x="593640" y="1016640"/>
            <a:ext cx="456912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4 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900000" y="2790000"/>
            <a:ext cx="50392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Create a facade service class in the WS module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Use the WS in the initial module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760" cy="6856200"/>
          </a:xfrm>
          <a:prstGeom prst="rect">
            <a:avLst/>
          </a:prstGeom>
          <a:ln w="0">
            <a:noFill/>
          </a:ln>
        </p:spPr>
      </p:pic>
      <p:sp>
        <p:nvSpPr>
          <p:cNvPr id="556" name="Content Placeholder 2_4"/>
          <p:cNvSpPr/>
          <p:nvPr/>
        </p:nvSpPr>
        <p:spPr>
          <a:xfrm>
            <a:off x="0" y="3240"/>
            <a:ext cx="9178560" cy="685476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ontent Placeholder 3_5"/>
          <p:cNvSpPr/>
          <p:nvPr/>
        </p:nvSpPr>
        <p:spPr>
          <a:xfrm>
            <a:off x="609480" y="685800"/>
            <a:ext cx="749160" cy="12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Title 4_5"/>
          <p:cNvSpPr/>
          <p:nvPr/>
        </p:nvSpPr>
        <p:spPr>
          <a:xfrm>
            <a:off x="596880" y="1789200"/>
            <a:ext cx="6781680" cy="41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559" name="Text Placeholder 5_5"/>
          <p:cNvSpPr/>
          <p:nvPr/>
        </p:nvSpPr>
        <p:spPr>
          <a:xfrm>
            <a:off x="593640" y="1016640"/>
            <a:ext cx="456912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5 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900000" y="2790000"/>
            <a:ext cx="501336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Check all input parameters :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each parameter length is &lt; 15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each parameter must be an integer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for each error display a specific error message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Application>LibreOffice/7.1.0.3$Linux_X86_64 LibreOffice_project/10$Build-3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2021-03-07T16:15:05Z</dcterms:created>
  <dc:creator/>
  <dc:description/>
  <dc:language>fr-FR</dc:language>
  <cp:lastModifiedBy/>
  <cp:lastPrinted>2020-05-13T16:38:13Z</cp:lastPrinted>
  <dcterms:modified xsi:type="dcterms:W3CDTF">2021-03-15T01:04:52Z</dcterms:modified>
  <cp:revision>62</cp:revision>
  <dc:subject/>
  <dc:title>Presentation 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