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3587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V Logo - Dark Master" descr=""/>
          <p:cNvPicPr/>
          <p:nvPr/>
        </p:nvPicPr>
        <p:blipFill>
          <a:blip r:embed="rId2"/>
          <a:stretch/>
        </p:blipFill>
        <p:spPr>
          <a:xfrm>
            <a:off x="11475720" y="6254640"/>
            <a:ext cx="539280" cy="539280"/>
          </a:xfrm>
          <a:prstGeom prst="rect">
            <a:avLst/>
          </a:prstGeom>
          <a:ln w="0">
            <a:noFill/>
          </a:ln>
        </p:spPr>
      </p:pic>
      <p:pic>
        <p:nvPicPr>
          <p:cNvPr id="1" name="Valtech Logo - Dark Cover" descr=""/>
          <p:cNvPicPr/>
          <p:nvPr/>
        </p:nvPicPr>
        <p:blipFill>
          <a:blip r:embed="rId3"/>
          <a:stretch/>
        </p:blipFill>
        <p:spPr>
          <a:xfrm>
            <a:off x="1845720" y="1364040"/>
            <a:ext cx="1175400" cy="236520"/>
          </a:xfrm>
          <a:prstGeom prst="rect">
            <a:avLst/>
          </a:prstGeom>
          <a:ln w="0">
            <a:noFill/>
          </a:ln>
        </p:spPr>
      </p:pic>
      <p:sp>
        <p:nvSpPr>
          <p:cNvPr id="2" name="Rectangle 31"/>
          <p:cNvSpPr/>
          <p:nvPr/>
        </p:nvSpPr>
        <p:spPr>
          <a:xfrm>
            <a:off x="1523880" y="1935000"/>
            <a:ext cx="9141120" cy="2986560"/>
          </a:xfrm>
          <a:prstGeom prst="rect">
            <a:avLst/>
          </a:prstGeom>
          <a:noFill/>
          <a:ln w="127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Click to edit the title </a:t>
            </a:r>
            <a:r>
              <a:rPr b="0" lang="fr-FR" sz="4400" spc="-1" strike="noStrike">
                <a:latin typeface="Arial"/>
              </a:rPr>
              <a:t>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ffffff">
                <a:alpha val="0"/>
              </a:srgbClr>
            </a:gs>
          </a:gsLst>
          <a:lin ang="1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V Logo - Dark Master" descr=""/>
          <p:cNvPicPr/>
          <p:nvPr/>
        </p:nvPicPr>
        <p:blipFill>
          <a:blip r:embed="rId2"/>
          <a:stretch/>
        </p:blipFill>
        <p:spPr>
          <a:xfrm>
            <a:off x="11475720" y="6254640"/>
            <a:ext cx="539280" cy="53928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Click to edit the 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3"/>
          <p:cNvSpPr/>
          <p:nvPr/>
        </p:nvSpPr>
        <p:spPr>
          <a:xfrm>
            <a:off x="1756080" y="2978280"/>
            <a:ext cx="8323920" cy="18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0" bIns="46800" anchor="b">
            <a:noAutofit/>
          </a:bodyPr>
          <a:p>
            <a:pPr>
              <a:lnSpc>
                <a:spcPct val="85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Helvetica Neue"/>
                <a:ea typeface="Helvetica Neue"/>
              </a:rPr>
              <a:t>JAVA</a:t>
            </a:r>
            <a:br/>
            <a:r>
              <a:rPr b="1" lang="en-US" sz="6000" spc="-1" strike="noStrike">
                <a:solidFill>
                  <a:srgbClr val="ffffff"/>
                </a:solidFill>
                <a:latin typeface="Helvetica Neue"/>
                <a:ea typeface="Helvetica Neue"/>
              </a:rPr>
              <a:t>Training Exercises</a:t>
            </a:r>
            <a:endParaRPr b="0" lang="fr-FR" sz="60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Helvetica Neue"/>
                <a:ea typeface="Helvetica Neue"/>
              </a:rPr>
              <a:t>Work with Streams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81" name="Subtitle 4"/>
          <p:cNvSpPr/>
          <p:nvPr/>
        </p:nvSpPr>
        <p:spPr>
          <a:xfrm>
            <a:off x="1857600" y="5200920"/>
            <a:ext cx="7359120" cy="32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Helvetica Neue"/>
                <a:ea typeface="Helvetica Neue"/>
              </a:rPr>
              <a:t>Thomas DECOSTER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2" name="Text Placeholder 5"/>
          <p:cNvSpPr/>
          <p:nvPr/>
        </p:nvSpPr>
        <p:spPr>
          <a:xfrm>
            <a:off x="1857240" y="5496480"/>
            <a:ext cx="73728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Java Senior Consultant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3" name="Slide Number Placeholder - Dark Master"/>
          <p:cNvSpPr/>
          <p:nvPr/>
        </p:nvSpPr>
        <p:spPr>
          <a:xfrm>
            <a:off x="6219000" y="6336000"/>
            <a:ext cx="49248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39D4F9BC-05F6-4160-85C3-7F1F64991350}" type="slidenum">
              <a:rPr b="1" lang="de-DE" sz="800" spc="-1" strike="noStrike">
                <a:solidFill>
                  <a:srgbClr val="202020"/>
                </a:solidFill>
                <a:latin typeface="Helvetica Neue"/>
                <a:ea typeface="Helvetica Neue"/>
              </a:rPr>
              <a:t>&lt;number&gt;</a:t>
            </a:fld>
            <a:endParaRPr b="0" lang="fr-FR" sz="800" spc="-1" strike="noStrike">
              <a:latin typeface="Arial"/>
            </a:endParaRPr>
          </a:p>
        </p:txBody>
      </p:sp>
      <p:sp>
        <p:nvSpPr>
          <p:cNvPr id="84" name="Footer Placeholder - Dark Master"/>
          <p:cNvSpPr/>
          <p:nvPr/>
        </p:nvSpPr>
        <p:spPr>
          <a:xfrm>
            <a:off x="3699720" y="6339240"/>
            <a:ext cx="25160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ctr">
            <a:noAutofit/>
          </a:bodyPr>
          <a:p>
            <a:pPr algn="r">
              <a:lnSpc>
                <a:spcPct val="100000"/>
              </a:lnSpc>
            </a:pPr>
            <a:r>
              <a:rPr b="1" lang="en-GB" sz="800" spc="-1" strike="noStrike">
                <a:solidFill>
                  <a:srgbClr val="202020"/>
                </a:solidFill>
                <a:latin typeface="Helvetica Neue"/>
                <a:ea typeface="Helvetica Neue"/>
              </a:rPr>
              <a:t>VPTT 2020 4.4.7.4 RC       </a:t>
            </a:r>
            <a:r>
              <a:rPr b="1" lang="en-GB" sz="1200" spc="-1" strike="noStrike">
                <a:solidFill>
                  <a:srgbClr val="202020"/>
                </a:solidFill>
                <a:latin typeface="Helvetica Neue"/>
                <a:ea typeface="Helvetica Neue"/>
              </a:rPr>
              <a:t>/</a:t>
            </a:r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rcRect l="0" t="0" r="25228" b="0"/>
          <a:stretch/>
        </p:blipFill>
        <p:spPr>
          <a:xfrm>
            <a:off x="4500000" y="0"/>
            <a:ext cx="7691400" cy="6855840"/>
          </a:xfrm>
          <a:prstGeom prst="rect">
            <a:avLst/>
          </a:prstGeom>
          <a:ln w="0">
            <a:noFill/>
          </a:ln>
        </p:spPr>
      </p:pic>
      <p:sp>
        <p:nvSpPr>
          <p:cNvPr id="86" name="Content Placeholder 2_2"/>
          <p:cNvSpPr/>
          <p:nvPr/>
        </p:nvSpPr>
        <p:spPr>
          <a:xfrm>
            <a:off x="0" y="3240"/>
            <a:ext cx="9178200" cy="685440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ontent Placeholder 3_3"/>
          <p:cNvSpPr/>
          <p:nvPr/>
        </p:nvSpPr>
        <p:spPr>
          <a:xfrm>
            <a:off x="609480" y="685800"/>
            <a:ext cx="748800" cy="1216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Title 4_3"/>
          <p:cNvSpPr/>
          <p:nvPr/>
        </p:nvSpPr>
        <p:spPr>
          <a:xfrm>
            <a:off x="596880" y="1789200"/>
            <a:ext cx="6781320" cy="419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89" name="Text Placeholder 5_3"/>
          <p:cNvSpPr/>
          <p:nvPr/>
        </p:nvSpPr>
        <p:spPr>
          <a:xfrm>
            <a:off x="593640" y="1016640"/>
            <a:ext cx="7506360" cy="44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Task 1 : Read the driver list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900000" y="2790000"/>
            <a:ext cx="6120000" cy="188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- Read the file Drivers.txt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- Clean the data from unusable lines 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a line must not be empty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a line must only contain alphanumeric caracters +’;’and ‘.’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Driver name must not be empty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Category can be empty (S : small, M: medium, L: large)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- Map the data into Driver object with a name and a category (default: Medium)</a:t>
            </a:r>
            <a:endParaRPr b="0" lang="fr-FR" sz="1800" spc="-1" strike="noStrike">
              <a:latin typeface="Arial"/>
            </a:endParaRPr>
          </a:p>
        </p:txBody>
      </p:sp>
    </p:spTree>
  </p:cSld>
  <p:transition spd="slow">
    <p:push dir="l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rcRect l="0" t="0" r="25228" b="0"/>
          <a:stretch/>
        </p:blipFill>
        <p:spPr>
          <a:xfrm>
            <a:off x="4500000" y="0"/>
            <a:ext cx="7691400" cy="6855840"/>
          </a:xfrm>
          <a:prstGeom prst="rect">
            <a:avLst/>
          </a:prstGeom>
          <a:ln w="0">
            <a:noFill/>
          </a:ln>
        </p:spPr>
      </p:pic>
      <p:sp>
        <p:nvSpPr>
          <p:cNvPr id="92" name="Content Placeholder 2_0"/>
          <p:cNvSpPr/>
          <p:nvPr/>
        </p:nvSpPr>
        <p:spPr>
          <a:xfrm>
            <a:off x="0" y="3240"/>
            <a:ext cx="9178200" cy="685440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ontent Placeholder 3_1"/>
          <p:cNvSpPr/>
          <p:nvPr/>
        </p:nvSpPr>
        <p:spPr>
          <a:xfrm>
            <a:off x="609480" y="685800"/>
            <a:ext cx="748800" cy="1216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Title 4_1"/>
          <p:cNvSpPr/>
          <p:nvPr/>
        </p:nvSpPr>
        <p:spPr>
          <a:xfrm>
            <a:off x="596880" y="1789200"/>
            <a:ext cx="6781320" cy="419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95" name="Text Placeholder 5_1"/>
          <p:cNvSpPr/>
          <p:nvPr/>
        </p:nvSpPr>
        <p:spPr>
          <a:xfrm>
            <a:off x="593640" y="1016640"/>
            <a:ext cx="5886000" cy="44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Task 2 : Simulate the races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900000" y="2790000"/>
            <a:ext cx="5099760" cy="23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 txBox="1"/>
          <p:nvPr/>
        </p:nvSpPr>
        <p:spPr>
          <a:xfrm>
            <a:off x="1620000" y="2700000"/>
            <a:ext cx="831420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- Qualifications : for each driver compute the qualification time for each circuit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- Qualification results : for each circuit the 10 best times are qualified for the race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- Race : For all qualified drivers on each circuit compute the race time </a:t>
            </a:r>
            <a:endParaRPr b="0" lang="fr-FR" sz="1800" spc="-1" strike="noStrike">
              <a:latin typeface="Arial"/>
            </a:endParaRPr>
          </a:p>
        </p:txBody>
      </p:sp>
    </p:spTree>
  </p:cSld>
  <p:transition spd="slow">
    <p:push dir="l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 descr=""/>
          <p:cNvPicPr/>
          <p:nvPr/>
        </p:nvPicPr>
        <p:blipFill>
          <a:blip r:embed="rId1"/>
          <a:srcRect l="0" t="0" r="25228" b="0"/>
          <a:stretch/>
        </p:blipFill>
        <p:spPr>
          <a:xfrm>
            <a:off x="4500000" y="0"/>
            <a:ext cx="7691400" cy="6855840"/>
          </a:xfrm>
          <a:prstGeom prst="rect">
            <a:avLst/>
          </a:prstGeom>
          <a:ln w="0">
            <a:noFill/>
          </a:ln>
        </p:spPr>
      </p:pic>
      <p:sp>
        <p:nvSpPr>
          <p:cNvPr id="99" name="Content Placeholder 2_1"/>
          <p:cNvSpPr/>
          <p:nvPr/>
        </p:nvSpPr>
        <p:spPr>
          <a:xfrm>
            <a:off x="0" y="3240"/>
            <a:ext cx="9178200" cy="685440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ontent Placeholder 3_2"/>
          <p:cNvSpPr/>
          <p:nvPr/>
        </p:nvSpPr>
        <p:spPr>
          <a:xfrm>
            <a:off x="609480" y="685800"/>
            <a:ext cx="748800" cy="1216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Title 4_2"/>
          <p:cNvSpPr/>
          <p:nvPr/>
        </p:nvSpPr>
        <p:spPr>
          <a:xfrm>
            <a:off x="596880" y="1789200"/>
            <a:ext cx="6781320" cy="419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02" name="Text Placeholder 5_2"/>
          <p:cNvSpPr/>
          <p:nvPr/>
        </p:nvSpPr>
        <p:spPr>
          <a:xfrm>
            <a:off x="593640" y="1016640"/>
            <a:ext cx="6426360" cy="44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Task 3 : Compute results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900000" y="2790000"/>
            <a:ext cx="6392160" cy="162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1601640" y="2700000"/>
            <a:ext cx="725976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For each race sort the race results by time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Asign points for each driver : 10 for the winner, 9 for the second... etc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Sum the points for each driver and dertermine the podium of the Cup !</a:t>
            </a:r>
            <a:endParaRPr b="0" lang="fr-FR" sz="1800" spc="-1" strike="noStrike">
              <a:latin typeface="Arial"/>
            </a:endParaRPr>
          </a:p>
        </p:txBody>
      </p:sp>
    </p:spTree>
  </p:cSld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1937</TotalTime>
  <Application>LibreOffice/7.1.0.3$Linux_X86_64 LibreOffice_project/10$Build-3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2021-03-07T16:15:05Z</dcterms:created>
  <dc:creator/>
  <dc:description/>
  <dc:language>fr-FR</dc:language>
  <cp:lastModifiedBy/>
  <cp:lastPrinted>2020-05-13T16:38:13Z</cp:lastPrinted>
  <dcterms:modified xsi:type="dcterms:W3CDTF">2021-03-23T13:01:58Z</dcterms:modified>
  <cp:revision>66</cp:revision>
  <dc:subject/>
  <dc:title>Presentation  Title Goes Here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0x010100BC7200475A1F3A4DA533D379BB7DF6E7</vt:lpwstr>
  </property>
  <property fmtid="{D5CDD505-2E9C-101B-9397-08002B2CF9AE}" pid="3" name="Notes">
    <vt:r8>1</vt:r8>
  </property>
  <property fmtid="{D5CDD505-2E9C-101B-9397-08002B2CF9AE}" pid="4" name="PresentationFormat">
    <vt:lpwstr>Widescreen</vt:lpwstr>
  </property>
  <property fmtid="{D5CDD505-2E9C-101B-9397-08002B2CF9AE}" pid="5" name="Slides">
    <vt:r8>18</vt:r8>
  </property>
</Properties>
</file>