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>
              <a:rPr dirty="0"/>
            </a:b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b="0" strike="noStrike" spc="-1" dirty="0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TDD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1 : Cup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Implement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cup : 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contains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2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dices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has a roll() :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void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same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as die)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has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getValue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() :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same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as die)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Test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Cup</a:t>
            </a:r>
          </a:p>
          <a:p>
            <a:pPr marL="742950" lvl="1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Using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actual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Then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Using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mock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Modify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Cup class to use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number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of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form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2 to 6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Update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test class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Standard </a:t>
            </a:r>
            <a:r>
              <a:rPr lang="en-US" sz="4000" spc="-1" dirty="0" err="1">
                <a:solidFill>
                  <a:srgbClr val="FFFFFF"/>
                </a:solidFill>
                <a:latin typeface="Helvetica Neue Light"/>
              </a:rPr>
              <a:t>Developpement</a:t>
            </a:r>
            <a:endParaRPr lang="fr-FR" sz="4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2 : Test Player class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Create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Unit Test for Player : 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Use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Mock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for Square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Modify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Player to use a cup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instead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of 2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dices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Check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Tests are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still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passing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Work with legacy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70833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</a:t>
            </a:r>
            <a:r>
              <a:rPr lang="en-US" sz="4000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3</a:t>
            </a: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 : Player management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9999" y="2790000"/>
            <a:ext cx="9333061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New User stories :</a:t>
            </a:r>
            <a:endParaRPr lang="fr-FR" sz="1800" b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user, I can add a player</a:t>
            </a:r>
            <a:endParaRPr lang="fr-F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user, I can remove a player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cannot remove a player if there is only 2 players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cannot add a player if there are 10 players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 reset the player number to 2 players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and complete the unit test according to user stories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the test are all failing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Implement the user stories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the tests are all successful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fr-F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Work </a:t>
            </a: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in TDD !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7258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225</Words>
  <Application>Microsoft Office PowerPoint</Application>
  <PresentationFormat>Personnalisé</PresentationFormat>
  <Paragraphs>56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69</cp:revision>
  <cp:lastPrinted>2020-05-13T16:38:13Z</cp:lastPrinted>
  <dcterms:created xsi:type="dcterms:W3CDTF">2021-03-07T16:15:05Z</dcterms:created>
  <dcterms:modified xsi:type="dcterms:W3CDTF">2022-03-27T23:24:53Z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