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12193588" cy="685800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V Logo - Dark Master"/>
          <p:cNvPicPr/>
          <p:nvPr/>
        </p:nvPicPr>
        <p:blipFill>
          <a:blip r:embed="rId14"/>
          <a:stretch/>
        </p:blipFill>
        <p:spPr>
          <a:xfrm>
            <a:off x="11475720" y="6254640"/>
            <a:ext cx="538920" cy="538920"/>
          </a:xfrm>
          <a:prstGeom prst="rect">
            <a:avLst/>
          </a:prstGeom>
          <a:ln w="0">
            <a:noFill/>
          </a:ln>
        </p:spPr>
      </p:pic>
      <p:pic>
        <p:nvPicPr>
          <p:cNvPr id="6" name="Valtech Logo - Dark Cover"/>
          <p:cNvPicPr/>
          <p:nvPr/>
        </p:nvPicPr>
        <p:blipFill>
          <a:blip r:embed="rId15"/>
          <a:stretch/>
        </p:blipFill>
        <p:spPr>
          <a:xfrm>
            <a:off x="1845720" y="1364040"/>
            <a:ext cx="1175040" cy="2361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31"/>
          <p:cNvSpPr/>
          <p:nvPr/>
        </p:nvSpPr>
        <p:spPr>
          <a:xfrm>
            <a:off x="1523880" y="1935000"/>
            <a:ext cx="9140760" cy="2986200"/>
          </a:xfrm>
          <a:prstGeom prst="rect">
            <a:avLst/>
          </a:prstGeom>
          <a:noFill/>
          <a:ln w="12708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FFFF">
                <a:alpha val="0"/>
              </a:srgbClr>
            </a:gs>
          </a:gsLst>
          <a:lin ang="1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V Logo - Dark Master"/>
          <p:cNvPicPr/>
          <p:nvPr/>
        </p:nvPicPr>
        <p:blipFill>
          <a:blip r:embed="rId14"/>
          <a:stretch/>
        </p:blipFill>
        <p:spPr>
          <a:xfrm>
            <a:off x="11475720" y="6254640"/>
            <a:ext cx="538920" cy="53892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3"/>
          <p:cNvSpPr/>
          <p:nvPr/>
        </p:nvSpPr>
        <p:spPr>
          <a:xfrm>
            <a:off x="1756080" y="2978280"/>
            <a:ext cx="8323560" cy="187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68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Helvetica Neue"/>
                <a:ea typeface="Helvetica Neue"/>
              </a:rPr>
              <a:t>JAVA</a:t>
            </a:r>
            <a:br/>
            <a:r>
              <a:rPr lang="en-US" sz="6000" b="1" strike="noStrike" spc="-1">
                <a:solidFill>
                  <a:srgbClr val="FFFFFF"/>
                </a:solidFill>
                <a:latin typeface="Helvetica Neue"/>
                <a:ea typeface="Helvetica Neue"/>
              </a:rPr>
              <a:t>Training Exercises</a:t>
            </a:r>
            <a:endParaRPr lang="fr-FR" sz="60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Helvetica Neue"/>
                <a:ea typeface="Helvetica Neue"/>
              </a:rPr>
              <a:t>Work with Streams</a:t>
            </a:r>
            <a:endParaRPr lang="fr-FR" sz="6000" b="0" strike="noStrike" spc="-1">
              <a:latin typeface="Arial"/>
            </a:endParaRPr>
          </a:p>
        </p:txBody>
      </p:sp>
      <p:sp>
        <p:nvSpPr>
          <p:cNvPr id="81" name="Subtitle 4"/>
          <p:cNvSpPr/>
          <p:nvPr/>
        </p:nvSpPr>
        <p:spPr>
          <a:xfrm>
            <a:off x="1857600" y="5200920"/>
            <a:ext cx="7358760" cy="32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Helvetica Neue"/>
                <a:ea typeface="Helvetica Neue"/>
              </a:rPr>
              <a:t>Thomas DECOSTER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2" name="Text Placeholder 5"/>
          <p:cNvSpPr/>
          <p:nvPr/>
        </p:nvSpPr>
        <p:spPr>
          <a:xfrm>
            <a:off x="1857240" y="5496480"/>
            <a:ext cx="7372440" cy="35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Helvetica Neue Light"/>
                <a:ea typeface="Helvetica Neue Light"/>
              </a:rPr>
              <a:t>Java Senior Consultant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3" name="Slide Number Placeholder - Dark Master"/>
          <p:cNvSpPr/>
          <p:nvPr/>
        </p:nvSpPr>
        <p:spPr>
          <a:xfrm>
            <a:off x="6219000" y="6336000"/>
            <a:ext cx="49212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37D8E986-AD56-4057-8C62-3C1FDC66CBA7}" type="slidenum">
              <a:rPr lang="de-DE" sz="8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1</a:t>
            </a:fld>
            <a:endParaRPr lang="fr-FR" sz="800" b="0" strike="noStrike" spc="-1">
              <a:latin typeface="Arial"/>
            </a:endParaRPr>
          </a:p>
        </p:txBody>
      </p:sp>
      <p:sp>
        <p:nvSpPr>
          <p:cNvPr id="84" name="Footer Placeholder - Dark Master"/>
          <p:cNvSpPr/>
          <p:nvPr/>
        </p:nvSpPr>
        <p:spPr>
          <a:xfrm>
            <a:off x="3699720" y="6339240"/>
            <a:ext cx="251568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8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VPTT 2020 4.4.7.4 RC       </a:t>
            </a:r>
            <a:r>
              <a:rPr lang="en-GB" sz="12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/</a:t>
            </a:r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 84"/>
          <p:cNvPicPr/>
          <p:nvPr/>
        </p:nvPicPr>
        <p:blipFill>
          <a:blip r:embed="rId2"/>
          <a:srcRect r="25225"/>
          <a:stretch/>
        </p:blipFill>
        <p:spPr>
          <a:xfrm>
            <a:off x="4500000" y="0"/>
            <a:ext cx="7691040" cy="6855480"/>
          </a:xfrm>
          <a:prstGeom prst="rect">
            <a:avLst/>
          </a:prstGeom>
          <a:ln w="0">
            <a:noFill/>
          </a:ln>
        </p:spPr>
      </p:pic>
      <p:sp>
        <p:nvSpPr>
          <p:cNvPr id="86" name="Content Placeholder 2_2"/>
          <p:cNvSpPr/>
          <p:nvPr/>
        </p:nvSpPr>
        <p:spPr>
          <a:xfrm>
            <a:off x="0" y="3240"/>
            <a:ext cx="9177840" cy="685404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ontent Placeholder 3_3"/>
          <p:cNvSpPr/>
          <p:nvPr/>
        </p:nvSpPr>
        <p:spPr>
          <a:xfrm>
            <a:off x="609480" y="685800"/>
            <a:ext cx="748440" cy="121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itle 4_3"/>
          <p:cNvSpPr/>
          <p:nvPr/>
        </p:nvSpPr>
        <p:spPr>
          <a:xfrm>
            <a:off x="596880" y="1789200"/>
            <a:ext cx="6780960" cy="419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89" name="Text Placeholder 5_3"/>
          <p:cNvSpPr/>
          <p:nvPr/>
        </p:nvSpPr>
        <p:spPr>
          <a:xfrm>
            <a:off x="593640" y="1016640"/>
            <a:ext cx="7506000" cy="44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>
                <a:solidFill>
                  <a:srgbClr val="FFFFFF"/>
                </a:solidFill>
                <a:latin typeface="Helvetica Neue Light"/>
                <a:ea typeface="Helvetica Neue Light"/>
              </a:rPr>
              <a:t>Task 1 : Read the driver list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99999" y="2790000"/>
            <a:ext cx="8187439" cy="36862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fr-F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Read the file Drivers.txt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fr-FR" sz="1800" b="0" strike="noStrike" spc="-1" dirty="0">
              <a:solidFill>
                <a:srgbClr val="FFFFFF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fr-F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Clean the data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from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unusable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lines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:</a:t>
            </a:r>
            <a:endParaRPr lang="fr-FR" sz="1800" b="0" strike="noStrike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a line must not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be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empty</a:t>
            </a:r>
            <a:endParaRPr lang="fr-FR" b="0" strike="noStrike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a line must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only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contain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alphanumeric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caracters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+’;’and ‘.’</a:t>
            </a:r>
            <a:endParaRPr lang="fr-FR" b="0" strike="noStrike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Driver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name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must not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be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empty</a:t>
            </a:r>
            <a:endParaRPr lang="fr-FR" b="0" strike="noStrike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Category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can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be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empty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(S :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small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, M: medium, L: large)</a:t>
            </a:r>
            <a:endParaRPr lang="fr-FR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fr-FR" sz="1800" b="0" strike="noStrike" spc="-1" dirty="0">
              <a:solidFill>
                <a:srgbClr val="FFFFFF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Map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the data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into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Driver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object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with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a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name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and a </a:t>
            </a:r>
            <a:r>
              <a:rPr lang="fr-FR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category</a:t>
            </a:r>
            <a:r>
              <a:rPr lang="fr-FR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(default: Medium)</a:t>
            </a:r>
            <a:endParaRPr lang="fr-FR" b="0" strike="noStrike" spc="-1" dirty="0">
              <a:latin typeface="Arial"/>
            </a:endParaRPr>
          </a:p>
        </p:txBody>
      </p:sp>
      <p:sp>
        <p:nvSpPr>
          <p:cNvPr id="91" name="Bulle narrative : rectangle à coins arrondis 90"/>
          <p:cNvSpPr/>
          <p:nvPr/>
        </p:nvSpPr>
        <p:spPr>
          <a:xfrm>
            <a:off x="7920000" y="1440000"/>
            <a:ext cx="2338560" cy="1170000"/>
          </a:xfrm>
          <a:prstGeom prst="wedgeRoundRectCallout">
            <a:avLst>
              <a:gd name="adj1" fmla="val -40208"/>
              <a:gd name="adj2" fmla="val 71593"/>
              <a:gd name="adj3" fmla="val 16667"/>
            </a:avLst>
          </a:prstGeom>
          <a:solidFill>
            <a:srgbClr val="5EB91E"/>
          </a:solidFill>
          <a:ln w="36000">
            <a:solidFill>
              <a:srgbClr val="468A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« Make it work,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Make it right,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Make it fast »</a:t>
            </a:r>
            <a:endParaRPr lang="fr-FR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tabLst>
                <a:tab pos="408240" algn="l"/>
              </a:tabLst>
            </a:pPr>
            <a:r>
              <a:rPr lang="fr-FR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Kent Beck</a:t>
            </a:r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 91"/>
          <p:cNvPicPr/>
          <p:nvPr/>
        </p:nvPicPr>
        <p:blipFill>
          <a:blip r:embed="rId2"/>
          <a:srcRect r="25225"/>
          <a:stretch/>
        </p:blipFill>
        <p:spPr>
          <a:xfrm>
            <a:off x="4500000" y="0"/>
            <a:ext cx="7691040" cy="6855480"/>
          </a:xfrm>
          <a:prstGeom prst="rect">
            <a:avLst/>
          </a:prstGeom>
          <a:ln w="0">
            <a:noFill/>
          </a:ln>
        </p:spPr>
      </p:pic>
      <p:sp>
        <p:nvSpPr>
          <p:cNvPr id="93" name="Content Placeholder 2_0"/>
          <p:cNvSpPr/>
          <p:nvPr/>
        </p:nvSpPr>
        <p:spPr>
          <a:xfrm>
            <a:off x="0" y="3240"/>
            <a:ext cx="9177840" cy="685404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ontent Placeholder 3_1"/>
          <p:cNvSpPr/>
          <p:nvPr/>
        </p:nvSpPr>
        <p:spPr>
          <a:xfrm>
            <a:off x="609480" y="685800"/>
            <a:ext cx="748440" cy="121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Title 4_1"/>
          <p:cNvSpPr/>
          <p:nvPr/>
        </p:nvSpPr>
        <p:spPr>
          <a:xfrm>
            <a:off x="596880" y="1789200"/>
            <a:ext cx="6780960" cy="419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96" name="Text Placeholder 5_1"/>
          <p:cNvSpPr/>
          <p:nvPr/>
        </p:nvSpPr>
        <p:spPr>
          <a:xfrm>
            <a:off x="593640" y="1016640"/>
            <a:ext cx="5885640" cy="44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>
                <a:solidFill>
                  <a:srgbClr val="FFFFFF"/>
                </a:solidFill>
                <a:latin typeface="Helvetica Neue Light"/>
                <a:ea typeface="Helvetica Neue Light"/>
              </a:rPr>
              <a:t>Task 2 : Simulate the races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00000" y="2790000"/>
            <a:ext cx="5099400" cy="239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Rectangle 97"/>
          <p:cNvSpPr/>
          <p:nvPr/>
        </p:nvSpPr>
        <p:spPr>
          <a:xfrm>
            <a:off x="526490" y="2616840"/>
            <a:ext cx="8313840" cy="136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- Qualifications : for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each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driver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compute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the qualification time for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each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circuit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Qualification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results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: for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each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circuit the 10 best times are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qualified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for the race</a:t>
            </a:r>
            <a:endParaRPr lang="fr-FR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fr-FR" sz="1800" b="0" strike="noStrike" spc="-1" dirty="0">
              <a:solidFill>
                <a:srgbClr val="FFFFFF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Race : For all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qualified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drivers on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each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circuit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compute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the race time 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 98"/>
          <p:cNvPicPr/>
          <p:nvPr/>
        </p:nvPicPr>
        <p:blipFill>
          <a:blip r:embed="rId2"/>
          <a:srcRect r="25225"/>
          <a:stretch/>
        </p:blipFill>
        <p:spPr>
          <a:xfrm>
            <a:off x="4500000" y="0"/>
            <a:ext cx="7691040" cy="6855480"/>
          </a:xfrm>
          <a:prstGeom prst="rect">
            <a:avLst/>
          </a:prstGeom>
          <a:ln w="0">
            <a:noFill/>
          </a:ln>
        </p:spPr>
      </p:pic>
      <p:sp>
        <p:nvSpPr>
          <p:cNvPr id="100" name="Content Placeholder 2_1"/>
          <p:cNvSpPr/>
          <p:nvPr/>
        </p:nvSpPr>
        <p:spPr>
          <a:xfrm>
            <a:off x="0" y="3240"/>
            <a:ext cx="9177840" cy="685404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ontent Placeholder 3_2"/>
          <p:cNvSpPr/>
          <p:nvPr/>
        </p:nvSpPr>
        <p:spPr>
          <a:xfrm>
            <a:off x="609480" y="685800"/>
            <a:ext cx="748440" cy="121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Title 4_2"/>
          <p:cNvSpPr/>
          <p:nvPr/>
        </p:nvSpPr>
        <p:spPr>
          <a:xfrm>
            <a:off x="596880" y="1789200"/>
            <a:ext cx="6780960" cy="419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03" name="Text Placeholder 5_2"/>
          <p:cNvSpPr/>
          <p:nvPr/>
        </p:nvSpPr>
        <p:spPr>
          <a:xfrm>
            <a:off x="593640" y="1016640"/>
            <a:ext cx="6426000" cy="44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>
                <a:solidFill>
                  <a:srgbClr val="FFFFFF"/>
                </a:solidFill>
                <a:latin typeface="Helvetica Neue Light"/>
                <a:ea typeface="Helvetica Neue Light"/>
              </a:rPr>
              <a:t>Task 3 : Compute results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00000" y="2790000"/>
            <a:ext cx="6391800" cy="162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09480" y="2232900"/>
            <a:ext cx="8832240" cy="136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For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each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race sort the race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results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by time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fr-FR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Assign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points for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each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driver : 10 for the winner, 9 for the second...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Etc</a:t>
            </a:r>
            <a:endParaRPr lang="fr-FR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fr-FR" sz="1800" b="0" strike="noStrike" spc="-1" dirty="0">
              <a:solidFill>
                <a:srgbClr val="FFFFFF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Sum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the points for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each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driver and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Arial"/>
              </a:rPr>
              <a:t>dertermine</a:t>
            </a:r>
            <a:r>
              <a:rPr lang="fr-FR" sz="1800" b="0" strike="noStrike" spc="-1" dirty="0">
                <a:solidFill>
                  <a:srgbClr val="FFFFFF"/>
                </a:solidFill>
                <a:latin typeface="Arial"/>
              </a:rPr>
              <a:t> the podium of the Cup !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2033</TotalTime>
  <Words>202</Words>
  <Application>Microsoft Office PowerPoint</Application>
  <PresentationFormat>Personnalisé</PresentationFormat>
  <Paragraphs>35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Helvetica Neue</vt:lpstr>
      <vt:lpstr>Helvetica Neue Light</vt:lpstr>
      <vt:lpstr>Symbol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 Goes Here</dc:title>
  <dc:subject/>
  <dc:creator/>
  <dc:description/>
  <cp:lastModifiedBy>Thomas Decoster</cp:lastModifiedBy>
  <cp:revision>69</cp:revision>
  <cp:lastPrinted>2020-05-13T16:38:13Z</cp:lastPrinted>
  <dcterms:created xsi:type="dcterms:W3CDTF">2021-03-07T16:15:05Z</dcterms:created>
  <dcterms:modified xsi:type="dcterms:W3CDTF">2022-04-04T21:09:13Z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0x010100BC7200475A1F3A4DA533D379BB7DF6E7</vt:lpwstr>
  </property>
  <property fmtid="{D5CDD505-2E9C-101B-9397-08002B2CF9AE}" pid="3" name="Notes">
    <vt:r8>1</vt:r8>
  </property>
  <property fmtid="{D5CDD505-2E9C-101B-9397-08002B2CF9AE}" pid="4" name="PresentationFormat">
    <vt:lpwstr>Widescreen</vt:lpwstr>
  </property>
  <property fmtid="{D5CDD505-2E9C-101B-9397-08002B2CF9AE}" pid="5" name="Slides">
    <vt:r8>18</vt:r8>
  </property>
</Properties>
</file>