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3600" cy="2347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39320" cy="298476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2480" cy="18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 Training </a:t>
            </a:r>
          </a:p>
          <a:p>
            <a:pPr>
              <a:lnSpc>
                <a:spcPct val="85000"/>
              </a:lnSpc>
            </a:pPr>
            <a:endParaRPr lang="en-US" sz="6000" b="1" strike="noStrike" spc="-1" dirty="0">
              <a:solidFill>
                <a:srgbClr val="FFFFFF"/>
              </a:solidFill>
              <a:latin typeface="Helvetica Neue"/>
              <a:ea typeface="Helvetica Neue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Chapter 3 :</a:t>
            </a:r>
            <a:r>
              <a:rPr lang="en-US" sz="6000" b="1" spc="-1">
                <a:solidFill>
                  <a:srgbClr val="FFFFFF"/>
                </a:solidFill>
                <a:latin typeface="Helvetica Neue"/>
              </a:rPr>
              <a:t> TDD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7320" cy="32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10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068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650C177-9A59-4777-99D5-D18352050BED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424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696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Rectangle 90"/>
          <p:cNvSpPr/>
          <p:nvPr/>
        </p:nvSpPr>
        <p:spPr>
          <a:xfrm>
            <a:off x="968760" y="1912320"/>
            <a:ext cx="5690160" cy="47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Collections Family: Arrays, Collections, Sets, Maps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Generics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Annotations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Bean/POJO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Immutable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Singleton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Service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38920" cy="6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Array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97"/>
          <p:cNvSpPr/>
          <p:nvPr/>
        </p:nvSpPr>
        <p:spPr>
          <a:xfrm>
            <a:off x="540000" y="3960000"/>
            <a:ext cx="5758920" cy="212688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anArray = 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{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int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= </a:t>
            </a:r>
            <a:r>
              <a:rPr lang="fr-FR" sz="9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&lt; anArray.</a:t>
            </a:r>
            <a:r>
              <a:rPr lang="fr-FR" sz="9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length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i++)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.println(anArray[i])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 String element : anArray)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"Element : "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+ element)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0000" y="2250000"/>
            <a:ext cx="1206720" cy="85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Fixed size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117</Words>
  <Application>Microsoft Office PowerPoint</Application>
  <PresentationFormat>Personnalisé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DejaVu Sans Mono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108</cp:revision>
  <cp:lastPrinted>2020-05-13T16:38:13Z</cp:lastPrinted>
  <dcterms:created xsi:type="dcterms:W3CDTF">2021-03-07T16:15:05Z</dcterms:created>
  <dcterms:modified xsi:type="dcterms:W3CDTF">2022-03-20T18:44:50Z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