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>
              <a:rPr dirty="0"/>
            </a:b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lang="fr-FR" sz="6000" spc="-1" dirty="0">
              <a:solidFill>
                <a:srgbClr val="FFFFFF"/>
              </a:solidFill>
              <a:latin typeface="Arial"/>
              <a:ea typeface="Helvetica Neue"/>
            </a:endParaRPr>
          </a:p>
          <a:p>
            <a:pPr>
              <a:lnSpc>
                <a:spcPct val="85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Arial"/>
              </a:rPr>
              <a:t>WEB</a:t>
            </a: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7D8E986-AD56-4057-8C62-3C1FDC66CBA7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Create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new Module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i="1" spc="-1" dirty="0" err="1">
                <a:solidFill>
                  <a:srgbClr val="FFFFFF"/>
                </a:solidFill>
                <a:latin typeface="Arial"/>
              </a:rPr>
              <a:t>spring</a:t>
            </a:r>
            <a:r>
              <a:rPr lang="fr-FR" i="1" spc="-1" dirty="0">
                <a:solidFill>
                  <a:srgbClr val="FFFFFF"/>
                </a:solidFill>
                <a:latin typeface="Arial"/>
              </a:rPr>
              <a:t>-boot-starter-web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dependency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spring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-boot-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maven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-plugin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plugin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the main @SpringBootApplication class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Run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with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mvn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spring-boot:run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Create Spring Boot Module</a:t>
            </a:r>
            <a:endParaRPr lang="fr-FR" sz="4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695118" cy="318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@RestController annotation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@RequestMapping to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controller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with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@Get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Add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@Componentscan in a @Configuration class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@Import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configuraiton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class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Test the GET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Create A Controller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438704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Add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@PathVariable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parameter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Check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that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parameter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is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an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integer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r>
              <a:rPr lang="fr-FR" spc="-1" dirty="0">
                <a:solidFill>
                  <a:srgbClr val="FFFFFF"/>
                </a:solidFill>
                <a:latin typeface="Arial"/>
              </a:rPr>
              <a:t>- 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Create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@Configuration in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ws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-client</a:t>
            </a:r>
          </a:p>
          <a:p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Import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ws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-client configuration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Use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ConversionService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to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transform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parameter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into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String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Call a service layer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149790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695118" cy="318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Create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POJO to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contain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answer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Transform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the GET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to return the POJO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Use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error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management to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respond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400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bad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request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when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the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parameter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is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not </a:t>
            </a:r>
            <a:r>
              <a:rPr lang="fr-FR" spc="-1">
                <a:solidFill>
                  <a:srgbClr val="FFFFFF"/>
                </a:solidFill>
                <a:latin typeface="Arial"/>
              </a:rPr>
              <a:t>a String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Use a POJO / handle </a:t>
            </a:r>
            <a:r>
              <a:rPr lang="en-US" sz="4000" spc="-1" dirty="0" err="1">
                <a:solidFill>
                  <a:srgbClr val="FFFFFF"/>
                </a:solidFill>
                <a:latin typeface="Helvetica Neue Light"/>
              </a:rPr>
              <a:t>erros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24806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156</Words>
  <Application>Microsoft Office PowerPoint</Application>
  <PresentationFormat>Personnalisé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76</cp:revision>
  <cp:lastPrinted>2020-05-13T16:38:13Z</cp:lastPrinted>
  <dcterms:created xsi:type="dcterms:W3CDTF">2021-03-07T16:15:05Z</dcterms:created>
  <dcterms:modified xsi:type="dcterms:W3CDTF">2022-04-04T13:45:27Z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