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438F-C305-4D71-9D55-0BCD37ABC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60084-DDB8-4618-969B-ADB8A77CF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503D-6D1A-4754-BFF6-283697F4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ADCE-B3CE-49ED-B251-4E998AAB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F088-C253-4811-A40E-7CE3808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0905-93FB-46FF-BB1A-74F8B186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49696-57A7-4D09-B946-E519BA36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B87B-1334-4DB2-9028-C74A1666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01ED-7BCE-4F8D-9E56-ECFEBBE0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2796-58F1-4340-9D87-AE2B66AE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8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803E8-153F-479F-A9BF-C0ED18C6B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2C243-9B34-4974-A1AC-BBA897176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C872-BFBC-44DA-92C3-A862B1B3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FD64-8517-4320-A176-B98368CC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0731-CEF6-41F3-BC2F-DA148119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6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EC77-616A-46C9-B307-A043B0E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D01-037D-4B62-897D-07D7AB1A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4969-6E1B-46FA-A56E-3388AA7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C880-E16E-4E96-B409-2CB36A53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0B2D-D716-44AD-A722-F61A03AA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5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B61B-7895-4A13-8FD5-C872777A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62FA-D1AE-4921-861A-33F1D7F4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00BA-4A2E-4BA5-B6A1-D154BFA3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6C54-D8DA-41B5-81D2-2C0307A6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A73-5E05-4F7F-9D31-44EC59FA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3339-5862-46E7-AE63-C5FD6A3F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961C-39C2-499F-98F6-CC907F796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A0B4-6BB5-483B-B6EA-947A0D48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BF8B1-F91C-4515-B372-3979FAF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AB3F7-99A7-4F92-98DC-D2C1555D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EA873-3983-4D22-831E-CBF93A89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8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7607-5B3F-4184-BC61-5D8829FD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ED9C-5FC2-46BF-A59E-29C25AD0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2FBE-7C0A-4501-9582-ADD49F372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ADC97-8C84-4F81-B9D4-52A293B7A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5220-1BE8-4FDE-BF4A-DF823035B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31F4E-5192-4C27-8AC2-4EB08954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BFF0F-937F-4835-9EF4-DF021DB5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55278-8C97-4BF5-B9E4-24E1EA23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4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0F9-8F33-4DD5-BDBF-1575F7A5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FF992-B4C0-48AD-AC16-1AFDC71B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80B6-4B3B-45A2-9801-FDC9AFB9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63A14-2585-4564-9297-6A7C4AD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5EDE8-3EA0-4338-B835-3B63FD02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5419-F41A-4ED9-9B1E-D93772C5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82D7A-4148-450B-8441-2F10D001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A84F-4C6F-4B26-A78C-AF7A04F3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61FE-5BBB-4A01-B977-23148ABA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69F6-420B-4172-8835-A63E4708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36D4-8581-4DDD-935A-680239F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2B57-254B-4C7D-88D6-575B50B1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E560-B77A-4D3F-A39C-5AE55939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CFAA-2CDC-4B77-91BA-FB0C1386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16B71-B40D-448E-ABF4-667358E4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C8BCC-8043-4CBB-A06F-512FBC07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DD116-734B-4A1D-99C7-6BC5953A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0BB38-A974-4B35-821E-1E200E31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FF9CD-AFDC-4E07-AFE9-0514CAF6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7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89D45-9C7C-4226-BFE0-3ADDB015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56CBC-E838-4A47-8113-FD65285C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5E63-A3B5-41B7-9E99-94A7C433C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D610-36BB-493B-A841-521C04F4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79BF-10C7-40E0-8F4B-1F7508B7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3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C3584F-5BDE-4457-9527-E89F97A41187}"/>
              </a:ext>
            </a:extLst>
          </p:cNvPr>
          <p:cNvGrpSpPr/>
          <p:nvPr/>
        </p:nvGrpSpPr>
        <p:grpSpPr>
          <a:xfrm>
            <a:off x="954790" y="1631812"/>
            <a:ext cx="8571968" cy="3245001"/>
            <a:chOff x="954790" y="1631812"/>
            <a:chExt cx="8571968" cy="3245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752D776-EF66-4B2E-8729-BA7D094CE487}"/>
                </a:ext>
              </a:extLst>
            </p:cNvPr>
            <p:cNvGrpSpPr/>
            <p:nvPr/>
          </p:nvGrpSpPr>
          <p:grpSpPr>
            <a:xfrm>
              <a:off x="954790" y="1631812"/>
              <a:ext cx="8571968" cy="3245001"/>
              <a:chOff x="1067332" y="1523178"/>
              <a:chExt cx="8571968" cy="324500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4426123-A83A-4483-9BFC-5500BD781FA4}"/>
                  </a:ext>
                </a:extLst>
              </p:cNvPr>
              <p:cNvGrpSpPr/>
              <p:nvPr/>
            </p:nvGrpSpPr>
            <p:grpSpPr>
              <a:xfrm>
                <a:off x="1067332" y="1523178"/>
                <a:ext cx="8571968" cy="3190026"/>
                <a:chOff x="1505243" y="95185"/>
                <a:chExt cx="8571968" cy="319002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4BB00F-F941-470F-949D-5F676E73FC51}"/>
                    </a:ext>
                  </a:extLst>
                </p:cNvPr>
                <p:cNvSpPr/>
                <p:nvPr/>
              </p:nvSpPr>
              <p:spPr>
                <a:xfrm>
                  <a:off x="1505244" y="100148"/>
                  <a:ext cx="8571967" cy="31850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61000">
                      <a:schemeClr val="accent1">
                        <a:lumMod val="40000"/>
                        <a:lumOff val="60000"/>
                      </a:schemeClr>
                    </a:gs>
                    <a:gs pos="43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F619EE-AAC1-4A4E-98CA-41B930DC018D}"/>
                    </a:ext>
                  </a:extLst>
                </p:cNvPr>
                <p:cNvSpPr txBox="1"/>
                <p:nvPr/>
              </p:nvSpPr>
              <p:spPr>
                <a:xfrm>
                  <a:off x="3274689" y="555674"/>
                  <a:ext cx="477797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5400" b="1" dirty="0">
                      <a:latin typeface="Abadi Extra Light" panose="020B0204020104020204" pitchFamily="34" charset="0"/>
                    </a:rPr>
                    <a:t>Press to Impress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74ADAA-61FF-4446-900A-2A68663362CB}"/>
                    </a:ext>
                  </a:extLst>
                </p:cNvPr>
                <p:cNvSpPr txBox="1"/>
                <p:nvPr/>
              </p:nvSpPr>
              <p:spPr>
                <a:xfrm>
                  <a:off x="2538575" y="1426122"/>
                  <a:ext cx="52966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dirty="0">
                      <a:latin typeface="Abadi Extra Light" panose="020B0604020202020204" pitchFamily="34" charset="0"/>
                    </a:rPr>
                    <a:t>mandy.allen@hotmail.com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BEC560-09A7-42BB-A22C-755C83F2AB8D}"/>
                    </a:ext>
                  </a:extLst>
                </p:cNvPr>
                <p:cNvSpPr txBox="1"/>
                <p:nvPr/>
              </p:nvSpPr>
              <p:spPr>
                <a:xfrm>
                  <a:off x="5108800" y="2275020"/>
                  <a:ext cx="27264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200" dirty="0">
                      <a:latin typeface="Abadi Extra Light" panose="020B0204020104020204" pitchFamily="34" charset="0"/>
                    </a:rPr>
                    <a:t>07855247745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65700C-9DE6-4B49-B73A-CD16233B9E62}"/>
                    </a:ext>
                  </a:extLst>
                </p:cNvPr>
                <p:cNvSpPr/>
                <p:nvPr/>
              </p:nvSpPr>
              <p:spPr>
                <a:xfrm>
                  <a:off x="1505243" y="3018270"/>
                  <a:ext cx="6735717" cy="14577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188C11D-2D54-4EF7-9382-A548CE0D776B}"/>
                    </a:ext>
                  </a:extLst>
                </p:cNvPr>
                <p:cNvSpPr/>
                <p:nvPr/>
              </p:nvSpPr>
              <p:spPr>
                <a:xfrm>
                  <a:off x="1505243" y="95185"/>
                  <a:ext cx="8571967" cy="11901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C7CAB82-323A-4368-B8E7-44DB619822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16" t="11481" r="35384" b="24630"/>
              <a:stretch/>
            </p:blipFill>
            <p:spPr>
              <a:xfrm>
                <a:off x="7926111" y="1642193"/>
                <a:ext cx="1458087" cy="3125986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42F0F5-8D46-4965-BB4B-B5969D3F9EBD}"/>
                </a:ext>
              </a:extLst>
            </p:cNvPr>
            <p:cNvSpPr/>
            <p:nvPr/>
          </p:nvSpPr>
          <p:spPr>
            <a:xfrm>
              <a:off x="954790" y="4702823"/>
              <a:ext cx="6735717" cy="119015"/>
            </a:xfrm>
            <a:prstGeom prst="rect">
              <a:avLst/>
            </a:prstGeom>
            <a:solidFill>
              <a:srgbClr val="D210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555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6E92AD-B48B-4219-AF83-DA702FF1C7C1}"/>
              </a:ext>
            </a:extLst>
          </p:cNvPr>
          <p:cNvGrpSpPr/>
          <p:nvPr/>
        </p:nvGrpSpPr>
        <p:grpSpPr>
          <a:xfrm>
            <a:off x="947011" y="967156"/>
            <a:ext cx="8569824" cy="2012840"/>
            <a:chOff x="947011" y="967156"/>
            <a:chExt cx="8569824" cy="20128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E49A2F-4D13-41B6-A7BC-6E68ABE8B52F}"/>
                </a:ext>
              </a:extLst>
            </p:cNvPr>
            <p:cNvSpPr/>
            <p:nvPr/>
          </p:nvSpPr>
          <p:spPr>
            <a:xfrm>
              <a:off x="947011" y="967156"/>
              <a:ext cx="8568000" cy="19757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61000">
                  <a:schemeClr val="accent1">
                    <a:lumMod val="40000"/>
                    <a:lumOff val="60000"/>
                  </a:schemeClr>
                </a:gs>
                <a:gs pos="4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426123-A83A-4483-9BFC-5500BD781FA4}"/>
                </a:ext>
              </a:extLst>
            </p:cNvPr>
            <p:cNvGrpSpPr/>
            <p:nvPr/>
          </p:nvGrpSpPr>
          <p:grpSpPr>
            <a:xfrm>
              <a:off x="948835" y="973784"/>
              <a:ext cx="8568000" cy="1975732"/>
              <a:chOff x="1505243" y="109253"/>
              <a:chExt cx="8568000" cy="197573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F619EE-AAC1-4A4E-98CA-41B930DC018D}"/>
                  </a:ext>
                </a:extLst>
              </p:cNvPr>
              <p:cNvSpPr txBox="1"/>
              <p:nvPr/>
            </p:nvSpPr>
            <p:spPr>
              <a:xfrm>
                <a:off x="3274689" y="555674"/>
                <a:ext cx="47779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b="1" dirty="0">
                    <a:latin typeface="Abadi Extra Light" panose="020B0204020104020204" pitchFamily="34" charset="0"/>
                  </a:rPr>
                  <a:t>Press to Impress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C84EE3-877D-4531-B91B-DAD69472B6F4}"/>
                  </a:ext>
                </a:extLst>
              </p:cNvPr>
              <p:cNvSpPr/>
              <p:nvPr/>
            </p:nvSpPr>
            <p:spPr>
              <a:xfrm>
                <a:off x="1505243" y="1969033"/>
                <a:ext cx="7527044" cy="115952"/>
              </a:xfrm>
              <a:prstGeom prst="rect">
                <a:avLst/>
              </a:prstGeom>
              <a:solidFill>
                <a:srgbClr val="D210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65700C-9DE6-4B49-B73A-CD16233B9E62}"/>
                  </a:ext>
                </a:extLst>
              </p:cNvPr>
              <p:cNvSpPr/>
              <p:nvPr/>
            </p:nvSpPr>
            <p:spPr>
              <a:xfrm>
                <a:off x="1505243" y="1863017"/>
                <a:ext cx="7527044" cy="1159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88C11D-2D54-4EF7-9382-A548CE0D776B}"/>
                  </a:ext>
                </a:extLst>
              </p:cNvPr>
              <p:cNvSpPr/>
              <p:nvPr/>
            </p:nvSpPr>
            <p:spPr>
              <a:xfrm>
                <a:off x="1505243" y="109253"/>
                <a:ext cx="8568000" cy="884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C7CAB82-323A-4368-B8E7-44DB61982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16" t="11481" r="35384" b="24630"/>
            <a:stretch/>
          </p:blipFill>
          <p:spPr>
            <a:xfrm>
              <a:off x="8526679" y="1062240"/>
              <a:ext cx="894520" cy="1917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269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Allen</dc:creator>
  <cp:lastModifiedBy>Chloe Allen</cp:lastModifiedBy>
  <cp:revision>11</cp:revision>
  <dcterms:created xsi:type="dcterms:W3CDTF">2019-07-23T11:56:49Z</dcterms:created>
  <dcterms:modified xsi:type="dcterms:W3CDTF">2019-07-24T14:59:15Z</dcterms:modified>
</cp:coreProperties>
</file>