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89D1F-7BB7-4ADD-8F77-7F70E8BBAC5A}" type="datetimeFigureOut">
              <a:rPr lang="en-CA" smtClean="0"/>
              <a:t>2024-10-18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FBED-0A9E-49F0-ACA6-D4D11A9A75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2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C4E5-DD1C-48B4-B2DD-45743681D432}" type="datetime1">
              <a:rPr lang="en-CA" smtClean="0"/>
              <a:t>2024-10-18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C5BDC-C3C2-5745-A3B7-2B0B7E9E3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602" b="36269"/>
          <a:stretch/>
        </p:blipFill>
        <p:spPr>
          <a:xfrm>
            <a:off x="-8546" y="3429000"/>
            <a:ext cx="4529745" cy="3435824"/>
          </a:xfrm>
          <a:prstGeom prst="rect">
            <a:avLst/>
          </a:prstGeom>
        </p:spPr>
      </p:pic>
      <p:pic>
        <p:nvPicPr>
          <p:cNvPr id="8" name="Picture 7" descr="university of manitoba logo">
            <a:extLst>
              <a:ext uri="{FF2B5EF4-FFF2-40B4-BE49-F238E27FC236}">
                <a16:creationId xmlns:a16="http://schemas.microsoft.com/office/drawing/2014/main" id="{BD47C679-492C-9841-8DA5-261B4E421C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82664" y="4969566"/>
            <a:ext cx="2932603" cy="14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8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0713-B60E-46B6-B1EE-8BC152853313}" type="datetime1">
              <a:rPr lang="en-CA" smtClean="0"/>
              <a:t>2024-10-18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00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025D2-6D4C-4F7F-BFC7-03000844DFA4}" type="datetime1">
              <a:rPr lang="en-CA" smtClean="0"/>
              <a:t>2024-10-18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4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7D6F-712A-419A-AFBC-47C5839A9B00}" type="datetime1">
              <a:rPr lang="en-CA" smtClean="0"/>
              <a:t>2024-10-18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50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0429-8740-4E82-ADB5-F4186BB09F9C}" type="datetime1">
              <a:rPr lang="en-CA" smtClean="0"/>
              <a:t>2024-10-18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33E-A484-4A16-94FE-4ECAB77AB604}" type="datetime1">
              <a:rPr lang="en-CA" smtClean="0"/>
              <a:t>2024-10-18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72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DFA8-E94D-4550-BDB6-B2C843EC4D43}" type="datetime1">
              <a:rPr lang="en-CA" smtClean="0"/>
              <a:t>2024-10-18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17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A93B-AA23-4EC7-BC83-4715109BAB7F}" type="datetime1">
              <a:rPr lang="en-CA" smtClean="0"/>
              <a:t>2024-10-18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6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F5C4-9F1B-42DB-AB6E-864FD2208BB6}" type="datetime1">
              <a:rPr lang="en-CA" smtClean="0"/>
              <a:t>2024-10-18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5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E75-1391-4BA4-9229-40512C055515}" type="datetime1">
              <a:rPr lang="en-CA" smtClean="0"/>
              <a:t>2024-10-18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96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88F7-A4E0-4641-980E-A4F346EC4DF1}" type="datetime1">
              <a:rPr lang="en-CA" smtClean="0"/>
              <a:t>2024-10-18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62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681DB75-BDC7-4B66-9755-DAFC4CD8D557}" type="datetime1">
              <a:rPr lang="en-CA" smtClean="0"/>
              <a:pPr/>
              <a:t>2024-10-18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847FEA-13B1-431F-A8D1-A9569EFF8C8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09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Title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COMP 4710 (Fall </a:t>
            </a:r>
            <a:r>
              <a:rPr lang="en-CA" dirty="0" smtClean="0"/>
              <a:t>2024)</a:t>
            </a:r>
            <a:endParaRPr lang="en-CA" dirty="0" smtClean="0"/>
          </a:p>
          <a:p>
            <a:r>
              <a:rPr lang="en-CA" dirty="0" smtClean="0"/>
              <a:t>Group #</a:t>
            </a:r>
          </a:p>
          <a:p>
            <a:r>
              <a:rPr lang="en-CA" dirty="0" smtClean="0"/>
              <a:t>Member name 1</a:t>
            </a:r>
            <a:br>
              <a:rPr lang="en-CA" dirty="0" smtClean="0"/>
            </a:br>
            <a:r>
              <a:rPr lang="en-CA" dirty="0" smtClean="0"/>
              <a:t>Member name 2</a:t>
            </a:r>
            <a:br>
              <a:rPr lang="en-CA" dirty="0" smtClean="0"/>
            </a:br>
            <a:r>
              <a:rPr lang="en-CA" dirty="0" smtClean="0"/>
              <a:t>Member name 3</a:t>
            </a:r>
            <a:br>
              <a:rPr lang="en-CA" dirty="0" smtClean="0"/>
            </a:br>
            <a:r>
              <a:rPr lang="en-CA" dirty="0" smtClean="0"/>
              <a:t>Member name 4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71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Project problem description</a:t>
            </a:r>
          </a:p>
          <a:p>
            <a:r>
              <a:rPr lang="en-CA" dirty="0" smtClean="0"/>
              <a:t>Motivation</a:t>
            </a:r>
          </a:p>
          <a:p>
            <a:pPr lvl="1"/>
            <a:r>
              <a:rPr lang="en-CA" dirty="0" smtClean="0"/>
              <a:t>E.g., existing algorithms do not handle (say, quantity, profit)</a:t>
            </a:r>
          </a:p>
          <a:p>
            <a:pPr lvl="1"/>
            <a:r>
              <a:rPr lang="en-CA" dirty="0" smtClean="0"/>
              <a:t>E.g., existing algorithms are not scalable for high data volume</a:t>
            </a:r>
          </a:p>
          <a:p>
            <a:r>
              <a:rPr lang="en-CA" dirty="0" smtClean="0"/>
              <a:t>Potential real-life applications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Group Contributions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are your group contributions?</a:t>
            </a:r>
          </a:p>
          <a:p>
            <a:pPr lvl="1"/>
            <a:r>
              <a:rPr lang="en-CA" dirty="0" smtClean="0"/>
              <a:t>E.g., our algorithm handles quantity &amp; profit</a:t>
            </a:r>
          </a:p>
          <a:p>
            <a:pPr lvl="1"/>
            <a:r>
              <a:rPr lang="en-CA" dirty="0" smtClean="0"/>
              <a:t>E.g., our algorithm is scalable for high data volume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17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are your solution different from existing works?</a:t>
            </a:r>
          </a:p>
          <a:p>
            <a:pPr lvl="1"/>
            <a:r>
              <a:rPr lang="en-CA" dirty="0" smtClean="0"/>
              <a:t>E.g., existing algorithms do not handle (say, quantity, profit), but our algorithm handles quantity &amp; profit </a:t>
            </a:r>
          </a:p>
          <a:p>
            <a:pPr lvl="1"/>
            <a:r>
              <a:rPr lang="en-CA" dirty="0" smtClean="0"/>
              <a:t>E.g., existing algorithms are not scalable for high data volume, but our algorithm is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40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Key ideas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57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Preliminary 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16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Challenges, Limitations, Your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7FEA-13B1-431F-A8D1-A9569EFF8C8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34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Title</vt:lpstr>
      <vt:lpstr>Introduction</vt:lpstr>
      <vt:lpstr>Our Group Contributions</vt:lpstr>
      <vt:lpstr>Related Works</vt:lpstr>
      <vt:lpstr>Methodology</vt:lpstr>
      <vt:lpstr>Preliminary Results</vt:lpstr>
      <vt:lpstr>Challenges, Limitations, Your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Carson Leung</dc:creator>
  <cp:lastModifiedBy>Carson Leung</cp:lastModifiedBy>
  <cp:revision>4</cp:revision>
  <dcterms:created xsi:type="dcterms:W3CDTF">2023-03-26T22:08:52Z</dcterms:created>
  <dcterms:modified xsi:type="dcterms:W3CDTF">2024-10-18T21:19:52Z</dcterms:modified>
</cp:coreProperties>
</file>