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p:sldMasterIdLst>
    <p:sldMasterId id="2147483648" r:id="rId1"/>
  </p:sldMasterIdLst>
  <p:notesMasterIdLst>
    <p:notesMasterId r:id="rId3"/>
  </p:notesMasterIdLst>
  <p:handoutMasterIdLst>
    <p:handoutMasterId r:id="rId4"/>
  </p:handoutMasterIdLst>
  <p:sldIdLst>
    <p:sldId id="263" r:id="rId2"/>
  </p:sldIdLst>
  <p:sldSz cx="32918400" cy="21945600"/>
  <p:notesSz cx="31954788" cy="50149125"/>
  <p:embeddedFontLst>
    <p:embeddedFont>
      <p:font typeface="Imprint MT Shadow" panose="04020605060303030202" pitchFamily="82" charset="0"/>
      <p:regular r:id="rId5"/>
    </p:embeddedFont>
    <p:embeddedFont>
      <p:font typeface="Libre Baskerville" panose="02000000000000000000" pitchFamily="2" charset="0"/>
      <p:regular r:id="rId6"/>
      <p:bold r:id="rId7"/>
      <p:italic r:id="rId8"/>
    </p:embeddedFont>
    <p:embeddedFont>
      <p:font typeface="Segoe UI Variable Display Light" pitchFamily="2" charset="0"/>
      <p:regular r:id="rId9"/>
    </p:embeddedFont>
    <p:embeddedFont>
      <p:font typeface="Segoe UI Variable Text Semibold" pitchFamily="2" charset="0"/>
      <p:bold r:id="rId10"/>
    </p:embeddedFont>
  </p:embeddedFontLst>
  <p:custDataLst>
    <p:tags r:id="rId11"/>
  </p:custDataLst>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13312" userDrawn="1">
          <p15:clr>
            <a:srgbClr val="A4A3A4"/>
          </p15:clr>
        </p15:guide>
        <p15:guide id="2" orient="horz" pos="3755" userDrawn="1">
          <p15:clr>
            <a:srgbClr val="A4A3A4"/>
          </p15:clr>
        </p15:guide>
        <p15:guide id="3" orient="horz" pos="2355" userDrawn="1">
          <p15:clr>
            <a:srgbClr val="A4A3A4"/>
          </p15:clr>
        </p15:guide>
        <p15:guide id="4" orient="horz" pos="4164" userDrawn="1">
          <p15:clr>
            <a:srgbClr val="A4A3A4"/>
          </p15:clr>
        </p15:guide>
        <p15:guide id="5" pos="540" userDrawn="1">
          <p15:clr>
            <a:srgbClr val="A4A3A4"/>
          </p15:clr>
        </p15:guide>
        <p15:guide id="6" pos="5184" userDrawn="1">
          <p15:clr>
            <a:srgbClr val="A4A3A4"/>
          </p15:clr>
        </p15:guide>
        <p15:guide id="7" pos="5544" userDrawn="1">
          <p15:clr>
            <a:srgbClr val="A4A3A4"/>
          </p15:clr>
        </p15:guide>
        <p15:guide id="8" pos="10188" userDrawn="1">
          <p15:clr>
            <a:srgbClr val="A4A3A4"/>
          </p15:clr>
        </p15:guide>
        <p15:guide id="9" pos="10548" userDrawn="1">
          <p15:clr>
            <a:srgbClr val="A4A3A4"/>
          </p15:clr>
        </p15:guide>
        <p15:guide id="10" pos="15192" userDrawn="1">
          <p15:clr>
            <a:srgbClr val="A4A3A4"/>
          </p15:clr>
        </p15:guide>
        <p15:guide id="11" pos="15552" userDrawn="1">
          <p15:clr>
            <a:srgbClr val="A4A3A4"/>
          </p15:clr>
        </p15:guide>
        <p15:guide id="12" pos="20196" userDrawn="1">
          <p15:clr>
            <a:srgbClr val="A4A3A4"/>
          </p15:clr>
        </p15:guide>
      </p15:sldGuideLst>
    </p:ext>
    <p:ext uri="{2D200454-40CA-4A62-9FC3-DE9A4176ACB9}">
      <p15:notesGuideLst xmlns:p15="http://schemas.microsoft.com/office/powerpoint/2012/main">
        <p15:guide id="1" orient="horz" pos="15795">
          <p15:clr>
            <a:srgbClr val="A4A3A4"/>
          </p15:clr>
        </p15:guide>
        <p15:guide id="2" pos="1006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50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C08F45-EA3E-43FC-9555-B429FD5B31E6}" v="54" dt="2022-05-02T17:43:29.4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20" autoAdjust="0"/>
    <p:restoredTop sz="94660" autoAdjust="0"/>
  </p:normalViewPr>
  <p:slideViewPr>
    <p:cSldViewPr>
      <p:cViewPr varScale="1">
        <p:scale>
          <a:sx n="24" d="100"/>
          <a:sy n="24" d="100"/>
        </p:scale>
        <p:origin x="739" y="-48"/>
      </p:cViewPr>
      <p:guideLst>
        <p:guide orient="horz" pos="13312"/>
        <p:guide orient="horz" pos="3755"/>
        <p:guide orient="horz" pos="2355"/>
        <p:guide orient="horz" pos="4164"/>
        <p:guide pos="540"/>
        <p:guide pos="5184"/>
        <p:guide pos="5544"/>
        <p:guide pos="10188"/>
        <p:guide pos="10548"/>
        <p:guide pos="15192"/>
        <p:guide pos="15552"/>
        <p:guide pos="2019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notesViewPr>
    <p:cSldViewPr>
      <p:cViewPr varScale="1">
        <p:scale>
          <a:sx n="17" d="100"/>
          <a:sy n="17" d="100"/>
        </p:scale>
        <p:origin x="4416" y="178"/>
      </p:cViewPr>
      <p:guideLst>
        <p:guide orient="horz" pos="15795"/>
        <p:guide pos="10065"/>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font" Target="fonts/font3.fntdata"/><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tags" Target="tags/tag1.xml"/><Relationship Id="rId5" Type="http://schemas.openxmlformats.org/officeDocument/2006/relationships/font" Target="fonts/font1.fntdata"/><Relationship Id="rId15" Type="http://schemas.openxmlformats.org/officeDocument/2006/relationships/tableStyles" Target="tableStyles.xml"/><Relationship Id="rId10" Type="http://schemas.openxmlformats.org/officeDocument/2006/relationships/font" Target="fonts/font6.fntdata"/><Relationship Id="rId4" Type="http://schemas.openxmlformats.org/officeDocument/2006/relationships/handoutMaster" Target="handoutMasters/handoutMaster1.xml"/><Relationship Id="rId9" Type="http://schemas.openxmlformats.org/officeDocument/2006/relationships/font" Target="fonts/font5.fntdata"/><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ill Davis" userId="0f03dab94d8afeef" providerId="LiveId" clId="{FEA2F9CA-2FD7-4519-AD31-C5C57334D45A}"/>
    <pc:docChg chg="undo custSel modSld">
      <pc:chgData name="Will Davis" userId="0f03dab94d8afeef" providerId="LiveId" clId="{FEA2F9CA-2FD7-4519-AD31-C5C57334D45A}" dt="2022-04-26T18:03:28.311" v="3823" actId="20577"/>
      <pc:docMkLst>
        <pc:docMk/>
      </pc:docMkLst>
      <pc:sldChg chg="addSp delSp modSp mod">
        <pc:chgData name="Will Davis" userId="0f03dab94d8afeef" providerId="LiveId" clId="{FEA2F9CA-2FD7-4519-AD31-C5C57334D45A}" dt="2022-04-26T18:03:28.311" v="3823" actId="20577"/>
        <pc:sldMkLst>
          <pc:docMk/>
          <pc:sldMk cId="0" sldId="263"/>
        </pc:sldMkLst>
        <pc:spChg chg="add del mod">
          <ac:chgData name="Will Davis" userId="0f03dab94d8afeef" providerId="LiveId" clId="{FEA2F9CA-2FD7-4519-AD31-C5C57334D45A}" dt="2022-04-20T03:10:35.666" v="22" actId="478"/>
          <ac:spMkLst>
            <pc:docMk/>
            <pc:sldMk cId="0" sldId="263"/>
            <ac:spMk id="6" creationId="{AE342FED-188D-4F97-9C29-78D27FD7774A}"/>
          </ac:spMkLst>
        </pc:spChg>
        <pc:spChg chg="mod">
          <ac:chgData name="Will Davis" userId="0f03dab94d8afeef" providerId="LiveId" clId="{FEA2F9CA-2FD7-4519-AD31-C5C57334D45A}" dt="2022-04-20T03:23:41.425" v="1273" actId="164"/>
          <ac:spMkLst>
            <pc:docMk/>
            <pc:sldMk cId="0" sldId="263"/>
            <ac:spMk id="31" creationId="{2DAB2FF1-D7A9-4E96-8270-FDA5A565C074}"/>
          </ac:spMkLst>
        </pc:spChg>
        <pc:spChg chg="mod">
          <ac:chgData name="Will Davis" userId="0f03dab94d8afeef" providerId="LiveId" clId="{FEA2F9CA-2FD7-4519-AD31-C5C57334D45A}" dt="2022-04-20T03:28:18.424" v="1308" actId="1076"/>
          <ac:spMkLst>
            <pc:docMk/>
            <pc:sldMk cId="0" sldId="263"/>
            <ac:spMk id="33" creationId="{3F4F1A15-D9B0-46D6-BDAC-C3B5AA882D60}"/>
          </ac:spMkLst>
        </pc:spChg>
        <pc:spChg chg="add del mod">
          <ac:chgData name="Will Davis" userId="0f03dab94d8afeef" providerId="LiveId" clId="{FEA2F9CA-2FD7-4519-AD31-C5C57334D45A}" dt="2022-04-20T03:10:55.254" v="24" actId="478"/>
          <ac:spMkLst>
            <pc:docMk/>
            <pc:sldMk cId="0" sldId="263"/>
            <ac:spMk id="36" creationId="{B36E2BA6-1DD9-4E52-99EF-0284B7EBB09B}"/>
          </ac:spMkLst>
        </pc:spChg>
        <pc:spChg chg="mod">
          <ac:chgData name="Will Davis" userId="0f03dab94d8afeef" providerId="LiveId" clId="{FEA2F9CA-2FD7-4519-AD31-C5C57334D45A}" dt="2022-04-20T03:35:20.209" v="1517" actId="20577"/>
          <ac:spMkLst>
            <pc:docMk/>
            <pc:sldMk cId="0" sldId="263"/>
            <ac:spMk id="42" creationId="{EBC3B70E-A392-4069-A147-C1FCF37051AF}"/>
          </ac:spMkLst>
        </pc:spChg>
        <pc:spChg chg="add mod">
          <ac:chgData name="Will Davis" userId="0f03dab94d8afeef" providerId="LiveId" clId="{FEA2F9CA-2FD7-4519-AD31-C5C57334D45A}" dt="2022-04-20T03:23:56.656" v="1275" actId="164"/>
          <ac:spMkLst>
            <pc:docMk/>
            <pc:sldMk cId="0" sldId="263"/>
            <ac:spMk id="43" creationId="{CFECE360-2717-426C-9033-E369CE36C025}"/>
          </ac:spMkLst>
        </pc:spChg>
        <pc:spChg chg="add mod">
          <ac:chgData name="Will Davis" userId="0f03dab94d8afeef" providerId="LiveId" clId="{FEA2F9CA-2FD7-4519-AD31-C5C57334D45A}" dt="2022-04-20T03:26:19.836" v="1299" actId="255"/>
          <ac:spMkLst>
            <pc:docMk/>
            <pc:sldMk cId="0" sldId="263"/>
            <ac:spMk id="45" creationId="{B61F786B-D107-45DD-91C1-DA2A9A98B6FD}"/>
          </ac:spMkLst>
        </pc:spChg>
        <pc:spChg chg="mod">
          <ac:chgData name="Will Davis" userId="0f03dab94d8afeef" providerId="LiveId" clId="{FEA2F9CA-2FD7-4519-AD31-C5C57334D45A}" dt="2022-04-20T03:12:18.402" v="36" actId="164"/>
          <ac:spMkLst>
            <pc:docMk/>
            <pc:sldMk cId="0" sldId="263"/>
            <ac:spMk id="46" creationId="{2C718E78-BDD8-4BAD-851F-D423AE935B0D}"/>
          </ac:spMkLst>
        </pc:spChg>
        <pc:spChg chg="mod">
          <ac:chgData name="Will Davis" userId="0f03dab94d8afeef" providerId="LiveId" clId="{FEA2F9CA-2FD7-4519-AD31-C5C57334D45A}" dt="2022-04-20T03:24:09.384" v="1278" actId="14100"/>
          <ac:spMkLst>
            <pc:docMk/>
            <pc:sldMk cId="0" sldId="263"/>
            <ac:spMk id="47" creationId="{B9C39BF6-8B9A-45D3-A730-4CDDF5EAA7F1}"/>
          </ac:spMkLst>
        </pc:spChg>
        <pc:spChg chg="mod">
          <ac:chgData name="Will Davis" userId="0f03dab94d8afeef" providerId="LiveId" clId="{FEA2F9CA-2FD7-4519-AD31-C5C57334D45A}" dt="2022-04-20T03:27:31.370" v="1304" actId="1076"/>
          <ac:spMkLst>
            <pc:docMk/>
            <pc:sldMk cId="0" sldId="263"/>
            <ac:spMk id="48" creationId="{3E6D1C9C-2516-4738-BC80-673A19ECE5BD}"/>
          </ac:spMkLst>
        </pc:spChg>
        <pc:spChg chg="mod">
          <ac:chgData name="Will Davis" userId="0f03dab94d8afeef" providerId="LiveId" clId="{FEA2F9CA-2FD7-4519-AD31-C5C57334D45A}" dt="2022-04-20T03:12:30.858" v="37" actId="164"/>
          <ac:spMkLst>
            <pc:docMk/>
            <pc:sldMk cId="0" sldId="263"/>
            <ac:spMk id="49" creationId="{8F25EFAD-7AAF-4CAF-BA69-869B3D423F7F}"/>
          </ac:spMkLst>
        </pc:spChg>
        <pc:spChg chg="mod">
          <ac:chgData name="Will Davis" userId="0f03dab94d8afeef" providerId="LiveId" clId="{FEA2F9CA-2FD7-4519-AD31-C5C57334D45A}" dt="2022-04-20T03:11:48.272" v="32" actId="164"/>
          <ac:spMkLst>
            <pc:docMk/>
            <pc:sldMk cId="0" sldId="263"/>
            <ac:spMk id="50" creationId="{2EC9A64B-144F-4668-B416-097C0312FF96}"/>
          </ac:spMkLst>
        </pc:spChg>
        <pc:spChg chg="mod">
          <ac:chgData name="Will Davis" userId="0f03dab94d8afeef" providerId="LiveId" clId="{FEA2F9CA-2FD7-4519-AD31-C5C57334D45A}" dt="2022-04-20T03:13:08.900" v="43" actId="164"/>
          <ac:spMkLst>
            <pc:docMk/>
            <pc:sldMk cId="0" sldId="263"/>
            <ac:spMk id="51" creationId="{BF801B80-E24E-4773-AC4E-37DC17B0424E}"/>
          </ac:spMkLst>
        </pc:spChg>
        <pc:spChg chg="del">
          <ac:chgData name="Will Davis" userId="0f03dab94d8afeef" providerId="LiveId" clId="{FEA2F9CA-2FD7-4519-AD31-C5C57334D45A}" dt="2022-04-20T03:05:34.931" v="0" actId="478"/>
          <ac:spMkLst>
            <pc:docMk/>
            <pc:sldMk cId="0" sldId="263"/>
            <ac:spMk id="52" creationId="{F6D8A1CF-B987-4F36-8586-4BEDACCCAB04}"/>
          </ac:spMkLst>
        </pc:spChg>
        <pc:spChg chg="mod">
          <ac:chgData name="Will Davis" userId="0f03dab94d8afeef" providerId="LiveId" clId="{FEA2F9CA-2FD7-4519-AD31-C5C57334D45A}" dt="2022-04-26T17:48:17.922" v="2746" actId="20577"/>
          <ac:spMkLst>
            <pc:docMk/>
            <pc:sldMk cId="0" sldId="263"/>
            <ac:spMk id="53" creationId="{B9BDD4D7-12C6-4DBA-AD93-2C88BC17BC8B}"/>
          </ac:spMkLst>
        </pc:spChg>
        <pc:spChg chg="mod">
          <ac:chgData name="Will Davis" userId="0f03dab94d8afeef" providerId="LiveId" clId="{FEA2F9CA-2FD7-4519-AD31-C5C57334D45A}" dt="2022-04-20T03:12:18.402" v="36" actId="164"/>
          <ac:spMkLst>
            <pc:docMk/>
            <pc:sldMk cId="0" sldId="263"/>
            <ac:spMk id="54" creationId="{E4864E4E-50A2-403F-84B8-E4F7E820612B}"/>
          </ac:spMkLst>
        </pc:spChg>
        <pc:spChg chg="mod">
          <ac:chgData name="Will Davis" userId="0f03dab94d8afeef" providerId="LiveId" clId="{FEA2F9CA-2FD7-4519-AD31-C5C57334D45A}" dt="2022-04-20T03:06:05.100" v="5" actId="164"/>
          <ac:spMkLst>
            <pc:docMk/>
            <pc:sldMk cId="0" sldId="263"/>
            <ac:spMk id="55" creationId="{32418A42-DDE0-497E-98DF-5F9BFF98DA6B}"/>
          </ac:spMkLst>
        </pc:spChg>
        <pc:spChg chg="mod">
          <ac:chgData name="Will Davis" userId="0f03dab94d8afeef" providerId="LiveId" clId="{FEA2F9CA-2FD7-4519-AD31-C5C57334D45A}" dt="2022-04-20T03:33:23.093" v="1510" actId="255"/>
          <ac:spMkLst>
            <pc:docMk/>
            <pc:sldMk cId="0" sldId="263"/>
            <ac:spMk id="56" creationId="{1D434DB1-CA03-4AE7-BD42-F2F4837CE20D}"/>
          </ac:spMkLst>
        </pc:spChg>
        <pc:spChg chg="mod">
          <ac:chgData name="Will Davis" userId="0f03dab94d8afeef" providerId="LiveId" clId="{FEA2F9CA-2FD7-4519-AD31-C5C57334D45A}" dt="2022-04-20T03:06:05.100" v="5" actId="164"/>
          <ac:spMkLst>
            <pc:docMk/>
            <pc:sldMk cId="0" sldId="263"/>
            <ac:spMk id="57" creationId="{992CC346-56CD-4384-BB14-A915BC781C78}"/>
          </ac:spMkLst>
        </pc:spChg>
        <pc:spChg chg="mod">
          <ac:chgData name="Will Davis" userId="0f03dab94d8afeef" providerId="LiveId" clId="{FEA2F9CA-2FD7-4519-AD31-C5C57334D45A}" dt="2022-04-20T03:32:15.431" v="1503" actId="255"/>
          <ac:spMkLst>
            <pc:docMk/>
            <pc:sldMk cId="0" sldId="263"/>
            <ac:spMk id="58" creationId="{E3DA8D0E-1298-4193-913A-0FE766B77D13}"/>
          </ac:spMkLst>
        </pc:spChg>
        <pc:spChg chg="mod">
          <ac:chgData name="Will Davis" userId="0f03dab94d8afeef" providerId="LiveId" clId="{FEA2F9CA-2FD7-4519-AD31-C5C57334D45A}" dt="2022-04-20T03:30:42.779" v="1496" actId="1036"/>
          <ac:spMkLst>
            <pc:docMk/>
            <pc:sldMk cId="0" sldId="263"/>
            <ac:spMk id="59" creationId="{D07EEF88-ACF9-4467-B180-074FC642245A}"/>
          </ac:spMkLst>
        </pc:spChg>
        <pc:spChg chg="del">
          <ac:chgData name="Will Davis" userId="0f03dab94d8afeef" providerId="LiveId" clId="{FEA2F9CA-2FD7-4519-AD31-C5C57334D45A}" dt="2022-04-20T03:05:42.391" v="2" actId="478"/>
          <ac:spMkLst>
            <pc:docMk/>
            <pc:sldMk cId="0" sldId="263"/>
            <ac:spMk id="60" creationId="{22B0201C-B275-4172-AE5F-42B6EA405F41}"/>
          </ac:spMkLst>
        </pc:spChg>
        <pc:spChg chg="del">
          <ac:chgData name="Will Davis" userId="0f03dab94d8afeef" providerId="LiveId" clId="{FEA2F9CA-2FD7-4519-AD31-C5C57334D45A}" dt="2022-04-20T03:05:39.265" v="1" actId="478"/>
          <ac:spMkLst>
            <pc:docMk/>
            <pc:sldMk cId="0" sldId="263"/>
            <ac:spMk id="61" creationId="{A6E6C31F-098B-45F7-BEE5-8A51FA70D59F}"/>
          </ac:spMkLst>
        </pc:spChg>
        <pc:spChg chg="mod">
          <ac:chgData name="Will Davis" userId="0f03dab94d8afeef" providerId="LiveId" clId="{FEA2F9CA-2FD7-4519-AD31-C5C57334D45A}" dt="2022-04-26T18:03:28.311" v="3823" actId="20577"/>
          <ac:spMkLst>
            <pc:docMk/>
            <pc:sldMk cId="0" sldId="263"/>
            <ac:spMk id="62" creationId="{A067F8A1-EE95-4354-8E2F-952A6BBDBFFC}"/>
          </ac:spMkLst>
        </pc:spChg>
        <pc:spChg chg="mod">
          <ac:chgData name="Will Davis" userId="0f03dab94d8afeef" providerId="LiveId" clId="{FEA2F9CA-2FD7-4519-AD31-C5C57334D45A}" dt="2022-04-26T17:49:44.953" v="2780" actId="20577"/>
          <ac:spMkLst>
            <pc:docMk/>
            <pc:sldMk cId="0" sldId="263"/>
            <ac:spMk id="63" creationId="{92D5F59B-F8CA-463C-871F-D1042309DE00}"/>
          </ac:spMkLst>
        </pc:spChg>
        <pc:spChg chg="mod">
          <ac:chgData name="Will Davis" userId="0f03dab94d8afeef" providerId="LiveId" clId="{FEA2F9CA-2FD7-4519-AD31-C5C57334D45A}" dt="2022-04-20T03:13:54.725" v="50" actId="255"/>
          <ac:spMkLst>
            <pc:docMk/>
            <pc:sldMk cId="0" sldId="263"/>
            <ac:spMk id="64" creationId="{499918C8-D8D3-4947-B7FD-9341EAE5F7F2}"/>
          </ac:spMkLst>
        </pc:spChg>
        <pc:spChg chg="mod">
          <ac:chgData name="Will Davis" userId="0f03dab94d8afeef" providerId="LiveId" clId="{FEA2F9CA-2FD7-4519-AD31-C5C57334D45A}" dt="2022-04-20T03:13:08.900" v="43" actId="164"/>
          <ac:spMkLst>
            <pc:docMk/>
            <pc:sldMk cId="0" sldId="263"/>
            <ac:spMk id="65" creationId="{68744D3E-CEF9-4748-9719-25AAABF27BDD}"/>
          </ac:spMkLst>
        </pc:spChg>
        <pc:spChg chg="mod">
          <ac:chgData name="Will Davis" userId="0f03dab94d8afeef" providerId="LiveId" clId="{FEA2F9CA-2FD7-4519-AD31-C5C57334D45A}" dt="2022-04-20T03:11:48.272" v="32" actId="164"/>
          <ac:spMkLst>
            <pc:docMk/>
            <pc:sldMk cId="0" sldId="263"/>
            <ac:spMk id="66" creationId="{223EAA92-7B93-4F15-A4CA-18552CBA76AE}"/>
          </ac:spMkLst>
        </pc:spChg>
        <pc:spChg chg="mod">
          <ac:chgData name="Will Davis" userId="0f03dab94d8afeef" providerId="LiveId" clId="{FEA2F9CA-2FD7-4519-AD31-C5C57334D45A}" dt="2022-04-20T03:11:48.272" v="32" actId="164"/>
          <ac:spMkLst>
            <pc:docMk/>
            <pc:sldMk cId="0" sldId="263"/>
            <ac:spMk id="67" creationId="{716F17B6-B5C7-4922-B9E2-CD14BD16A568}"/>
          </ac:spMkLst>
        </pc:spChg>
        <pc:spChg chg="del">
          <ac:chgData name="Will Davis" userId="0f03dab94d8afeef" providerId="LiveId" clId="{FEA2F9CA-2FD7-4519-AD31-C5C57334D45A}" dt="2022-04-20T03:07:20.650" v="8" actId="478"/>
          <ac:spMkLst>
            <pc:docMk/>
            <pc:sldMk cId="0" sldId="263"/>
            <ac:spMk id="68" creationId="{47F717BC-0897-4243-A282-98EF911708EA}"/>
          </ac:spMkLst>
        </pc:spChg>
        <pc:spChg chg="mod">
          <ac:chgData name="Will Davis" userId="0f03dab94d8afeef" providerId="LiveId" clId="{FEA2F9CA-2FD7-4519-AD31-C5C57334D45A}" dt="2022-04-20T03:23:56.656" v="1275" actId="164"/>
          <ac:spMkLst>
            <pc:docMk/>
            <pc:sldMk cId="0" sldId="263"/>
            <ac:spMk id="69" creationId="{27A0BB3C-427E-42CA-963C-DA612C8F2B9C}"/>
          </ac:spMkLst>
        </pc:spChg>
        <pc:spChg chg="add mod">
          <ac:chgData name="Will Davis" userId="0f03dab94d8afeef" providerId="LiveId" clId="{FEA2F9CA-2FD7-4519-AD31-C5C57334D45A}" dt="2022-04-20T03:30:23.798" v="1487" actId="403"/>
          <ac:spMkLst>
            <pc:docMk/>
            <pc:sldMk cId="0" sldId="263"/>
            <ac:spMk id="71" creationId="{7F28C2B9-7021-4672-9607-44FD6A6DC019}"/>
          </ac:spMkLst>
        </pc:spChg>
        <pc:grpChg chg="add mod">
          <ac:chgData name="Will Davis" userId="0f03dab94d8afeef" providerId="LiveId" clId="{FEA2F9CA-2FD7-4519-AD31-C5C57334D45A}" dt="2022-04-20T03:19:08.479" v="1070" actId="14100"/>
          <ac:grpSpMkLst>
            <pc:docMk/>
            <pc:sldMk cId="0" sldId="263"/>
            <ac:grpSpMk id="3" creationId="{B10F06FD-33E7-4AB3-B8DF-451C72C3E0C8}"/>
          </ac:grpSpMkLst>
        </pc:grpChg>
        <pc:grpChg chg="add mod">
          <ac:chgData name="Will Davis" userId="0f03dab94d8afeef" providerId="LiveId" clId="{FEA2F9CA-2FD7-4519-AD31-C5C57334D45A}" dt="2022-04-20T03:11:59.075" v="33" actId="1076"/>
          <ac:grpSpMkLst>
            <pc:docMk/>
            <pc:sldMk cId="0" sldId="263"/>
            <ac:grpSpMk id="7" creationId="{419B10DE-5410-483B-A11D-AF3AB70369BC}"/>
          </ac:grpSpMkLst>
        </pc:grpChg>
        <pc:grpChg chg="add mod">
          <ac:chgData name="Will Davis" userId="0f03dab94d8afeef" providerId="LiveId" clId="{FEA2F9CA-2FD7-4519-AD31-C5C57334D45A}" dt="2022-04-20T03:12:18.402" v="36" actId="164"/>
          <ac:grpSpMkLst>
            <pc:docMk/>
            <pc:sldMk cId="0" sldId="263"/>
            <ac:grpSpMk id="8" creationId="{8C8275D2-B272-4ABA-830D-75FDA044782C}"/>
          </ac:grpSpMkLst>
        </pc:grpChg>
        <pc:grpChg chg="add mod">
          <ac:chgData name="Will Davis" userId="0f03dab94d8afeef" providerId="LiveId" clId="{FEA2F9CA-2FD7-4519-AD31-C5C57334D45A}" dt="2022-04-20T03:19:04.752" v="1069" actId="14100"/>
          <ac:grpSpMkLst>
            <pc:docMk/>
            <pc:sldMk cId="0" sldId="263"/>
            <ac:grpSpMk id="9" creationId="{57E9246B-26D2-4654-A19B-3E153FADDA72}"/>
          </ac:grpSpMkLst>
        </pc:grpChg>
        <pc:grpChg chg="add mod">
          <ac:chgData name="Will Davis" userId="0f03dab94d8afeef" providerId="LiveId" clId="{FEA2F9CA-2FD7-4519-AD31-C5C57334D45A}" dt="2022-04-20T03:12:59.724" v="42" actId="164"/>
          <ac:grpSpMkLst>
            <pc:docMk/>
            <pc:sldMk cId="0" sldId="263"/>
            <ac:grpSpMk id="10" creationId="{680522AB-49F1-411D-BF06-0739FFBA048C}"/>
          </ac:grpSpMkLst>
        </pc:grpChg>
        <pc:grpChg chg="add mod">
          <ac:chgData name="Will Davis" userId="0f03dab94d8afeef" providerId="LiveId" clId="{FEA2F9CA-2FD7-4519-AD31-C5C57334D45A}" dt="2022-04-20T03:13:20.348" v="45" actId="14100"/>
          <ac:grpSpMkLst>
            <pc:docMk/>
            <pc:sldMk cId="0" sldId="263"/>
            <ac:grpSpMk id="11" creationId="{0E65DB67-5F5E-448E-81CD-0A5A1B3C05E1}"/>
          </ac:grpSpMkLst>
        </pc:grpChg>
        <pc:grpChg chg="add mod">
          <ac:chgData name="Will Davis" userId="0f03dab94d8afeef" providerId="LiveId" clId="{FEA2F9CA-2FD7-4519-AD31-C5C57334D45A}" dt="2022-04-20T03:27:28.279" v="1303" actId="14100"/>
          <ac:grpSpMkLst>
            <pc:docMk/>
            <pc:sldMk cId="0" sldId="263"/>
            <ac:grpSpMk id="12" creationId="{92083364-325D-4E8A-9A34-8CCDCFF20A82}"/>
          </ac:grpSpMkLst>
        </pc:grpChg>
        <pc:grpChg chg="add mod">
          <ac:chgData name="Will Davis" userId="0f03dab94d8afeef" providerId="LiveId" clId="{FEA2F9CA-2FD7-4519-AD31-C5C57334D45A}" dt="2022-04-20T03:24:25.539" v="1280" actId="14100"/>
          <ac:grpSpMkLst>
            <pc:docMk/>
            <pc:sldMk cId="0" sldId="263"/>
            <ac:grpSpMk id="13" creationId="{606220CF-F718-40CD-BB29-F18A2DC9086B}"/>
          </ac:grpSpMkLst>
        </pc:grpChg>
        <pc:grpChg chg="add mod">
          <ac:chgData name="Will Davis" userId="0f03dab94d8afeef" providerId="LiveId" clId="{FEA2F9CA-2FD7-4519-AD31-C5C57334D45A}" dt="2022-04-20T03:24:29.361" v="1281" actId="14100"/>
          <ac:grpSpMkLst>
            <pc:docMk/>
            <pc:sldMk cId="0" sldId="263"/>
            <ac:grpSpMk id="14" creationId="{48F2A1F3-4949-49F5-85B6-C6EDA6F72543}"/>
          </ac:grpSpMkLst>
        </pc:grpChg>
        <pc:picChg chg="mod">
          <ac:chgData name="Will Davis" userId="0f03dab94d8afeef" providerId="LiveId" clId="{FEA2F9CA-2FD7-4519-AD31-C5C57334D45A}" dt="2022-04-20T03:23:41.425" v="1273" actId="164"/>
          <ac:picMkLst>
            <pc:docMk/>
            <pc:sldMk cId="0" sldId="263"/>
            <ac:picMk id="2" creationId="{672C631E-454F-40B9-B7CD-BDDFC7EF1B85}"/>
          </ac:picMkLst>
        </pc:picChg>
        <pc:picChg chg="mod">
          <ac:chgData name="Will Davis" userId="0f03dab94d8afeef" providerId="LiveId" clId="{FEA2F9CA-2FD7-4519-AD31-C5C57334D45A}" dt="2022-04-20T03:17:55.563" v="1059" actId="164"/>
          <ac:picMkLst>
            <pc:docMk/>
            <pc:sldMk cId="0" sldId="263"/>
            <ac:picMk id="4" creationId="{245D8D9F-D314-43DE-97A7-AE70D94EE1FF}"/>
          </ac:picMkLst>
        </pc:picChg>
        <pc:picChg chg="add mod">
          <ac:chgData name="Will Davis" userId="0f03dab94d8afeef" providerId="LiveId" clId="{FEA2F9CA-2FD7-4519-AD31-C5C57334D45A}" dt="2022-04-20T03:34:50.176" v="1516" actId="1076"/>
          <ac:picMkLst>
            <pc:docMk/>
            <pc:sldMk cId="0" sldId="263"/>
            <ac:picMk id="15" creationId="{556C3D93-412A-4F09-9AB1-CD84B49CDBE8}"/>
          </ac:picMkLst>
        </pc:picChg>
        <pc:picChg chg="add mod modCrop">
          <ac:chgData name="Will Davis" userId="0f03dab94d8afeef" providerId="LiveId" clId="{FEA2F9CA-2FD7-4519-AD31-C5C57334D45A}" dt="2022-04-20T03:23:56.656" v="1275" actId="164"/>
          <ac:picMkLst>
            <pc:docMk/>
            <pc:sldMk cId="0" sldId="263"/>
            <ac:picMk id="34" creationId="{2E03EF82-4FA7-4BB3-8344-45EDB3FDF8CA}"/>
          </ac:picMkLst>
        </pc:picChg>
        <pc:picChg chg="add mod modCrop">
          <ac:chgData name="Will Davis" userId="0f03dab94d8afeef" providerId="LiveId" clId="{FEA2F9CA-2FD7-4519-AD31-C5C57334D45A}" dt="2022-04-20T03:26:11.538" v="1297" actId="732"/>
          <ac:picMkLst>
            <pc:docMk/>
            <pc:sldMk cId="0" sldId="263"/>
            <ac:picMk id="44" creationId="{F2E30113-366C-4EB4-95DA-837B0AE3134D}"/>
          </ac:picMkLst>
        </pc:picChg>
        <pc:picChg chg="add mod modCrop">
          <ac:chgData name="Will Davis" userId="0f03dab94d8afeef" providerId="LiveId" clId="{FEA2F9CA-2FD7-4519-AD31-C5C57334D45A}" dt="2022-04-20T03:29:27.285" v="1318" actId="1038"/>
          <ac:picMkLst>
            <pc:docMk/>
            <pc:sldMk cId="0" sldId="263"/>
            <ac:picMk id="70" creationId="{B526EE82-5E99-40D9-9FEE-0925F5A0CDE9}"/>
          </ac:picMkLst>
        </pc:picChg>
      </pc:sldChg>
    </pc:docChg>
  </pc:docChgLst>
  <pc:docChgLst>
    <pc:chgData name="Olivia Sylvester" userId="d8bccb5950aa60e7" providerId="LiveId" clId="{53E7F3FE-E00B-469B-868C-143725976027}"/>
    <pc:docChg chg="modSld">
      <pc:chgData name="Olivia Sylvester" userId="d8bccb5950aa60e7" providerId="LiveId" clId="{53E7F3FE-E00B-469B-868C-143725976027}" dt="2022-04-14T17:08:54.497" v="86" actId="20577"/>
      <pc:docMkLst>
        <pc:docMk/>
      </pc:docMkLst>
      <pc:sldChg chg="modSp mod">
        <pc:chgData name="Olivia Sylvester" userId="d8bccb5950aa60e7" providerId="LiveId" clId="{53E7F3FE-E00B-469B-868C-143725976027}" dt="2022-04-14T17:08:54.497" v="86" actId="20577"/>
        <pc:sldMkLst>
          <pc:docMk/>
          <pc:sldMk cId="0" sldId="263"/>
        </pc:sldMkLst>
        <pc:spChg chg="mod">
          <ac:chgData name="Olivia Sylvester" userId="d8bccb5950aa60e7" providerId="LiveId" clId="{53E7F3FE-E00B-469B-868C-143725976027}" dt="2022-04-14T17:07:32.772" v="1" actId="20577"/>
          <ac:spMkLst>
            <pc:docMk/>
            <pc:sldMk cId="0" sldId="263"/>
            <ac:spMk id="41" creationId="{8785E597-B0C8-4CA8-9A56-A0F3996D088D}"/>
          </ac:spMkLst>
        </pc:spChg>
        <pc:spChg chg="mod">
          <ac:chgData name="Olivia Sylvester" userId="d8bccb5950aa60e7" providerId="LiveId" clId="{53E7F3FE-E00B-469B-868C-143725976027}" dt="2022-04-14T17:08:54.497" v="86" actId="20577"/>
          <ac:spMkLst>
            <pc:docMk/>
            <pc:sldMk cId="0" sldId="263"/>
            <ac:spMk id="42" creationId="{EBC3B70E-A392-4069-A147-C1FCF37051AF}"/>
          </ac:spMkLst>
        </pc:spChg>
        <pc:spChg chg="mod">
          <ac:chgData name="Olivia Sylvester" userId="d8bccb5950aa60e7" providerId="LiveId" clId="{53E7F3FE-E00B-469B-868C-143725976027}" dt="2022-04-14T17:07:39.179" v="3" actId="20577"/>
          <ac:spMkLst>
            <pc:docMk/>
            <pc:sldMk cId="0" sldId="263"/>
            <ac:spMk id="62" creationId="{A067F8A1-EE95-4354-8E2F-952A6BBDBFFC}"/>
          </ac:spMkLst>
        </pc:spChg>
      </pc:sldChg>
    </pc:docChg>
  </pc:docChgLst>
  <pc:docChgLst>
    <pc:chgData name="Will Davis" userId="0f03dab94d8afeef" providerId="LiveId" clId="{6DC08F45-EA3E-43FC-9555-B429FD5B31E6}"/>
    <pc:docChg chg="undo redo custSel modSld">
      <pc:chgData name="Will Davis" userId="0f03dab94d8afeef" providerId="LiveId" clId="{6DC08F45-EA3E-43FC-9555-B429FD5B31E6}" dt="2022-05-02T17:55:39.081" v="2090" actId="1076"/>
      <pc:docMkLst>
        <pc:docMk/>
      </pc:docMkLst>
      <pc:sldChg chg="addSp delSp modSp mod">
        <pc:chgData name="Will Davis" userId="0f03dab94d8afeef" providerId="LiveId" clId="{6DC08F45-EA3E-43FC-9555-B429FD5B31E6}" dt="2022-05-02T17:55:39.081" v="2090" actId="1076"/>
        <pc:sldMkLst>
          <pc:docMk/>
          <pc:sldMk cId="0" sldId="263"/>
        </pc:sldMkLst>
        <pc:spChg chg="add mod">
          <ac:chgData name="Will Davis" userId="0f03dab94d8afeef" providerId="LiveId" clId="{6DC08F45-EA3E-43FC-9555-B429FD5B31E6}" dt="2022-05-02T17:52:06.694" v="2068" actId="552"/>
          <ac:spMkLst>
            <pc:docMk/>
            <pc:sldMk cId="0" sldId="263"/>
            <ac:spMk id="19" creationId="{9702F1E0-C09A-4439-AB2F-7C39F9DE1E69}"/>
          </ac:spMkLst>
        </pc:spChg>
        <pc:spChg chg="add del mod">
          <ac:chgData name="Will Davis" userId="0f03dab94d8afeef" providerId="LiveId" clId="{6DC08F45-EA3E-43FC-9555-B429FD5B31E6}" dt="2022-05-02T17:24:10.254" v="1526" actId="767"/>
          <ac:spMkLst>
            <pc:docMk/>
            <pc:sldMk cId="0" sldId="263"/>
            <ac:spMk id="28" creationId="{19C4F1BE-8D81-4FC7-9CAE-712EBE0E857B}"/>
          </ac:spMkLst>
        </pc:spChg>
        <pc:spChg chg="add del mod">
          <ac:chgData name="Will Davis" userId="0f03dab94d8afeef" providerId="LiveId" clId="{6DC08F45-EA3E-43FC-9555-B429FD5B31E6}" dt="2022-05-02T17:24:57.606" v="1528" actId="767"/>
          <ac:spMkLst>
            <pc:docMk/>
            <pc:sldMk cId="0" sldId="263"/>
            <ac:spMk id="29" creationId="{30A5095F-CB9D-4C38-9B50-4B261D6F427C}"/>
          </ac:spMkLst>
        </pc:spChg>
        <pc:spChg chg="mod">
          <ac:chgData name="Will Davis" userId="0f03dab94d8afeef" providerId="LiveId" clId="{6DC08F45-EA3E-43FC-9555-B429FD5B31E6}" dt="2022-04-28T18:00:41.436" v="116" actId="164"/>
          <ac:spMkLst>
            <pc:docMk/>
            <pc:sldMk cId="0" sldId="263"/>
            <ac:spMk id="31" creationId="{2DAB2FF1-D7A9-4E96-8270-FDA5A565C074}"/>
          </ac:spMkLst>
        </pc:spChg>
        <pc:spChg chg="add mod">
          <ac:chgData name="Will Davis" userId="0f03dab94d8afeef" providerId="LiveId" clId="{6DC08F45-EA3E-43FC-9555-B429FD5B31E6}" dt="2022-05-02T17:32:34.790" v="1627" actId="122"/>
          <ac:spMkLst>
            <pc:docMk/>
            <pc:sldMk cId="0" sldId="263"/>
            <ac:spMk id="32" creationId="{3D58999C-A4CF-432A-8CCA-26D04AA25226}"/>
          </ac:spMkLst>
        </pc:spChg>
        <pc:spChg chg="mod">
          <ac:chgData name="Will Davis" userId="0f03dab94d8afeef" providerId="LiveId" clId="{6DC08F45-EA3E-43FC-9555-B429FD5B31E6}" dt="2022-04-28T18:00:41.436" v="116" actId="164"/>
          <ac:spMkLst>
            <pc:docMk/>
            <pc:sldMk cId="0" sldId="263"/>
            <ac:spMk id="33" creationId="{3F4F1A15-D9B0-46D6-BDAC-C3B5AA882D60}"/>
          </ac:spMkLst>
        </pc:spChg>
        <pc:spChg chg="mod">
          <ac:chgData name="Will Davis" userId="0f03dab94d8afeef" providerId="LiveId" clId="{6DC08F45-EA3E-43FC-9555-B429FD5B31E6}" dt="2022-05-02T17:00:56.160" v="894" actId="339"/>
          <ac:spMkLst>
            <pc:docMk/>
            <pc:sldMk cId="0" sldId="263"/>
            <ac:spMk id="41" creationId="{8785E597-B0C8-4CA8-9A56-A0F3996D088D}"/>
          </ac:spMkLst>
        </pc:spChg>
        <pc:spChg chg="del mod">
          <ac:chgData name="Will Davis" userId="0f03dab94d8afeef" providerId="LiveId" clId="{6DC08F45-EA3E-43FC-9555-B429FD5B31E6}" dt="2022-05-02T16:16:08.885" v="384" actId="478"/>
          <ac:spMkLst>
            <pc:docMk/>
            <pc:sldMk cId="0" sldId="263"/>
            <ac:spMk id="42" creationId="{EBC3B70E-A392-4069-A147-C1FCF37051AF}"/>
          </ac:spMkLst>
        </pc:spChg>
        <pc:spChg chg="mod">
          <ac:chgData name="Will Davis" userId="0f03dab94d8afeef" providerId="LiveId" clId="{6DC08F45-EA3E-43FC-9555-B429FD5B31E6}" dt="2022-04-28T18:00:41.436" v="116" actId="164"/>
          <ac:spMkLst>
            <pc:docMk/>
            <pc:sldMk cId="0" sldId="263"/>
            <ac:spMk id="43" creationId="{CFECE360-2717-426C-9033-E369CE36C025}"/>
          </ac:spMkLst>
        </pc:spChg>
        <pc:spChg chg="mod">
          <ac:chgData name="Will Davis" userId="0f03dab94d8afeef" providerId="LiveId" clId="{6DC08F45-EA3E-43FC-9555-B429FD5B31E6}" dt="2022-04-28T18:00:41.436" v="116" actId="164"/>
          <ac:spMkLst>
            <pc:docMk/>
            <pc:sldMk cId="0" sldId="263"/>
            <ac:spMk id="45" creationId="{B61F786B-D107-45DD-91C1-DA2A9A98B6FD}"/>
          </ac:spMkLst>
        </pc:spChg>
        <pc:spChg chg="mod">
          <ac:chgData name="Will Davis" userId="0f03dab94d8afeef" providerId="LiveId" clId="{6DC08F45-EA3E-43FC-9555-B429FD5B31E6}" dt="2022-04-28T18:00:41.436" v="116" actId="164"/>
          <ac:spMkLst>
            <pc:docMk/>
            <pc:sldMk cId="0" sldId="263"/>
            <ac:spMk id="46" creationId="{2C718E78-BDD8-4BAD-851F-D423AE935B0D}"/>
          </ac:spMkLst>
        </pc:spChg>
        <pc:spChg chg="mod">
          <ac:chgData name="Will Davis" userId="0f03dab94d8afeef" providerId="LiveId" clId="{6DC08F45-EA3E-43FC-9555-B429FD5B31E6}" dt="2022-04-28T18:17:43.986" v="319" actId="14100"/>
          <ac:spMkLst>
            <pc:docMk/>
            <pc:sldMk cId="0" sldId="263"/>
            <ac:spMk id="47" creationId="{B9C39BF6-8B9A-45D3-A730-4CDDF5EAA7F1}"/>
          </ac:spMkLst>
        </pc:spChg>
        <pc:spChg chg="mod">
          <ac:chgData name="Will Davis" userId="0f03dab94d8afeef" providerId="LiveId" clId="{6DC08F45-EA3E-43FC-9555-B429FD5B31E6}" dt="2022-04-28T18:00:41.436" v="116" actId="164"/>
          <ac:spMkLst>
            <pc:docMk/>
            <pc:sldMk cId="0" sldId="263"/>
            <ac:spMk id="48" creationId="{3E6D1C9C-2516-4738-BC80-673A19ECE5BD}"/>
          </ac:spMkLst>
        </pc:spChg>
        <pc:spChg chg="mod">
          <ac:chgData name="Will Davis" userId="0f03dab94d8afeef" providerId="LiveId" clId="{6DC08F45-EA3E-43FC-9555-B429FD5B31E6}" dt="2022-04-28T18:11:23.082" v="260" actId="14100"/>
          <ac:spMkLst>
            <pc:docMk/>
            <pc:sldMk cId="0" sldId="263"/>
            <ac:spMk id="49" creationId="{8F25EFAD-7AAF-4CAF-BA69-869B3D423F7F}"/>
          </ac:spMkLst>
        </pc:spChg>
        <pc:spChg chg="mod">
          <ac:chgData name="Will Davis" userId="0f03dab94d8afeef" providerId="LiveId" clId="{6DC08F45-EA3E-43FC-9555-B429FD5B31E6}" dt="2022-04-28T18:11:37.362" v="262" actId="14100"/>
          <ac:spMkLst>
            <pc:docMk/>
            <pc:sldMk cId="0" sldId="263"/>
            <ac:spMk id="50" creationId="{2EC9A64B-144F-4668-B416-097C0312FF96}"/>
          </ac:spMkLst>
        </pc:spChg>
        <pc:spChg chg="mod">
          <ac:chgData name="Will Davis" userId="0f03dab94d8afeef" providerId="LiveId" clId="{6DC08F45-EA3E-43FC-9555-B429FD5B31E6}" dt="2022-04-28T18:00:41.436" v="116" actId="164"/>
          <ac:spMkLst>
            <pc:docMk/>
            <pc:sldMk cId="0" sldId="263"/>
            <ac:spMk id="51" creationId="{BF801B80-E24E-4773-AC4E-37DC17B0424E}"/>
          </ac:spMkLst>
        </pc:spChg>
        <pc:spChg chg="add del mod">
          <ac:chgData name="Will Davis" userId="0f03dab94d8afeef" providerId="LiveId" clId="{6DC08F45-EA3E-43FC-9555-B429FD5B31E6}" dt="2022-05-02T16:50:19.702" v="646" actId="478"/>
          <ac:spMkLst>
            <pc:docMk/>
            <pc:sldMk cId="0" sldId="263"/>
            <ac:spMk id="52" creationId="{E86D2F06-9FBE-4001-B003-70177E389754}"/>
          </ac:spMkLst>
        </pc:spChg>
        <pc:spChg chg="mod">
          <ac:chgData name="Will Davis" userId="0f03dab94d8afeef" providerId="LiveId" clId="{6DC08F45-EA3E-43FC-9555-B429FD5B31E6}" dt="2022-04-28T18:05:51.931" v="191" actId="1036"/>
          <ac:spMkLst>
            <pc:docMk/>
            <pc:sldMk cId="0" sldId="263"/>
            <ac:spMk id="53" creationId="{B9BDD4D7-12C6-4DBA-AD93-2C88BC17BC8B}"/>
          </ac:spMkLst>
        </pc:spChg>
        <pc:spChg chg="mod">
          <ac:chgData name="Will Davis" userId="0f03dab94d8afeef" providerId="LiveId" clId="{6DC08F45-EA3E-43FC-9555-B429FD5B31E6}" dt="2022-04-28T18:11:06.684" v="257" actId="115"/>
          <ac:spMkLst>
            <pc:docMk/>
            <pc:sldMk cId="0" sldId="263"/>
            <ac:spMk id="54" creationId="{E4864E4E-50A2-403F-84B8-E4F7E820612B}"/>
          </ac:spMkLst>
        </pc:spChg>
        <pc:spChg chg="mod">
          <ac:chgData name="Will Davis" userId="0f03dab94d8afeef" providerId="LiveId" clId="{6DC08F45-EA3E-43FC-9555-B429FD5B31E6}" dt="2022-04-28T18:00:41.436" v="116" actId="164"/>
          <ac:spMkLst>
            <pc:docMk/>
            <pc:sldMk cId="0" sldId="263"/>
            <ac:spMk id="55" creationId="{32418A42-DDE0-497E-98DF-5F9BFF98DA6B}"/>
          </ac:spMkLst>
        </pc:spChg>
        <pc:spChg chg="mod">
          <ac:chgData name="Will Davis" userId="0f03dab94d8afeef" providerId="LiveId" clId="{6DC08F45-EA3E-43FC-9555-B429FD5B31E6}" dt="2022-04-28T18:00:41.436" v="116" actId="164"/>
          <ac:spMkLst>
            <pc:docMk/>
            <pc:sldMk cId="0" sldId="263"/>
            <ac:spMk id="56" creationId="{1D434DB1-CA03-4AE7-BD42-F2F4837CE20D}"/>
          </ac:spMkLst>
        </pc:spChg>
        <pc:spChg chg="mod">
          <ac:chgData name="Will Davis" userId="0f03dab94d8afeef" providerId="LiveId" clId="{6DC08F45-EA3E-43FC-9555-B429FD5B31E6}" dt="2022-04-28T18:00:41.436" v="116" actId="164"/>
          <ac:spMkLst>
            <pc:docMk/>
            <pc:sldMk cId="0" sldId="263"/>
            <ac:spMk id="57" creationId="{992CC346-56CD-4384-BB14-A915BC781C78}"/>
          </ac:spMkLst>
        </pc:spChg>
        <pc:spChg chg="mod">
          <ac:chgData name="Will Davis" userId="0f03dab94d8afeef" providerId="LiveId" clId="{6DC08F45-EA3E-43FC-9555-B429FD5B31E6}" dt="2022-04-28T18:00:41.436" v="116" actId="164"/>
          <ac:spMkLst>
            <pc:docMk/>
            <pc:sldMk cId="0" sldId="263"/>
            <ac:spMk id="58" creationId="{E3DA8D0E-1298-4193-913A-0FE766B77D13}"/>
          </ac:spMkLst>
        </pc:spChg>
        <pc:spChg chg="mod">
          <ac:chgData name="Will Davis" userId="0f03dab94d8afeef" providerId="LiveId" clId="{6DC08F45-EA3E-43FC-9555-B429FD5B31E6}" dt="2022-04-28T18:00:41.436" v="116" actId="164"/>
          <ac:spMkLst>
            <pc:docMk/>
            <pc:sldMk cId="0" sldId="263"/>
            <ac:spMk id="59" creationId="{D07EEF88-ACF9-4467-B180-074FC642245A}"/>
          </ac:spMkLst>
        </pc:spChg>
        <pc:spChg chg="add del mod">
          <ac:chgData name="Will Davis" userId="0f03dab94d8afeef" providerId="LiveId" clId="{6DC08F45-EA3E-43FC-9555-B429FD5B31E6}" dt="2022-05-02T16:50:21.021" v="647" actId="478"/>
          <ac:spMkLst>
            <pc:docMk/>
            <pc:sldMk cId="0" sldId="263"/>
            <ac:spMk id="60" creationId="{EF6D41BD-EAFE-47E7-BFE5-575F6DF4BE55}"/>
          </ac:spMkLst>
        </pc:spChg>
        <pc:spChg chg="add mod">
          <ac:chgData name="Will Davis" userId="0f03dab94d8afeef" providerId="LiveId" clId="{6DC08F45-EA3E-43FC-9555-B429FD5B31E6}" dt="2022-05-02T17:52:15.389" v="2069" actId="465"/>
          <ac:spMkLst>
            <pc:docMk/>
            <pc:sldMk cId="0" sldId="263"/>
            <ac:spMk id="61" creationId="{805AF3FC-6898-4B0E-9772-93C6C547FCA5}"/>
          </ac:spMkLst>
        </pc:spChg>
        <pc:spChg chg="mod">
          <ac:chgData name="Will Davis" userId="0f03dab94d8afeef" providerId="LiveId" clId="{6DC08F45-EA3E-43FC-9555-B429FD5B31E6}" dt="2022-04-28T18:09:54.634" v="241" actId="1076"/>
          <ac:spMkLst>
            <pc:docMk/>
            <pc:sldMk cId="0" sldId="263"/>
            <ac:spMk id="62" creationId="{A067F8A1-EE95-4354-8E2F-952A6BBDBFFC}"/>
          </ac:spMkLst>
        </pc:spChg>
        <pc:spChg chg="mod">
          <ac:chgData name="Will Davis" userId="0f03dab94d8afeef" providerId="LiveId" clId="{6DC08F45-EA3E-43FC-9555-B429FD5B31E6}" dt="2022-04-28T18:11:27.759" v="261" actId="1076"/>
          <ac:spMkLst>
            <pc:docMk/>
            <pc:sldMk cId="0" sldId="263"/>
            <ac:spMk id="63" creationId="{92D5F59B-F8CA-463C-871F-D1042309DE00}"/>
          </ac:spMkLst>
        </pc:spChg>
        <pc:spChg chg="mod">
          <ac:chgData name="Will Davis" userId="0f03dab94d8afeef" providerId="LiveId" clId="{6DC08F45-EA3E-43FC-9555-B429FD5B31E6}" dt="2022-04-28T18:00:41.436" v="116" actId="164"/>
          <ac:spMkLst>
            <pc:docMk/>
            <pc:sldMk cId="0" sldId="263"/>
            <ac:spMk id="64" creationId="{499918C8-D8D3-4947-B7FD-9341EAE5F7F2}"/>
          </ac:spMkLst>
        </pc:spChg>
        <pc:spChg chg="mod">
          <ac:chgData name="Will Davis" userId="0f03dab94d8afeef" providerId="LiveId" clId="{6DC08F45-EA3E-43FC-9555-B429FD5B31E6}" dt="2022-04-28T18:00:41.436" v="116" actId="164"/>
          <ac:spMkLst>
            <pc:docMk/>
            <pc:sldMk cId="0" sldId="263"/>
            <ac:spMk id="65" creationId="{68744D3E-CEF9-4748-9719-25AAABF27BDD}"/>
          </ac:spMkLst>
        </pc:spChg>
        <pc:spChg chg="mod">
          <ac:chgData name="Will Davis" userId="0f03dab94d8afeef" providerId="LiveId" clId="{6DC08F45-EA3E-43FC-9555-B429FD5B31E6}" dt="2022-04-28T18:09:25.288" v="239" actId="1076"/>
          <ac:spMkLst>
            <pc:docMk/>
            <pc:sldMk cId="0" sldId="263"/>
            <ac:spMk id="66" creationId="{223EAA92-7B93-4F15-A4CA-18552CBA76AE}"/>
          </ac:spMkLst>
        </pc:spChg>
        <pc:spChg chg="mod">
          <ac:chgData name="Will Davis" userId="0f03dab94d8afeef" providerId="LiveId" clId="{6DC08F45-EA3E-43FC-9555-B429FD5B31E6}" dt="2022-04-28T18:11:40.790" v="263" actId="1076"/>
          <ac:spMkLst>
            <pc:docMk/>
            <pc:sldMk cId="0" sldId="263"/>
            <ac:spMk id="67" creationId="{716F17B6-B5C7-4922-B9E2-CD14BD16A568}"/>
          </ac:spMkLst>
        </pc:spChg>
        <pc:spChg chg="add mod">
          <ac:chgData name="Will Davis" userId="0f03dab94d8afeef" providerId="LiveId" clId="{6DC08F45-EA3E-43FC-9555-B429FD5B31E6}" dt="2022-05-02T17:52:06.694" v="2068" actId="552"/>
          <ac:spMkLst>
            <pc:docMk/>
            <pc:sldMk cId="0" sldId="263"/>
            <ac:spMk id="68" creationId="{BB0D123C-6613-453E-AD98-E7B94570A275}"/>
          </ac:spMkLst>
        </pc:spChg>
        <pc:spChg chg="mod">
          <ac:chgData name="Will Davis" userId="0f03dab94d8afeef" providerId="LiveId" clId="{6DC08F45-EA3E-43FC-9555-B429FD5B31E6}" dt="2022-04-28T18:20:31.714" v="350" actId="115"/>
          <ac:spMkLst>
            <pc:docMk/>
            <pc:sldMk cId="0" sldId="263"/>
            <ac:spMk id="69" creationId="{27A0BB3C-427E-42CA-963C-DA612C8F2B9C}"/>
          </ac:spMkLst>
        </pc:spChg>
        <pc:spChg chg="mod">
          <ac:chgData name="Will Davis" userId="0f03dab94d8afeef" providerId="LiveId" clId="{6DC08F45-EA3E-43FC-9555-B429FD5B31E6}" dt="2022-04-28T18:00:41.436" v="116" actId="164"/>
          <ac:spMkLst>
            <pc:docMk/>
            <pc:sldMk cId="0" sldId="263"/>
            <ac:spMk id="71" creationId="{7F28C2B9-7021-4672-9607-44FD6A6DC019}"/>
          </ac:spMkLst>
        </pc:spChg>
        <pc:spChg chg="add del">
          <ac:chgData name="Will Davis" userId="0f03dab94d8afeef" providerId="LiveId" clId="{6DC08F45-EA3E-43FC-9555-B429FD5B31E6}" dt="2022-05-02T17:07:35.281" v="947" actId="22"/>
          <ac:spMkLst>
            <pc:docMk/>
            <pc:sldMk cId="0" sldId="263"/>
            <ac:spMk id="72" creationId="{672B1BAC-0F40-4887-ACC8-66ADC02BF4E2}"/>
          </ac:spMkLst>
        </pc:spChg>
        <pc:spChg chg="add mod">
          <ac:chgData name="Will Davis" userId="0f03dab94d8afeef" providerId="LiveId" clId="{6DC08F45-EA3E-43FC-9555-B429FD5B31E6}" dt="2022-05-02T17:52:34.734" v="2071" actId="1076"/>
          <ac:spMkLst>
            <pc:docMk/>
            <pc:sldMk cId="0" sldId="263"/>
            <ac:spMk id="73" creationId="{4DD0966C-3BC7-46FC-A521-DA4C7F967102}"/>
          </ac:spMkLst>
        </pc:spChg>
        <pc:spChg chg="add mod">
          <ac:chgData name="Will Davis" userId="0f03dab94d8afeef" providerId="LiveId" clId="{6DC08F45-EA3E-43FC-9555-B429FD5B31E6}" dt="2022-05-02T17:52:43.023" v="2072" actId="1076"/>
          <ac:spMkLst>
            <pc:docMk/>
            <pc:sldMk cId="0" sldId="263"/>
            <ac:spMk id="74" creationId="{0A7E5858-FE09-43F0-B33A-2E6CBFF7A12A}"/>
          </ac:spMkLst>
        </pc:spChg>
        <pc:spChg chg="add mod">
          <ac:chgData name="Will Davis" userId="0f03dab94d8afeef" providerId="LiveId" clId="{6DC08F45-EA3E-43FC-9555-B429FD5B31E6}" dt="2022-05-02T17:32:45.039" v="1628" actId="122"/>
          <ac:spMkLst>
            <pc:docMk/>
            <pc:sldMk cId="0" sldId="263"/>
            <ac:spMk id="75" creationId="{940D9836-16F4-4534-9744-BBFE5F0C7A9E}"/>
          </ac:spMkLst>
        </pc:spChg>
        <pc:spChg chg="add mod">
          <ac:chgData name="Will Davis" userId="0f03dab94d8afeef" providerId="LiveId" clId="{6DC08F45-EA3E-43FC-9555-B429FD5B31E6}" dt="2022-05-02T17:32:56.645" v="1629" actId="122"/>
          <ac:spMkLst>
            <pc:docMk/>
            <pc:sldMk cId="0" sldId="263"/>
            <ac:spMk id="76" creationId="{2F065C69-E6E0-4D9E-BC4E-042F59A07A0D}"/>
          </ac:spMkLst>
        </pc:spChg>
        <pc:spChg chg="add mod">
          <ac:chgData name="Will Davis" userId="0f03dab94d8afeef" providerId="LiveId" clId="{6DC08F45-EA3E-43FC-9555-B429FD5B31E6}" dt="2022-05-02T17:55:09.365" v="2088" actId="1076"/>
          <ac:spMkLst>
            <pc:docMk/>
            <pc:sldMk cId="0" sldId="263"/>
            <ac:spMk id="77" creationId="{DDF138D6-0EFB-4241-8125-D3A67FC8A18E}"/>
          </ac:spMkLst>
        </pc:spChg>
        <pc:spChg chg="add mod">
          <ac:chgData name="Will Davis" userId="0f03dab94d8afeef" providerId="LiveId" clId="{6DC08F45-EA3E-43FC-9555-B429FD5B31E6}" dt="2022-05-02T17:54:41.799" v="2086" actId="1076"/>
          <ac:spMkLst>
            <pc:docMk/>
            <pc:sldMk cId="0" sldId="263"/>
            <ac:spMk id="78" creationId="{B082FFD9-1A6F-4B4C-B7E7-3E90EDF5878C}"/>
          </ac:spMkLst>
        </pc:spChg>
        <pc:spChg chg="add mod">
          <ac:chgData name="Will Davis" userId="0f03dab94d8afeef" providerId="LiveId" clId="{6DC08F45-EA3E-43FC-9555-B429FD5B31E6}" dt="2022-05-02T17:54:38.605" v="2085" actId="1076"/>
          <ac:spMkLst>
            <pc:docMk/>
            <pc:sldMk cId="0" sldId="263"/>
            <ac:spMk id="79" creationId="{F900809C-CEF7-41C0-82E4-73B6FF4242D8}"/>
          </ac:spMkLst>
        </pc:spChg>
        <pc:spChg chg="add mod">
          <ac:chgData name="Will Davis" userId="0f03dab94d8afeef" providerId="LiveId" clId="{6DC08F45-EA3E-43FC-9555-B429FD5B31E6}" dt="2022-05-02T17:55:39.081" v="2090" actId="1076"/>
          <ac:spMkLst>
            <pc:docMk/>
            <pc:sldMk cId="0" sldId="263"/>
            <ac:spMk id="80" creationId="{58CEDF24-4AA9-4A11-8CFA-0290DAA0FB83}"/>
          </ac:spMkLst>
        </pc:spChg>
        <pc:grpChg chg="del mod">
          <ac:chgData name="Will Davis" userId="0f03dab94d8afeef" providerId="LiveId" clId="{6DC08F45-EA3E-43FC-9555-B429FD5B31E6}" dt="2022-05-02T16:13:29.616" v="354" actId="478"/>
          <ac:grpSpMkLst>
            <pc:docMk/>
            <pc:sldMk cId="0" sldId="263"/>
            <ac:grpSpMk id="3" creationId="{B10F06FD-33E7-4AB3-B8DF-451C72C3E0C8}"/>
          </ac:grpSpMkLst>
        </pc:grpChg>
        <pc:grpChg chg="add del mod">
          <ac:chgData name="Will Davis" userId="0f03dab94d8afeef" providerId="LiveId" clId="{6DC08F45-EA3E-43FC-9555-B429FD5B31E6}" dt="2022-05-02T16:13:27.836" v="353" actId="478"/>
          <ac:grpSpMkLst>
            <pc:docMk/>
            <pc:sldMk cId="0" sldId="263"/>
            <ac:grpSpMk id="6" creationId="{5CC1F04D-A4FC-4FDA-B566-8C09AC5B102D}"/>
          </ac:grpSpMkLst>
        </pc:grpChg>
        <pc:grpChg chg="del mod">
          <ac:chgData name="Will Davis" userId="0f03dab94d8afeef" providerId="LiveId" clId="{6DC08F45-EA3E-43FC-9555-B429FD5B31E6}" dt="2022-05-02T16:13:33.247" v="355" actId="478"/>
          <ac:grpSpMkLst>
            <pc:docMk/>
            <pc:sldMk cId="0" sldId="263"/>
            <ac:grpSpMk id="7" creationId="{419B10DE-5410-483B-A11D-AF3AB70369BC}"/>
          </ac:grpSpMkLst>
        </pc:grpChg>
        <pc:grpChg chg="del mod">
          <ac:chgData name="Will Davis" userId="0f03dab94d8afeef" providerId="LiveId" clId="{6DC08F45-EA3E-43FC-9555-B429FD5B31E6}" dt="2022-05-02T16:13:33.247" v="355" actId="478"/>
          <ac:grpSpMkLst>
            <pc:docMk/>
            <pc:sldMk cId="0" sldId="263"/>
            <ac:grpSpMk id="8" creationId="{8C8275D2-B272-4ABA-830D-75FDA044782C}"/>
          </ac:grpSpMkLst>
        </pc:grpChg>
        <pc:grpChg chg="del mod">
          <ac:chgData name="Will Davis" userId="0f03dab94d8afeef" providerId="LiveId" clId="{6DC08F45-EA3E-43FC-9555-B429FD5B31E6}" dt="2022-05-02T16:13:33.247" v="355" actId="478"/>
          <ac:grpSpMkLst>
            <pc:docMk/>
            <pc:sldMk cId="0" sldId="263"/>
            <ac:grpSpMk id="9" creationId="{57E9246B-26D2-4654-A19B-3E153FADDA72}"/>
          </ac:grpSpMkLst>
        </pc:grpChg>
        <pc:grpChg chg="add del mod">
          <ac:chgData name="Will Davis" userId="0f03dab94d8afeef" providerId="LiveId" clId="{6DC08F45-EA3E-43FC-9555-B429FD5B31E6}" dt="2022-05-02T16:13:24.843" v="352" actId="478"/>
          <ac:grpSpMkLst>
            <pc:docMk/>
            <pc:sldMk cId="0" sldId="263"/>
            <ac:grpSpMk id="10" creationId="{93186B08-AA45-4D9A-962F-49CFE635A712}"/>
          </ac:grpSpMkLst>
        </pc:grpChg>
        <pc:grpChg chg="del mod">
          <ac:chgData name="Will Davis" userId="0f03dab94d8afeef" providerId="LiveId" clId="{6DC08F45-EA3E-43FC-9555-B429FD5B31E6}" dt="2022-05-02T16:13:24.843" v="352" actId="478"/>
          <ac:grpSpMkLst>
            <pc:docMk/>
            <pc:sldMk cId="0" sldId="263"/>
            <ac:grpSpMk id="11" creationId="{0E65DB67-5F5E-448E-81CD-0A5A1B3C05E1}"/>
          </ac:grpSpMkLst>
        </pc:grpChg>
        <pc:grpChg chg="mod">
          <ac:chgData name="Will Davis" userId="0f03dab94d8afeef" providerId="LiveId" clId="{6DC08F45-EA3E-43FC-9555-B429FD5B31E6}" dt="2022-04-28T18:00:41.436" v="116" actId="164"/>
          <ac:grpSpMkLst>
            <pc:docMk/>
            <pc:sldMk cId="0" sldId="263"/>
            <ac:grpSpMk id="12" creationId="{92083364-325D-4E8A-9A34-8CCDCFF20A82}"/>
          </ac:grpSpMkLst>
        </pc:grpChg>
        <pc:grpChg chg="del mod">
          <ac:chgData name="Will Davis" userId="0f03dab94d8afeef" providerId="LiveId" clId="{6DC08F45-EA3E-43FC-9555-B429FD5B31E6}" dt="2022-05-02T16:13:24.843" v="352" actId="478"/>
          <ac:grpSpMkLst>
            <pc:docMk/>
            <pc:sldMk cId="0" sldId="263"/>
            <ac:grpSpMk id="13" creationId="{606220CF-F718-40CD-BB29-F18A2DC9086B}"/>
          </ac:grpSpMkLst>
        </pc:grpChg>
        <pc:grpChg chg="del mod">
          <ac:chgData name="Will Davis" userId="0f03dab94d8afeef" providerId="LiveId" clId="{6DC08F45-EA3E-43FC-9555-B429FD5B31E6}" dt="2022-05-02T16:13:24.843" v="352" actId="478"/>
          <ac:grpSpMkLst>
            <pc:docMk/>
            <pc:sldMk cId="0" sldId="263"/>
            <ac:grpSpMk id="14" creationId="{48F2A1F3-4949-49F5-85B6-C6EDA6F72543}"/>
          </ac:grpSpMkLst>
        </pc:grpChg>
        <pc:grpChg chg="add mod">
          <ac:chgData name="Will Davis" userId="0f03dab94d8afeef" providerId="LiveId" clId="{6DC08F45-EA3E-43FC-9555-B429FD5B31E6}" dt="2022-04-28T18:00:41.436" v="116" actId="164"/>
          <ac:grpSpMkLst>
            <pc:docMk/>
            <pc:sldMk cId="0" sldId="263"/>
            <ac:grpSpMk id="16" creationId="{F2594808-D2C5-493C-9C9E-E06626EAFBB6}"/>
          </ac:grpSpMkLst>
        </pc:grpChg>
        <pc:grpChg chg="add mod">
          <ac:chgData name="Will Davis" userId="0f03dab94d8afeef" providerId="LiveId" clId="{6DC08F45-EA3E-43FC-9555-B429FD5B31E6}" dt="2022-05-02T17:25:46.728" v="1535" actId="164"/>
          <ac:grpSpMkLst>
            <pc:docMk/>
            <pc:sldMk cId="0" sldId="263"/>
            <ac:grpSpMk id="30" creationId="{CDA9834A-2B88-405E-8BBD-65DF6A22579C}"/>
          </ac:grpSpMkLst>
        </pc:grpChg>
        <pc:picChg chg="mod">
          <ac:chgData name="Will Davis" userId="0f03dab94d8afeef" providerId="LiveId" clId="{6DC08F45-EA3E-43FC-9555-B429FD5B31E6}" dt="2022-04-28T18:17:52.766" v="320" actId="14100"/>
          <ac:picMkLst>
            <pc:docMk/>
            <pc:sldMk cId="0" sldId="263"/>
            <ac:picMk id="2" creationId="{672C631E-454F-40B9-B7CD-BDDFC7EF1B85}"/>
          </ac:picMkLst>
        </pc:picChg>
        <pc:picChg chg="mod">
          <ac:chgData name="Will Davis" userId="0f03dab94d8afeef" providerId="LiveId" clId="{6DC08F45-EA3E-43FC-9555-B429FD5B31E6}" dt="2022-04-28T18:17:57.457" v="321" actId="14100"/>
          <ac:picMkLst>
            <pc:docMk/>
            <pc:sldMk cId="0" sldId="263"/>
            <ac:picMk id="4" creationId="{245D8D9F-D314-43DE-97A7-AE70D94EE1FF}"/>
          </ac:picMkLst>
        </pc:picChg>
        <pc:picChg chg="del mod">
          <ac:chgData name="Will Davis" userId="0f03dab94d8afeef" providerId="LiveId" clId="{6DC08F45-EA3E-43FC-9555-B429FD5B31E6}" dt="2022-05-02T16:13:19.289" v="351" actId="478"/>
          <ac:picMkLst>
            <pc:docMk/>
            <pc:sldMk cId="0" sldId="263"/>
            <ac:picMk id="5" creationId="{56A0B6E2-AB08-4260-8047-F3664B3BE8A1}"/>
          </ac:picMkLst>
        </pc:picChg>
        <pc:picChg chg="mod">
          <ac:chgData name="Will Davis" userId="0f03dab94d8afeef" providerId="LiveId" clId="{6DC08F45-EA3E-43FC-9555-B429FD5B31E6}" dt="2022-05-02T17:02:42.770" v="901" actId="14861"/>
          <ac:picMkLst>
            <pc:docMk/>
            <pc:sldMk cId="0" sldId="263"/>
            <ac:picMk id="15" creationId="{556C3D93-412A-4F09-9AB1-CD84B49CDBE8}"/>
          </ac:picMkLst>
        </pc:picChg>
        <pc:picChg chg="add del">
          <ac:chgData name="Will Davis" userId="0f03dab94d8afeef" providerId="LiveId" clId="{6DC08F45-EA3E-43FC-9555-B429FD5B31E6}" dt="2022-05-02T17:16:53.776" v="1468" actId="478"/>
          <ac:picMkLst>
            <pc:docMk/>
            <pc:sldMk cId="0" sldId="263"/>
            <ac:picMk id="21" creationId="{72D3F558-AC3B-4516-A251-94216C4D2F9F}"/>
          </ac:picMkLst>
        </pc:picChg>
        <pc:picChg chg="add mod modCrop">
          <ac:chgData name="Will Davis" userId="0f03dab94d8afeef" providerId="LiveId" clId="{6DC08F45-EA3E-43FC-9555-B429FD5B31E6}" dt="2022-05-02T17:33:20.438" v="1630" actId="1440"/>
          <ac:picMkLst>
            <pc:docMk/>
            <pc:sldMk cId="0" sldId="263"/>
            <ac:picMk id="23" creationId="{5EFF767F-75DF-40FA-9637-12437177DB93}"/>
          </ac:picMkLst>
        </pc:picChg>
        <pc:picChg chg="add mod modCrop">
          <ac:chgData name="Will Davis" userId="0f03dab94d8afeef" providerId="LiveId" clId="{6DC08F45-EA3E-43FC-9555-B429FD5B31E6}" dt="2022-05-02T17:33:23.921" v="1631" actId="1440"/>
          <ac:picMkLst>
            <pc:docMk/>
            <pc:sldMk cId="0" sldId="263"/>
            <ac:picMk id="25" creationId="{4E6B3AFA-F356-403B-96A4-3F1BF4081755}"/>
          </ac:picMkLst>
        </pc:picChg>
        <pc:picChg chg="add mod modCrop">
          <ac:chgData name="Will Davis" userId="0f03dab94d8afeef" providerId="LiveId" clId="{6DC08F45-EA3E-43FC-9555-B429FD5B31E6}" dt="2022-05-02T17:33:27.995" v="1632" actId="1440"/>
          <ac:picMkLst>
            <pc:docMk/>
            <pc:sldMk cId="0" sldId="263"/>
            <ac:picMk id="27" creationId="{678E78B0-47B6-4E8B-9472-E4B6590E4941}"/>
          </ac:picMkLst>
        </pc:picChg>
        <pc:picChg chg="mod">
          <ac:chgData name="Will Davis" userId="0f03dab94d8afeef" providerId="LiveId" clId="{6DC08F45-EA3E-43FC-9555-B429FD5B31E6}" dt="2022-04-28T18:19:24.309" v="333" actId="14100"/>
          <ac:picMkLst>
            <pc:docMk/>
            <pc:sldMk cId="0" sldId="263"/>
            <ac:picMk id="34" creationId="{2E03EF82-4FA7-4BB3-8344-45EDB3FDF8CA}"/>
          </ac:picMkLst>
        </pc:picChg>
        <pc:picChg chg="mod">
          <ac:chgData name="Will Davis" userId="0f03dab94d8afeef" providerId="LiveId" clId="{6DC08F45-EA3E-43FC-9555-B429FD5B31E6}" dt="2022-04-28T18:20:03.281" v="338" actId="1076"/>
          <ac:picMkLst>
            <pc:docMk/>
            <pc:sldMk cId="0" sldId="263"/>
            <ac:picMk id="44" creationId="{F2E30113-366C-4EB4-95DA-837B0AE3134D}"/>
          </ac:picMkLst>
        </pc:picChg>
        <pc:picChg chg="mod">
          <ac:chgData name="Will Davis" userId="0f03dab94d8afeef" providerId="LiveId" clId="{6DC08F45-EA3E-43FC-9555-B429FD5B31E6}" dt="2022-04-28T18:20:11.175" v="339" actId="1076"/>
          <ac:picMkLst>
            <pc:docMk/>
            <pc:sldMk cId="0" sldId="263"/>
            <ac:picMk id="70" creationId="{B526EE82-5E99-40D9-9FEE-0925F5A0CDE9}"/>
          </ac:picMkLst>
        </pc:picChg>
        <pc:cxnChg chg="add del mod">
          <ac:chgData name="Will Davis" userId="0f03dab94d8afeef" providerId="LiveId" clId="{6DC08F45-EA3E-43FC-9555-B429FD5B31E6}" dt="2022-05-02T16:25:02.483" v="433" actId="478"/>
          <ac:cxnSpMkLst>
            <pc:docMk/>
            <pc:sldMk cId="0" sldId="263"/>
            <ac:cxnSpMk id="18" creationId="{DABEE004-4048-4C83-AB9A-8D8A4203D049}"/>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a:defPPr>
            <a:lvl1pPr defTabSz="4508500">
              <a:defRPr sz="6000"/>
            </a:lvl1pPr>
          </a:lstStyle>
          <a:p>
            <a:pPr>
              <a:defRPr/>
            </a:pPr>
            <a:endParaRPr lang="en-AU"/>
          </a:p>
        </p:txBody>
      </p:sp>
      <p:sp>
        <p:nvSpPr>
          <p:cNvPr id="4099" name="Rectangle 3"/>
          <p:cNvSpPr>
            <a:spLocks noGrp="1" noChangeArrowheads="1"/>
          </p:cNvSpPr>
          <p:nvPr>
            <p:ph type="dt" sz="quarter" idx="1"/>
          </p:nvPr>
        </p:nvSpPr>
        <p:spPr bwMode="auto">
          <a:xfrm>
            <a:off x="17941925" y="0"/>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a:defPPr>
            <a:lvl1pPr algn="r" defTabSz="4508500">
              <a:defRPr sz="6000"/>
            </a:lvl1pPr>
          </a:lstStyle>
          <a:p>
            <a:pPr>
              <a:defRPr/>
            </a:pPr>
            <a:endParaRPr lang="en-AU"/>
          </a:p>
        </p:txBody>
      </p:sp>
      <p:sp>
        <p:nvSpPr>
          <p:cNvPr id="4100" name="Rectangle 4"/>
          <p:cNvSpPr>
            <a:spLocks noGrp="1" noChangeArrowheads="1"/>
          </p:cNvSpPr>
          <p:nvPr>
            <p:ph type="ftr" sz="quarter" idx="2"/>
          </p:nvPr>
        </p:nvSpPr>
        <p:spPr bwMode="auto">
          <a:xfrm>
            <a:off x="0" y="47639288"/>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a:defPPr>
            <a:lvl1pPr defTabSz="4508500">
              <a:defRPr sz="6000"/>
            </a:lvl1pPr>
          </a:lstStyle>
          <a:p>
            <a:pPr>
              <a:defRPr/>
            </a:pPr>
            <a:endParaRPr lang="en-AU"/>
          </a:p>
        </p:txBody>
      </p:sp>
      <p:sp>
        <p:nvSpPr>
          <p:cNvPr id="4101" name="Rectangle 5"/>
          <p:cNvSpPr>
            <a:spLocks noGrp="1" noChangeArrowheads="1"/>
          </p:cNvSpPr>
          <p:nvPr>
            <p:ph type="sldNum" sz="quarter" idx="3"/>
          </p:nvPr>
        </p:nvSpPr>
        <p:spPr bwMode="auto">
          <a:xfrm>
            <a:off x="17941925" y="47639288"/>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a:defPPr>
            <a:lvl1pPr algn="r" defTabSz="4508500">
              <a:defRPr sz="6000"/>
            </a:lvl1pPr>
          </a:lstStyle>
          <a:p>
            <a:pPr>
              <a:defRPr/>
            </a:pPr>
            <a:fld id="{440C443C-8022-4F5D-8F2E-5133654FC91D}" type="slidenum">
              <a:rPr lang="en-AU"/>
              <a:pPr>
                <a:defRPr/>
              </a:pPr>
              <a:t>‹#›</a:t>
            </a:fld>
            <a:endParaRPr lang="en-AU"/>
          </a:p>
        </p:txBody>
      </p:sp>
    </p:spTree>
    <p:extLst>
      <p:ext uri="{BB962C8B-B14F-4D97-AF65-F5344CB8AC3E}">
        <p14:creationId xmlns:p14="http://schemas.microsoft.com/office/powerpoint/2010/main" val="3997928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a:defPPr>
            <a:lvl1pPr defTabSz="4508500">
              <a:defRPr sz="6000"/>
            </a:lvl1pPr>
          </a:lstStyle>
          <a:p>
            <a:pPr>
              <a:defRPr/>
            </a:pPr>
            <a:endParaRPr lang="en-AU"/>
          </a:p>
        </p:txBody>
      </p:sp>
      <p:sp>
        <p:nvSpPr>
          <p:cNvPr id="3075" name="Rectangle 3"/>
          <p:cNvSpPr>
            <a:spLocks noGrp="1" noChangeArrowheads="1"/>
          </p:cNvSpPr>
          <p:nvPr>
            <p:ph type="dt" idx="1"/>
          </p:nvPr>
        </p:nvSpPr>
        <p:spPr bwMode="auto">
          <a:xfrm>
            <a:off x="17941925" y="0"/>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a:defPPr>
            <a:lvl1pPr algn="r" defTabSz="4508500">
              <a:defRPr sz="6000"/>
            </a:lvl1pPr>
          </a:lstStyle>
          <a:p>
            <a:pPr>
              <a:defRPr/>
            </a:pPr>
            <a:endParaRPr lang="en-AU"/>
          </a:p>
        </p:txBody>
      </p:sp>
      <p:sp>
        <p:nvSpPr>
          <p:cNvPr id="3076" name="Rectangle 4"/>
          <p:cNvSpPr>
            <a:spLocks noGrp="1" noRot="1" noChangeAspect="1" noChangeArrowheads="1" noTextEdit="1"/>
          </p:cNvSpPr>
          <p:nvPr>
            <p:ph type="sldImg" idx="2"/>
          </p:nvPr>
        </p:nvSpPr>
        <p:spPr bwMode="auto">
          <a:xfrm>
            <a:off x="1816100" y="3757613"/>
            <a:ext cx="28120975" cy="1874837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4137025" y="24004588"/>
            <a:ext cx="23456900" cy="22512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a:defP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3078" name="Rectangle 6"/>
          <p:cNvSpPr>
            <a:spLocks noGrp="1" noChangeArrowheads="1"/>
          </p:cNvSpPr>
          <p:nvPr>
            <p:ph type="ftr" sz="quarter" idx="4"/>
          </p:nvPr>
        </p:nvSpPr>
        <p:spPr bwMode="auto">
          <a:xfrm>
            <a:off x="0" y="47639288"/>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a:defPPr>
            <a:lvl1pPr defTabSz="4508500">
              <a:defRPr sz="6000"/>
            </a:lvl1pPr>
          </a:lstStyle>
          <a:p>
            <a:pPr>
              <a:defRPr/>
            </a:pPr>
            <a:endParaRPr lang="en-AU"/>
          </a:p>
        </p:txBody>
      </p:sp>
      <p:sp>
        <p:nvSpPr>
          <p:cNvPr id="3079" name="Rectangle 7"/>
          <p:cNvSpPr>
            <a:spLocks noGrp="1" noChangeArrowheads="1"/>
          </p:cNvSpPr>
          <p:nvPr>
            <p:ph type="sldNum" sz="quarter" idx="5"/>
          </p:nvPr>
        </p:nvSpPr>
        <p:spPr bwMode="auto">
          <a:xfrm>
            <a:off x="17941925" y="47639288"/>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a:defPPr>
            <a:lvl1pPr algn="r" defTabSz="4508500">
              <a:defRPr sz="6000"/>
            </a:lvl1pPr>
          </a:lstStyle>
          <a:p>
            <a:pPr>
              <a:defRPr/>
            </a:pPr>
            <a:fld id="{42207482-9F38-4AF6-9B91-768DCEDA59AC}" type="slidenum">
              <a:rPr lang="en-AU"/>
              <a:pPr>
                <a:defRPr/>
              </a:pPr>
              <a:t>‹#›</a:t>
            </a:fld>
            <a:endParaRPr lang="en-AU"/>
          </a:p>
        </p:txBody>
      </p:sp>
    </p:spTree>
    <p:extLst>
      <p:ext uri="{BB962C8B-B14F-4D97-AF65-F5344CB8AC3E}">
        <p14:creationId xmlns:p14="http://schemas.microsoft.com/office/powerpoint/2010/main" val="40907993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defPPr>
              <a:defRPr kern="1200"/>
            </a:defPPr>
            <a:lvl1pPr defTabSz="4508500">
              <a:defRPr sz="2400">
                <a:solidFill>
                  <a:schemeClr val="tx1"/>
                </a:solidFill>
                <a:latin typeface="Times New Roman" pitchFamily="18" charset="0"/>
              </a:defRPr>
            </a:lvl1pPr>
            <a:lvl2pPr marL="742950" indent="-285750" defTabSz="4508500">
              <a:defRPr sz="2400">
                <a:solidFill>
                  <a:schemeClr val="tx1"/>
                </a:solidFill>
                <a:latin typeface="Times New Roman" pitchFamily="18" charset="0"/>
              </a:defRPr>
            </a:lvl2pPr>
            <a:lvl3pPr marL="1143000" indent="-228600" defTabSz="4508500">
              <a:defRPr sz="2400">
                <a:solidFill>
                  <a:schemeClr val="tx1"/>
                </a:solidFill>
                <a:latin typeface="Times New Roman" pitchFamily="18" charset="0"/>
              </a:defRPr>
            </a:lvl3pPr>
            <a:lvl4pPr marL="1600200" indent="-228600" defTabSz="4508500">
              <a:defRPr sz="2400">
                <a:solidFill>
                  <a:schemeClr val="tx1"/>
                </a:solidFill>
                <a:latin typeface="Times New Roman" pitchFamily="18" charset="0"/>
              </a:defRPr>
            </a:lvl4pPr>
            <a:lvl5pPr marL="2057400" indent="-228600" defTabSz="4508500">
              <a:defRPr sz="2400">
                <a:solidFill>
                  <a:schemeClr val="tx1"/>
                </a:solidFill>
                <a:latin typeface="Times New Roman" pitchFamily="18" charset="0"/>
              </a:defRPr>
            </a:lvl5pPr>
            <a:lvl6pPr marL="2514600" indent="-228600" defTabSz="4508500" eaLnBrk="0" fontAlgn="base" hangingPunct="0">
              <a:spcBef>
                <a:spcPct val="0"/>
              </a:spcBef>
              <a:spcAft>
                <a:spcPct val="0"/>
              </a:spcAft>
              <a:defRPr sz="2400">
                <a:solidFill>
                  <a:schemeClr val="tx1"/>
                </a:solidFill>
                <a:latin typeface="Times New Roman" pitchFamily="18" charset="0"/>
              </a:defRPr>
            </a:lvl6pPr>
            <a:lvl7pPr marL="2971800" indent="-228600" defTabSz="4508500" eaLnBrk="0" fontAlgn="base" hangingPunct="0">
              <a:spcBef>
                <a:spcPct val="0"/>
              </a:spcBef>
              <a:spcAft>
                <a:spcPct val="0"/>
              </a:spcAft>
              <a:defRPr sz="2400">
                <a:solidFill>
                  <a:schemeClr val="tx1"/>
                </a:solidFill>
                <a:latin typeface="Times New Roman" pitchFamily="18" charset="0"/>
              </a:defRPr>
            </a:lvl7pPr>
            <a:lvl8pPr marL="3429000" indent="-228600" defTabSz="4508500" eaLnBrk="0" fontAlgn="base" hangingPunct="0">
              <a:spcBef>
                <a:spcPct val="0"/>
              </a:spcBef>
              <a:spcAft>
                <a:spcPct val="0"/>
              </a:spcAft>
              <a:defRPr sz="2400">
                <a:solidFill>
                  <a:schemeClr val="tx1"/>
                </a:solidFill>
                <a:latin typeface="Times New Roman" pitchFamily="18" charset="0"/>
              </a:defRPr>
            </a:lvl8pPr>
            <a:lvl9pPr marL="3886200" indent="-228600" defTabSz="4508500" eaLnBrk="0" fontAlgn="base" hangingPunct="0">
              <a:spcBef>
                <a:spcPct val="0"/>
              </a:spcBef>
              <a:spcAft>
                <a:spcPct val="0"/>
              </a:spcAft>
              <a:defRPr sz="2400">
                <a:solidFill>
                  <a:schemeClr val="tx1"/>
                </a:solidFill>
                <a:latin typeface="Times New Roman" pitchFamily="18" charset="0"/>
              </a:defRPr>
            </a:lvl9pPr>
          </a:lstStyle>
          <a:p>
            <a:fld id="{842B0325-ACC9-488E-8876-C4E9E3B68AD8}" type="slidenum">
              <a:rPr lang="en-AU" sz="6000" smtClean="0"/>
              <a:t>1</a:t>
            </a:fld>
            <a:endParaRPr lang="en-AU" sz="6000"/>
          </a:p>
        </p:txBody>
      </p:sp>
      <p:sp>
        <p:nvSpPr>
          <p:cNvPr id="4099" name="Rectangle 2"/>
          <p:cNvSpPr>
            <a:spLocks noGrp="1" noRot="1" noChangeAspect="1" noChangeArrowheads="1" noTextEdit="1"/>
          </p:cNvSpPr>
          <p:nvPr>
            <p:ph type="sldImg"/>
          </p:nvPr>
        </p:nvSpPr>
        <p:spPr>
          <a:xfrm>
            <a:off x="1816100" y="3757613"/>
            <a:ext cx="28120975" cy="18748375"/>
          </a:xfrm>
        </p:spPr>
      </p:sp>
      <p:sp>
        <p:nvSpPr>
          <p:cNvPr id="4100" name="Rectangle 3"/>
          <p:cNvSpPr>
            <a:spLocks noGrp="1" noChangeArrowheads="1"/>
          </p:cNvSpPr>
          <p:nvPr>
            <p:ph type="body" idx="1"/>
          </p:nvPr>
        </p:nvSpPr>
        <p:spPr>
          <a:noFill/>
        </p:spPr>
        <p:txBody>
          <a:bodyPr/>
          <a:lstStyle>
            <a:defPPr>
              <a:defRPr kern="1200"/>
            </a:defP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9094" y="6817784"/>
            <a:ext cx="27980219" cy="4703233"/>
          </a:xfrm>
        </p:spPr>
        <p:txBody>
          <a:bodyPr/>
          <a:lstStyle>
            <a:defPPr>
              <a:defRPr kern="1200"/>
            </a:defPPr>
          </a:lstStyle>
          <a:p>
            <a:r>
              <a:rPr lang="en-US"/>
              <a:t>Click to edit Master title style</a:t>
            </a:r>
          </a:p>
        </p:txBody>
      </p:sp>
      <p:sp>
        <p:nvSpPr>
          <p:cNvPr id="3" name="Subtitle 2"/>
          <p:cNvSpPr>
            <a:spLocks noGrp="1"/>
          </p:cNvSpPr>
          <p:nvPr>
            <p:ph type="subTitle" idx="1"/>
          </p:nvPr>
        </p:nvSpPr>
        <p:spPr>
          <a:xfrm>
            <a:off x="4938183" y="12435417"/>
            <a:ext cx="23042034" cy="5609167"/>
          </a:xfrm>
        </p:spPr>
        <p:txBody>
          <a:bodyPr/>
          <a:lstStyle>
            <a:defPPr>
              <a:defRPr kern="1200"/>
            </a:defPPr>
            <a:lvl1pPr marL="0" indent="0" algn="ctr">
              <a:buNone/>
              <a:defRPr/>
            </a:lvl1pPr>
            <a:lvl2pPr marL="152408" indent="0" algn="ctr">
              <a:buNone/>
              <a:defRPr/>
            </a:lvl2pPr>
            <a:lvl3pPr marL="304815" indent="0" algn="ctr">
              <a:buNone/>
              <a:defRPr/>
            </a:lvl3pPr>
            <a:lvl4pPr marL="457223" indent="0" algn="ctr">
              <a:buNone/>
              <a:defRPr/>
            </a:lvl4pPr>
            <a:lvl5pPr marL="609630" indent="0" algn="ctr">
              <a:buNone/>
              <a:defRPr/>
            </a:lvl5pPr>
            <a:lvl6pPr marL="762038" indent="0" algn="ctr">
              <a:buNone/>
              <a:defRPr/>
            </a:lvl6pPr>
            <a:lvl7pPr marL="914446" indent="0" algn="ctr">
              <a:buNone/>
              <a:defRPr/>
            </a:lvl7pPr>
            <a:lvl8pPr marL="1066853" indent="0" algn="ctr">
              <a:buNone/>
              <a:defRPr/>
            </a:lvl8pPr>
            <a:lvl9pPr marL="1219261"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0DA66E67-F948-4693-96A5-27BC239C04A3}" type="slidenum">
              <a:rPr lang="en-US"/>
              <a:pPr>
                <a:defRPr/>
              </a:pPr>
              <a:t>‹#›</a:t>
            </a:fld>
            <a:endParaRPr lang="en-US"/>
          </a:p>
        </p:txBody>
      </p:sp>
    </p:spTree>
    <p:extLst>
      <p:ext uri="{BB962C8B-B14F-4D97-AF65-F5344CB8AC3E}">
        <p14:creationId xmlns:p14="http://schemas.microsoft.com/office/powerpoint/2010/main" val="3648922583"/>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2DA27A25-0059-41B6-A6E5-54D93C10805F}" type="slidenum">
              <a:rPr lang="en-US"/>
              <a:pPr>
                <a:defRPr/>
              </a:pPr>
              <a:t>‹#›</a:t>
            </a:fld>
            <a:endParaRPr lang="en-US"/>
          </a:p>
        </p:txBody>
      </p:sp>
    </p:spTree>
    <p:extLst>
      <p:ext uri="{BB962C8B-B14F-4D97-AF65-F5344CB8AC3E}">
        <p14:creationId xmlns:p14="http://schemas.microsoft.com/office/powerpoint/2010/main" val="418118746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453728" y="1950509"/>
            <a:ext cx="6994526" cy="17556692"/>
          </a:xfrm>
        </p:spPr>
        <p:txBody>
          <a:bodyPr vert="eaVert"/>
          <a:lstStyle>
            <a:defPPr>
              <a:defRPr kern="1200"/>
            </a:defPPr>
          </a:lstStyle>
          <a:p>
            <a:r>
              <a:rPr lang="en-US"/>
              <a:t>Click to edit Master title style</a:t>
            </a:r>
          </a:p>
        </p:txBody>
      </p:sp>
      <p:sp>
        <p:nvSpPr>
          <p:cNvPr id="3" name="Vertical Text Placeholder 2"/>
          <p:cNvSpPr>
            <a:spLocks noGrp="1"/>
          </p:cNvSpPr>
          <p:nvPr>
            <p:ph type="body" orient="vert" idx="1"/>
          </p:nvPr>
        </p:nvSpPr>
        <p:spPr>
          <a:xfrm>
            <a:off x="2470151" y="1950509"/>
            <a:ext cx="20881977" cy="17556692"/>
          </a:xfrm>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043B26BC-A2E6-4CDA-9F76-12293F26600A}" type="slidenum">
              <a:rPr lang="en-US"/>
              <a:pPr>
                <a:defRPr/>
              </a:pPr>
              <a:t>‹#›</a:t>
            </a:fld>
            <a:endParaRPr lang="en-US"/>
          </a:p>
        </p:txBody>
      </p:sp>
    </p:spTree>
    <p:extLst>
      <p:ext uri="{BB962C8B-B14F-4D97-AF65-F5344CB8AC3E}">
        <p14:creationId xmlns:p14="http://schemas.microsoft.com/office/powerpoint/2010/main" val="349418540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idx="1"/>
          </p:nvPr>
        </p:nvSpPr>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0EC1B4D6-BEE2-4AF6-A92E-38CD68913D5A}" type="slidenum">
              <a:rPr lang="en-US"/>
              <a:pPr>
                <a:defRPr/>
              </a:pPr>
              <a:t>‹#›</a:t>
            </a:fld>
            <a:endParaRPr lang="en-US"/>
          </a:p>
        </p:txBody>
      </p:sp>
    </p:spTree>
    <p:extLst>
      <p:ext uri="{BB962C8B-B14F-4D97-AF65-F5344CB8AC3E}">
        <p14:creationId xmlns:p14="http://schemas.microsoft.com/office/powerpoint/2010/main" val="317776266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5" y="14102294"/>
            <a:ext cx="27980219" cy="4358217"/>
          </a:xfrm>
        </p:spPr>
        <p:txBody>
          <a:bodyPr anchor="t"/>
          <a:lstStyle>
            <a:defPPr>
              <a:defRPr kern="1200"/>
            </a:defPPr>
            <a:lvl1pPr algn="l">
              <a:defRPr sz="1333" b="1" cap="all"/>
            </a:lvl1pPr>
          </a:lstStyle>
          <a:p>
            <a:r>
              <a:rPr lang="en-US"/>
              <a:t>Click to edit Master title style</a:t>
            </a:r>
          </a:p>
        </p:txBody>
      </p:sp>
      <p:sp>
        <p:nvSpPr>
          <p:cNvPr id="3" name="Text Placeholder 2"/>
          <p:cNvSpPr>
            <a:spLocks noGrp="1"/>
          </p:cNvSpPr>
          <p:nvPr>
            <p:ph type="body" idx="1"/>
          </p:nvPr>
        </p:nvSpPr>
        <p:spPr>
          <a:xfrm>
            <a:off x="2600325" y="9301692"/>
            <a:ext cx="27980219" cy="4800600"/>
          </a:xfrm>
        </p:spPr>
        <p:txBody>
          <a:bodyPr anchor="b"/>
          <a:lstStyle>
            <a:defPPr>
              <a:defRPr kern="1200"/>
            </a:defPPr>
            <a:lvl1pPr marL="0" indent="0">
              <a:buNone/>
              <a:defRPr sz="667"/>
            </a:lvl1pPr>
            <a:lvl2pPr marL="152408" indent="0">
              <a:buNone/>
              <a:defRPr sz="600"/>
            </a:lvl2pPr>
            <a:lvl3pPr marL="304815" indent="0">
              <a:buNone/>
              <a:defRPr sz="533"/>
            </a:lvl3pPr>
            <a:lvl4pPr marL="457223" indent="0">
              <a:buNone/>
              <a:defRPr sz="467"/>
            </a:lvl4pPr>
            <a:lvl5pPr marL="609630" indent="0">
              <a:buNone/>
              <a:defRPr sz="467"/>
            </a:lvl5pPr>
            <a:lvl6pPr marL="762038" indent="0">
              <a:buNone/>
              <a:defRPr sz="467"/>
            </a:lvl6pPr>
            <a:lvl7pPr marL="914446" indent="0">
              <a:buNone/>
              <a:defRPr sz="467"/>
            </a:lvl7pPr>
            <a:lvl8pPr marL="1066853" indent="0">
              <a:buNone/>
              <a:defRPr sz="467"/>
            </a:lvl8pPr>
            <a:lvl9pPr marL="1219261" indent="0">
              <a:buNone/>
              <a:defRPr sz="467"/>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D8650354-6837-43DB-843B-C6021BD2EF37}" type="slidenum">
              <a:rPr lang="en-US"/>
              <a:pPr>
                <a:defRPr/>
              </a:pPr>
              <a:t>‹#›</a:t>
            </a:fld>
            <a:endParaRPr lang="en-US"/>
          </a:p>
        </p:txBody>
      </p:sp>
    </p:spTree>
    <p:extLst>
      <p:ext uri="{BB962C8B-B14F-4D97-AF65-F5344CB8AC3E}">
        <p14:creationId xmlns:p14="http://schemas.microsoft.com/office/powerpoint/2010/main" val="256863821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sz="half" idx="1"/>
          </p:nvPr>
        </p:nvSpPr>
        <p:spPr>
          <a:xfrm>
            <a:off x="2470151" y="6339418"/>
            <a:ext cx="13938249" cy="13167783"/>
          </a:xfrm>
        </p:spPr>
        <p:txBody>
          <a:bodyPr/>
          <a:lstStyle>
            <a:defPPr>
              <a:defRPr kern="1200"/>
            </a:defPPr>
            <a:lvl1pPr>
              <a:defRPr sz="933"/>
            </a:lvl1pPr>
            <a:lvl2pPr>
              <a:defRPr sz="800"/>
            </a:lvl2pPr>
            <a:lvl3pPr>
              <a:defRPr sz="667"/>
            </a:lvl3pPr>
            <a:lvl4pPr>
              <a:defRPr sz="600"/>
            </a:lvl4pPr>
            <a:lvl5pPr>
              <a:defRPr sz="600"/>
            </a:lvl5pPr>
            <a:lvl6pPr>
              <a:defRPr sz="600"/>
            </a:lvl6pPr>
            <a:lvl7pPr>
              <a:defRPr sz="600"/>
            </a:lvl7pPr>
            <a:lvl8pPr>
              <a:defRPr sz="600"/>
            </a:lvl8pPr>
            <a:lvl9pPr>
              <a:defRPr sz="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510001" y="6339418"/>
            <a:ext cx="13938249" cy="13167783"/>
          </a:xfrm>
        </p:spPr>
        <p:txBody>
          <a:bodyPr/>
          <a:lstStyle>
            <a:defPPr>
              <a:defRPr kern="1200"/>
            </a:defPPr>
            <a:lvl1pPr>
              <a:defRPr sz="933"/>
            </a:lvl1pPr>
            <a:lvl2pPr>
              <a:defRPr sz="800"/>
            </a:lvl2pPr>
            <a:lvl3pPr>
              <a:defRPr sz="667"/>
            </a:lvl3pPr>
            <a:lvl4pPr>
              <a:defRPr sz="600"/>
            </a:lvl4pPr>
            <a:lvl5pPr>
              <a:defRPr sz="600"/>
            </a:lvl5pPr>
            <a:lvl6pPr>
              <a:defRPr sz="600"/>
            </a:lvl6pPr>
            <a:lvl7pPr>
              <a:defRPr sz="600"/>
            </a:lvl7pPr>
            <a:lvl8pPr>
              <a:defRPr sz="600"/>
            </a:lvl8pPr>
            <a:lvl9pPr>
              <a:defRPr sz="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4296FF25-ADB1-4315-9622-9852994CD1E5}" type="slidenum">
              <a:rPr lang="en-US"/>
              <a:pPr>
                <a:defRPr/>
              </a:pPr>
              <a:t>‹#›</a:t>
            </a:fld>
            <a:endParaRPr lang="en-US"/>
          </a:p>
        </p:txBody>
      </p:sp>
    </p:spTree>
    <p:extLst>
      <p:ext uri="{BB962C8B-B14F-4D97-AF65-F5344CB8AC3E}">
        <p14:creationId xmlns:p14="http://schemas.microsoft.com/office/powerpoint/2010/main" val="261830916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709" y="878417"/>
            <a:ext cx="29626983" cy="3657600"/>
          </a:xfrm>
        </p:spPr>
        <p:txBody>
          <a:bodyPr/>
          <a:lstStyle>
            <a:defPPr>
              <a:defRPr kern="1200"/>
            </a:defPPr>
            <a:lvl1pPr>
              <a:defRPr/>
            </a:lvl1pPr>
          </a:lstStyle>
          <a:p>
            <a:r>
              <a:rPr lang="en-US"/>
              <a:t>Click to edit Master title style</a:t>
            </a:r>
          </a:p>
        </p:txBody>
      </p:sp>
      <p:sp>
        <p:nvSpPr>
          <p:cNvPr id="3" name="Text Placeholder 2"/>
          <p:cNvSpPr>
            <a:spLocks noGrp="1"/>
          </p:cNvSpPr>
          <p:nvPr>
            <p:ph type="body" idx="1"/>
          </p:nvPr>
        </p:nvSpPr>
        <p:spPr>
          <a:xfrm>
            <a:off x="1645709" y="4912785"/>
            <a:ext cx="14544675" cy="2046817"/>
          </a:xfrm>
        </p:spPr>
        <p:txBody>
          <a:bodyPr anchor="b"/>
          <a:lstStyle>
            <a:defPPr>
              <a:defRPr kern="1200"/>
            </a:defPPr>
            <a:lvl1pPr marL="0" indent="0">
              <a:buNone/>
              <a:defRPr sz="800" b="1"/>
            </a:lvl1pPr>
            <a:lvl2pPr marL="152408" indent="0">
              <a:buNone/>
              <a:defRPr sz="667" b="1"/>
            </a:lvl2pPr>
            <a:lvl3pPr marL="304815" indent="0">
              <a:buNone/>
              <a:defRPr sz="600" b="1"/>
            </a:lvl3pPr>
            <a:lvl4pPr marL="457223" indent="0">
              <a:buNone/>
              <a:defRPr sz="533" b="1"/>
            </a:lvl4pPr>
            <a:lvl5pPr marL="609630" indent="0">
              <a:buNone/>
              <a:defRPr sz="533" b="1"/>
            </a:lvl5pPr>
            <a:lvl6pPr marL="762038" indent="0">
              <a:buNone/>
              <a:defRPr sz="533" b="1"/>
            </a:lvl6pPr>
            <a:lvl7pPr marL="914446" indent="0">
              <a:buNone/>
              <a:defRPr sz="533" b="1"/>
            </a:lvl7pPr>
            <a:lvl8pPr marL="1066853" indent="0">
              <a:buNone/>
              <a:defRPr sz="533" b="1"/>
            </a:lvl8pPr>
            <a:lvl9pPr marL="1219261" indent="0">
              <a:buNone/>
              <a:defRPr sz="533" b="1"/>
            </a:lvl9pPr>
          </a:lstStyle>
          <a:p>
            <a:pPr lvl="0"/>
            <a:r>
              <a:rPr lang="en-US"/>
              <a:t>Click to edit Master text styles</a:t>
            </a:r>
          </a:p>
        </p:txBody>
      </p:sp>
      <p:sp>
        <p:nvSpPr>
          <p:cNvPr id="4" name="Content Placeholder 3"/>
          <p:cNvSpPr>
            <a:spLocks noGrp="1"/>
          </p:cNvSpPr>
          <p:nvPr>
            <p:ph sz="half" idx="2"/>
          </p:nvPr>
        </p:nvSpPr>
        <p:spPr>
          <a:xfrm>
            <a:off x="1645709" y="6959600"/>
            <a:ext cx="14544675" cy="12643908"/>
          </a:xfrm>
        </p:spPr>
        <p:txBody>
          <a:bodyPr/>
          <a:lstStyle>
            <a:defPPr>
              <a:defRPr kern="1200"/>
            </a:defPPr>
            <a:lvl1pPr>
              <a:defRPr sz="800"/>
            </a:lvl1pPr>
            <a:lvl2pPr>
              <a:defRPr sz="667"/>
            </a:lvl2pPr>
            <a:lvl3pPr>
              <a:defRPr sz="600"/>
            </a:lvl3pPr>
            <a:lvl4pPr>
              <a:defRPr sz="533"/>
            </a:lvl4pPr>
            <a:lvl5pPr>
              <a:defRPr sz="533"/>
            </a:lvl5pPr>
            <a:lvl6pPr>
              <a:defRPr sz="533"/>
            </a:lvl6pPr>
            <a:lvl7pPr>
              <a:defRPr sz="533"/>
            </a:lvl7pPr>
            <a:lvl8pPr>
              <a:defRPr sz="533"/>
            </a:lvl8pPr>
            <a:lvl9pPr>
              <a:defRPr sz="5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1667" y="4912785"/>
            <a:ext cx="14551026" cy="2046817"/>
          </a:xfrm>
        </p:spPr>
        <p:txBody>
          <a:bodyPr anchor="b"/>
          <a:lstStyle>
            <a:defPPr>
              <a:defRPr kern="1200"/>
            </a:defPPr>
            <a:lvl1pPr marL="0" indent="0">
              <a:buNone/>
              <a:defRPr sz="800" b="1"/>
            </a:lvl1pPr>
            <a:lvl2pPr marL="152408" indent="0">
              <a:buNone/>
              <a:defRPr sz="667" b="1"/>
            </a:lvl2pPr>
            <a:lvl3pPr marL="304815" indent="0">
              <a:buNone/>
              <a:defRPr sz="600" b="1"/>
            </a:lvl3pPr>
            <a:lvl4pPr marL="457223" indent="0">
              <a:buNone/>
              <a:defRPr sz="533" b="1"/>
            </a:lvl4pPr>
            <a:lvl5pPr marL="609630" indent="0">
              <a:buNone/>
              <a:defRPr sz="533" b="1"/>
            </a:lvl5pPr>
            <a:lvl6pPr marL="762038" indent="0">
              <a:buNone/>
              <a:defRPr sz="533" b="1"/>
            </a:lvl6pPr>
            <a:lvl7pPr marL="914446" indent="0">
              <a:buNone/>
              <a:defRPr sz="533" b="1"/>
            </a:lvl7pPr>
            <a:lvl8pPr marL="1066853" indent="0">
              <a:buNone/>
              <a:defRPr sz="533" b="1"/>
            </a:lvl8pPr>
            <a:lvl9pPr marL="1219261" indent="0">
              <a:buNone/>
              <a:defRPr sz="533" b="1"/>
            </a:lvl9pPr>
          </a:lstStyle>
          <a:p>
            <a:pPr lvl="0"/>
            <a:r>
              <a:rPr lang="en-US"/>
              <a:t>Click to edit Master text styles</a:t>
            </a:r>
          </a:p>
        </p:txBody>
      </p:sp>
      <p:sp>
        <p:nvSpPr>
          <p:cNvPr id="6" name="Content Placeholder 5"/>
          <p:cNvSpPr>
            <a:spLocks noGrp="1"/>
          </p:cNvSpPr>
          <p:nvPr>
            <p:ph sz="quarter" idx="4"/>
          </p:nvPr>
        </p:nvSpPr>
        <p:spPr>
          <a:xfrm>
            <a:off x="16721667" y="6959600"/>
            <a:ext cx="14551026" cy="12643908"/>
          </a:xfrm>
        </p:spPr>
        <p:txBody>
          <a:bodyPr/>
          <a:lstStyle>
            <a:defPPr>
              <a:defRPr kern="1200"/>
            </a:defPPr>
            <a:lvl1pPr>
              <a:defRPr sz="800"/>
            </a:lvl1pPr>
            <a:lvl2pPr>
              <a:defRPr sz="667"/>
            </a:lvl2pPr>
            <a:lvl3pPr>
              <a:defRPr sz="600"/>
            </a:lvl3pPr>
            <a:lvl4pPr>
              <a:defRPr sz="533"/>
            </a:lvl4pPr>
            <a:lvl5pPr>
              <a:defRPr sz="533"/>
            </a:lvl5pPr>
            <a:lvl6pPr>
              <a:defRPr sz="533"/>
            </a:lvl6pPr>
            <a:lvl7pPr>
              <a:defRPr sz="533"/>
            </a:lvl7pPr>
            <a:lvl8pPr>
              <a:defRPr sz="533"/>
            </a:lvl8pPr>
            <a:lvl9pPr>
              <a:defRPr sz="5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a:defPPr>
            <a:lvl1pPr>
              <a:defRPr/>
            </a:lvl1pPr>
          </a:lstStyle>
          <a:p>
            <a:pPr>
              <a:defRPr/>
            </a:pPr>
            <a:fld id="{72EF82B1-171C-4CAC-B9C4-22062286C8C4}" type="slidenum">
              <a:rPr lang="en-US"/>
              <a:pPr>
                <a:defRPr/>
              </a:pPr>
              <a:t>‹#›</a:t>
            </a:fld>
            <a:endParaRPr lang="en-US"/>
          </a:p>
        </p:txBody>
      </p:sp>
    </p:spTree>
    <p:extLst>
      <p:ext uri="{BB962C8B-B14F-4D97-AF65-F5344CB8AC3E}">
        <p14:creationId xmlns:p14="http://schemas.microsoft.com/office/powerpoint/2010/main" val="360122392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a:defPPr>
            <a:lvl1pPr>
              <a:defRPr/>
            </a:lvl1pPr>
          </a:lstStyle>
          <a:p>
            <a:pPr>
              <a:defRPr/>
            </a:pPr>
            <a:fld id="{678F620B-8934-45A0-BE2C-EF6C76032C45}" type="slidenum">
              <a:rPr lang="en-US"/>
              <a:pPr>
                <a:defRPr/>
              </a:pPr>
              <a:t>‹#›</a:t>
            </a:fld>
            <a:endParaRPr lang="en-US"/>
          </a:p>
        </p:txBody>
      </p:sp>
    </p:spTree>
    <p:extLst>
      <p:ext uri="{BB962C8B-B14F-4D97-AF65-F5344CB8AC3E}">
        <p14:creationId xmlns:p14="http://schemas.microsoft.com/office/powerpoint/2010/main" val="352938633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a:defPPr>
            <a:lvl1pPr>
              <a:defRPr/>
            </a:lvl1pPr>
          </a:lstStyle>
          <a:p>
            <a:pPr>
              <a:defRPr/>
            </a:pPr>
            <a:fld id="{A3ECE3F5-A3DD-46D3-8112-19EE7FD1DDFA}" type="slidenum">
              <a:rPr lang="en-US"/>
              <a:pPr>
                <a:defRPr/>
              </a:pPr>
              <a:t>‹#›</a:t>
            </a:fld>
            <a:endParaRPr lang="en-US"/>
          </a:p>
        </p:txBody>
      </p:sp>
    </p:spTree>
    <p:extLst>
      <p:ext uri="{BB962C8B-B14F-4D97-AF65-F5344CB8AC3E}">
        <p14:creationId xmlns:p14="http://schemas.microsoft.com/office/powerpoint/2010/main" val="233742527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709" y="874184"/>
            <a:ext cx="10829925" cy="3717925"/>
          </a:xfrm>
        </p:spPr>
        <p:txBody>
          <a:bodyPr anchor="b"/>
          <a:lstStyle>
            <a:defPPr>
              <a:defRPr kern="1200"/>
            </a:defPPr>
            <a:lvl1pPr algn="l">
              <a:defRPr sz="667" b="1"/>
            </a:lvl1pPr>
          </a:lstStyle>
          <a:p>
            <a:r>
              <a:rPr lang="en-US"/>
              <a:t>Click to edit Master title style</a:t>
            </a:r>
          </a:p>
        </p:txBody>
      </p:sp>
      <p:sp>
        <p:nvSpPr>
          <p:cNvPr id="3" name="Content Placeholder 2"/>
          <p:cNvSpPr>
            <a:spLocks noGrp="1"/>
          </p:cNvSpPr>
          <p:nvPr>
            <p:ph idx="1"/>
          </p:nvPr>
        </p:nvSpPr>
        <p:spPr>
          <a:xfrm>
            <a:off x="12870393" y="874184"/>
            <a:ext cx="18402300" cy="18729325"/>
          </a:xfrm>
        </p:spPr>
        <p:txBody>
          <a:bodyPr/>
          <a:lstStyle>
            <a:defPPr>
              <a:defRPr kern="1200"/>
            </a:defPPr>
            <a:lvl1pPr>
              <a:defRPr sz="1067"/>
            </a:lvl1pPr>
            <a:lvl2pPr>
              <a:defRPr sz="933"/>
            </a:lvl2pPr>
            <a:lvl3pPr>
              <a:defRPr sz="800"/>
            </a:lvl3pPr>
            <a:lvl4pPr>
              <a:defRPr sz="667"/>
            </a:lvl4pPr>
            <a:lvl5pPr>
              <a:defRPr sz="667"/>
            </a:lvl5pPr>
            <a:lvl6pPr>
              <a:defRPr sz="667"/>
            </a:lvl6pPr>
            <a:lvl7pPr>
              <a:defRPr sz="667"/>
            </a:lvl7pPr>
            <a:lvl8pPr>
              <a:defRPr sz="667"/>
            </a:lvl8pPr>
            <a:lvl9pPr>
              <a:defRPr sz="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709" y="4592109"/>
            <a:ext cx="10829925" cy="15011400"/>
          </a:xfrm>
        </p:spPr>
        <p:txBody>
          <a:bodyPr/>
          <a:lstStyle>
            <a:defPPr>
              <a:defRPr kern="1200"/>
            </a:defPPr>
            <a:lvl1pPr marL="0" indent="0">
              <a:buNone/>
              <a:defRPr sz="467"/>
            </a:lvl1pPr>
            <a:lvl2pPr marL="152408" indent="0">
              <a:buNone/>
              <a:defRPr sz="400"/>
            </a:lvl2pPr>
            <a:lvl3pPr marL="304815" indent="0">
              <a:buNone/>
              <a:defRPr sz="333"/>
            </a:lvl3pPr>
            <a:lvl4pPr marL="457223" indent="0">
              <a:buNone/>
              <a:defRPr sz="300"/>
            </a:lvl4pPr>
            <a:lvl5pPr marL="609630" indent="0">
              <a:buNone/>
              <a:defRPr sz="300"/>
            </a:lvl5pPr>
            <a:lvl6pPr marL="762038" indent="0">
              <a:buNone/>
              <a:defRPr sz="300"/>
            </a:lvl6pPr>
            <a:lvl7pPr marL="914446" indent="0">
              <a:buNone/>
              <a:defRPr sz="300"/>
            </a:lvl7pPr>
            <a:lvl8pPr marL="1066853" indent="0">
              <a:buNone/>
              <a:defRPr sz="300"/>
            </a:lvl8pPr>
            <a:lvl9pPr marL="1219261" indent="0">
              <a:buNone/>
              <a:defRPr sz="3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96691E56-DA67-4BF5-BA67-706F30B37046}" type="slidenum">
              <a:rPr lang="en-US"/>
              <a:pPr>
                <a:defRPr/>
              </a:pPr>
              <a:t>‹#›</a:t>
            </a:fld>
            <a:endParaRPr lang="en-US"/>
          </a:p>
        </p:txBody>
      </p:sp>
    </p:spTree>
    <p:extLst>
      <p:ext uri="{BB962C8B-B14F-4D97-AF65-F5344CB8AC3E}">
        <p14:creationId xmlns:p14="http://schemas.microsoft.com/office/powerpoint/2010/main" val="398289561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660" y="15361711"/>
            <a:ext cx="19750619" cy="1813983"/>
          </a:xfrm>
        </p:spPr>
        <p:txBody>
          <a:bodyPr anchor="b"/>
          <a:lstStyle>
            <a:defPPr>
              <a:defRPr kern="1200"/>
            </a:defPPr>
            <a:lvl1pPr algn="l">
              <a:defRPr sz="667" b="1"/>
            </a:lvl1pPr>
          </a:lstStyle>
          <a:p>
            <a:r>
              <a:rPr lang="en-US"/>
              <a:t>Click to edit Master title style</a:t>
            </a:r>
          </a:p>
        </p:txBody>
      </p:sp>
      <p:sp>
        <p:nvSpPr>
          <p:cNvPr id="3" name="Picture Placeholder 2"/>
          <p:cNvSpPr>
            <a:spLocks noGrp="1"/>
          </p:cNvSpPr>
          <p:nvPr>
            <p:ph type="pic" idx="1"/>
          </p:nvPr>
        </p:nvSpPr>
        <p:spPr>
          <a:xfrm>
            <a:off x="6452660" y="1961092"/>
            <a:ext cx="19750619" cy="13166725"/>
          </a:xfrm>
        </p:spPr>
        <p:txBody>
          <a:bodyPr/>
          <a:lstStyle>
            <a:defPPr>
              <a:defRPr kern="1200"/>
            </a:defPPr>
            <a:lvl1pPr marL="0" indent="0">
              <a:buNone/>
              <a:defRPr sz="1067"/>
            </a:lvl1pPr>
            <a:lvl2pPr marL="152408" indent="0">
              <a:buNone/>
              <a:defRPr sz="933"/>
            </a:lvl2pPr>
            <a:lvl3pPr marL="304815" indent="0">
              <a:buNone/>
              <a:defRPr sz="800"/>
            </a:lvl3pPr>
            <a:lvl4pPr marL="457223" indent="0">
              <a:buNone/>
              <a:defRPr sz="667"/>
            </a:lvl4pPr>
            <a:lvl5pPr marL="609630" indent="0">
              <a:buNone/>
              <a:defRPr sz="667"/>
            </a:lvl5pPr>
            <a:lvl6pPr marL="762038" indent="0">
              <a:buNone/>
              <a:defRPr sz="667"/>
            </a:lvl6pPr>
            <a:lvl7pPr marL="914446" indent="0">
              <a:buNone/>
              <a:defRPr sz="667"/>
            </a:lvl7pPr>
            <a:lvl8pPr marL="1066853" indent="0">
              <a:buNone/>
              <a:defRPr sz="667"/>
            </a:lvl8pPr>
            <a:lvl9pPr marL="1219261" indent="0">
              <a:buNone/>
              <a:defRPr sz="667"/>
            </a:lvl9pPr>
          </a:lstStyle>
          <a:p>
            <a:pPr lvl="0"/>
            <a:endParaRPr lang="en-US" noProof="0"/>
          </a:p>
        </p:txBody>
      </p:sp>
      <p:sp>
        <p:nvSpPr>
          <p:cNvPr id="4" name="Text Placeholder 3"/>
          <p:cNvSpPr>
            <a:spLocks noGrp="1"/>
          </p:cNvSpPr>
          <p:nvPr>
            <p:ph type="body" sz="half" idx="2"/>
          </p:nvPr>
        </p:nvSpPr>
        <p:spPr>
          <a:xfrm>
            <a:off x="6452660" y="17175694"/>
            <a:ext cx="19750619" cy="2574925"/>
          </a:xfrm>
        </p:spPr>
        <p:txBody>
          <a:bodyPr/>
          <a:lstStyle>
            <a:defPPr>
              <a:defRPr kern="1200"/>
            </a:defPPr>
            <a:lvl1pPr marL="0" indent="0">
              <a:buNone/>
              <a:defRPr sz="467"/>
            </a:lvl1pPr>
            <a:lvl2pPr marL="152408" indent="0">
              <a:buNone/>
              <a:defRPr sz="400"/>
            </a:lvl2pPr>
            <a:lvl3pPr marL="304815" indent="0">
              <a:buNone/>
              <a:defRPr sz="333"/>
            </a:lvl3pPr>
            <a:lvl4pPr marL="457223" indent="0">
              <a:buNone/>
              <a:defRPr sz="300"/>
            </a:lvl4pPr>
            <a:lvl5pPr marL="609630" indent="0">
              <a:buNone/>
              <a:defRPr sz="300"/>
            </a:lvl5pPr>
            <a:lvl6pPr marL="762038" indent="0">
              <a:buNone/>
              <a:defRPr sz="300"/>
            </a:lvl6pPr>
            <a:lvl7pPr marL="914446" indent="0">
              <a:buNone/>
              <a:defRPr sz="300"/>
            </a:lvl7pPr>
            <a:lvl8pPr marL="1066853" indent="0">
              <a:buNone/>
              <a:defRPr sz="300"/>
            </a:lvl8pPr>
            <a:lvl9pPr marL="1219261" indent="0">
              <a:buNone/>
              <a:defRPr sz="3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87F51DAE-E528-43E1-8BE0-91521416EFB0}" type="slidenum">
              <a:rPr lang="en-US"/>
              <a:pPr>
                <a:defRPr/>
              </a:pPr>
              <a:t>‹#›</a:t>
            </a:fld>
            <a:endParaRPr lang="en-US"/>
          </a:p>
        </p:txBody>
      </p:sp>
    </p:spTree>
    <p:extLst>
      <p:ext uri="{BB962C8B-B14F-4D97-AF65-F5344CB8AC3E}">
        <p14:creationId xmlns:p14="http://schemas.microsoft.com/office/powerpoint/2010/main" val="215429485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0094B3"/>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470547" y="1950509"/>
            <a:ext cx="27977307" cy="365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ctr" anchorCtr="0" compatLnSpc="1">
            <a:prstTxWarp prst="textNoShape">
              <a:avLst/>
            </a:prstTxWarp>
          </a:bodyPr>
          <a:lstStyle>
            <a:defPPr>
              <a:defRPr kern="1200"/>
            </a:defPPr>
          </a:lstStyle>
          <a:p>
            <a:pPr lvl="0"/>
            <a:r>
              <a:rPr lang="en-US"/>
              <a:t>Click to edit Master title style</a:t>
            </a:r>
          </a:p>
        </p:txBody>
      </p:sp>
      <p:sp>
        <p:nvSpPr>
          <p:cNvPr id="1027" name="Rectangle 3"/>
          <p:cNvSpPr>
            <a:spLocks noGrp="1" noChangeArrowheads="1"/>
          </p:cNvSpPr>
          <p:nvPr>
            <p:ph type="body" idx="1"/>
          </p:nvPr>
        </p:nvSpPr>
        <p:spPr bwMode="auto">
          <a:xfrm>
            <a:off x="2470547" y="6339418"/>
            <a:ext cx="27977307" cy="13167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prstTxWarp prst="textNoShape">
              <a:avLst/>
            </a:prstTxWarp>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2470547" y="19995093"/>
            <a:ext cx="6858000" cy="14626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prstTxWarp prst="textNoShape">
              <a:avLst/>
            </a:prstTxWarp>
          </a:bodyPr>
          <a:lstStyle>
            <a:defPPr>
              <a:defRPr kern="1200"/>
            </a:defPPr>
            <a:lvl1pPr defTabSz="1422471">
              <a:defRPr sz="2167"/>
            </a:lvl1pPr>
          </a:lstStyle>
          <a:p>
            <a:pPr>
              <a:defRPr/>
            </a:pPr>
            <a:endParaRPr lang="en-US"/>
          </a:p>
        </p:txBody>
      </p:sp>
      <p:sp>
        <p:nvSpPr>
          <p:cNvPr id="1029" name="Rectangle 5"/>
          <p:cNvSpPr>
            <a:spLocks noGrp="1" noChangeArrowheads="1"/>
          </p:cNvSpPr>
          <p:nvPr>
            <p:ph type="ftr" sz="quarter" idx="3"/>
          </p:nvPr>
        </p:nvSpPr>
        <p:spPr bwMode="auto">
          <a:xfrm>
            <a:off x="11245454" y="19995093"/>
            <a:ext cx="10427495" cy="14626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prstTxWarp prst="textNoShape">
              <a:avLst/>
            </a:prstTxWarp>
          </a:bodyPr>
          <a:lstStyle>
            <a:defPPr>
              <a:defRPr kern="1200"/>
            </a:defPPr>
            <a:lvl1pPr algn="ctr" defTabSz="1422471">
              <a:defRPr sz="2167"/>
            </a:lvl1pPr>
          </a:lstStyle>
          <a:p>
            <a:pPr>
              <a:defRPr/>
            </a:pPr>
            <a:endParaRPr lang="en-US"/>
          </a:p>
        </p:txBody>
      </p:sp>
      <p:sp>
        <p:nvSpPr>
          <p:cNvPr id="1030" name="Rectangle 6"/>
          <p:cNvSpPr>
            <a:spLocks noGrp="1" noChangeArrowheads="1"/>
          </p:cNvSpPr>
          <p:nvPr>
            <p:ph type="sldNum" sz="quarter" idx="4"/>
          </p:nvPr>
        </p:nvSpPr>
        <p:spPr bwMode="auto">
          <a:xfrm>
            <a:off x="23589854" y="19995093"/>
            <a:ext cx="6858000" cy="14626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prstTxWarp prst="textNoShape">
              <a:avLst/>
            </a:prstTxWarp>
          </a:bodyPr>
          <a:lstStyle>
            <a:defPPr>
              <a:defRPr kern="1200"/>
            </a:defPPr>
            <a:lvl1pPr algn="r" defTabSz="1422471">
              <a:defRPr sz="2167"/>
            </a:lvl1pPr>
          </a:lstStyle>
          <a:p>
            <a:pPr>
              <a:defRPr/>
            </a:pPr>
            <a:fld id="{469A0CB4-D18D-4AEF-B324-9EDF067D136D}" type="slidenum">
              <a:rPr lang="en-US"/>
              <a:pPr>
                <a:defRPr/>
              </a:pPr>
              <a:t>‹#›</a:t>
            </a:fld>
            <a:endParaRPr lang="en-US"/>
          </a:p>
        </p:txBody>
      </p:sp>
      <p:pic>
        <p:nvPicPr>
          <p:cNvPr id="1031" name="New picture"/>
          <p:cNvPicPr/>
          <p:nvPr/>
        </p:nvPicPr>
        <p:blipFill>
          <a:blip r:embed="rId13"/>
          <a:stretch>
            <a:fillRect/>
          </a:stretch>
        </p:blipFill>
        <p:spPr>
          <a:xfrm rot="16200000">
            <a:off x="-8034867" y="10790767"/>
            <a:ext cx="9516533" cy="3276600"/>
          </a:xfrm>
          <a:prstGeom prst="rect">
            <a:avLst/>
          </a:prstGeom>
        </p:spPr>
      </p:pic>
      <p:pic>
        <p:nvPicPr>
          <p:cNvPr id="1032" name="New picture"/>
          <p:cNvPicPr/>
          <p:nvPr/>
        </p:nvPicPr>
        <p:blipFill>
          <a:blip r:embed="rId13"/>
          <a:stretch>
            <a:fillRect/>
          </a:stretch>
        </p:blipFill>
        <p:spPr>
          <a:xfrm rot="5400000">
            <a:off x="31436734" y="10790767"/>
            <a:ext cx="9516533" cy="3276600"/>
          </a:xfrm>
          <a:prstGeom prst="rect">
            <a:avLst/>
          </a:prstGeom>
        </p:spPr>
      </p:pic>
      <p:pic>
        <p:nvPicPr>
          <p:cNvPr id="1033" name="New picture"/>
          <p:cNvPicPr/>
          <p:nvPr/>
        </p:nvPicPr>
        <p:blipFill>
          <a:blip r:embed="rId14"/>
          <a:stretch>
            <a:fillRect/>
          </a:stretch>
        </p:blipFill>
        <p:spPr>
          <a:xfrm>
            <a:off x="5219700" y="22284267"/>
            <a:ext cx="22479000" cy="1032933"/>
          </a:xfrm>
          <a:prstGeom prst="rect">
            <a:avLst/>
          </a:prstGeom>
        </p:spPr>
      </p:pic>
      <p:sp>
        <p:nvSpPr>
          <p:cNvPr id="1034" name="New shape"/>
          <p:cNvSpPr/>
          <p:nvPr/>
        </p:nvSpPr>
        <p:spPr>
          <a:xfrm>
            <a:off x="5219700" y="22665267"/>
            <a:ext cx="16459200" cy="8466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1627">
                <a:solidFill>
                  <a:srgbClr val="808080"/>
                </a:solidFill>
              </a:rPr>
              <a:t>Template ID: persuadingsapphire  Size: 48x36</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a:defPPr>
      <a:lvl1pPr algn="ctr" defTabSz="1422471" rtl="0" eaLnBrk="0" fontAlgn="base" hangingPunct="0">
        <a:spcBef>
          <a:spcPct val="0"/>
        </a:spcBef>
        <a:spcAft>
          <a:spcPct val="0"/>
        </a:spcAft>
        <a:defRPr sz="6834">
          <a:solidFill>
            <a:schemeClr val="tx2"/>
          </a:solidFill>
          <a:latin typeface="+mj-lt"/>
          <a:ea typeface="+mj-ea"/>
          <a:cs typeface="+mj-cs"/>
        </a:defRPr>
      </a:lvl1pPr>
      <a:lvl2pPr algn="ctr" defTabSz="1422471" rtl="0" eaLnBrk="0" fontAlgn="base" hangingPunct="0">
        <a:spcBef>
          <a:spcPct val="0"/>
        </a:spcBef>
        <a:spcAft>
          <a:spcPct val="0"/>
        </a:spcAft>
        <a:defRPr sz="6834">
          <a:solidFill>
            <a:schemeClr val="tx2"/>
          </a:solidFill>
          <a:latin typeface="Times New Roman" pitchFamily="18" charset="0"/>
        </a:defRPr>
      </a:lvl2pPr>
      <a:lvl3pPr algn="ctr" defTabSz="1422471" rtl="0" eaLnBrk="0" fontAlgn="base" hangingPunct="0">
        <a:spcBef>
          <a:spcPct val="0"/>
        </a:spcBef>
        <a:spcAft>
          <a:spcPct val="0"/>
        </a:spcAft>
        <a:defRPr sz="6834">
          <a:solidFill>
            <a:schemeClr val="tx2"/>
          </a:solidFill>
          <a:latin typeface="Times New Roman" pitchFamily="18" charset="0"/>
        </a:defRPr>
      </a:lvl3pPr>
      <a:lvl4pPr algn="ctr" defTabSz="1422471" rtl="0" eaLnBrk="0" fontAlgn="base" hangingPunct="0">
        <a:spcBef>
          <a:spcPct val="0"/>
        </a:spcBef>
        <a:spcAft>
          <a:spcPct val="0"/>
        </a:spcAft>
        <a:defRPr sz="6834">
          <a:solidFill>
            <a:schemeClr val="tx2"/>
          </a:solidFill>
          <a:latin typeface="Times New Roman" pitchFamily="18" charset="0"/>
        </a:defRPr>
      </a:lvl4pPr>
      <a:lvl5pPr algn="ctr" defTabSz="1422471" rtl="0" eaLnBrk="0" fontAlgn="base" hangingPunct="0">
        <a:spcBef>
          <a:spcPct val="0"/>
        </a:spcBef>
        <a:spcAft>
          <a:spcPct val="0"/>
        </a:spcAft>
        <a:defRPr sz="6834">
          <a:solidFill>
            <a:schemeClr val="tx2"/>
          </a:solidFill>
          <a:latin typeface="Times New Roman" pitchFamily="18" charset="0"/>
        </a:defRPr>
      </a:lvl5pPr>
      <a:lvl6pPr marL="152408" algn="ctr" defTabSz="1422471" rtl="0" eaLnBrk="0" fontAlgn="base" hangingPunct="0">
        <a:spcBef>
          <a:spcPct val="0"/>
        </a:spcBef>
        <a:spcAft>
          <a:spcPct val="0"/>
        </a:spcAft>
        <a:defRPr sz="6834">
          <a:solidFill>
            <a:schemeClr val="tx2"/>
          </a:solidFill>
          <a:latin typeface="Times New Roman" pitchFamily="18" charset="0"/>
        </a:defRPr>
      </a:lvl6pPr>
      <a:lvl7pPr marL="304815" algn="ctr" defTabSz="1422471" rtl="0" eaLnBrk="0" fontAlgn="base" hangingPunct="0">
        <a:spcBef>
          <a:spcPct val="0"/>
        </a:spcBef>
        <a:spcAft>
          <a:spcPct val="0"/>
        </a:spcAft>
        <a:defRPr sz="6834">
          <a:solidFill>
            <a:schemeClr val="tx2"/>
          </a:solidFill>
          <a:latin typeface="Times New Roman" pitchFamily="18" charset="0"/>
        </a:defRPr>
      </a:lvl7pPr>
      <a:lvl8pPr marL="457223" algn="ctr" defTabSz="1422471" rtl="0" eaLnBrk="0" fontAlgn="base" hangingPunct="0">
        <a:spcBef>
          <a:spcPct val="0"/>
        </a:spcBef>
        <a:spcAft>
          <a:spcPct val="0"/>
        </a:spcAft>
        <a:defRPr sz="6834">
          <a:solidFill>
            <a:schemeClr val="tx2"/>
          </a:solidFill>
          <a:latin typeface="Times New Roman" pitchFamily="18" charset="0"/>
        </a:defRPr>
      </a:lvl8pPr>
      <a:lvl9pPr marL="609630" algn="ctr" defTabSz="1422471" rtl="0" eaLnBrk="0" fontAlgn="base" hangingPunct="0">
        <a:spcBef>
          <a:spcPct val="0"/>
        </a:spcBef>
        <a:spcAft>
          <a:spcPct val="0"/>
        </a:spcAft>
        <a:defRPr sz="6834">
          <a:solidFill>
            <a:schemeClr val="tx2"/>
          </a:solidFill>
          <a:latin typeface="Times New Roman" pitchFamily="18" charset="0"/>
        </a:defRPr>
      </a:lvl9pPr>
    </p:titleStyle>
    <p:bodyStyle>
      <a:defPPr>
        <a:defRPr kern="1200"/>
      </a:defPPr>
      <a:lvl1pPr marL="533427" indent="-533427" algn="l" defTabSz="1422471" rtl="0" eaLnBrk="0" fontAlgn="base" hangingPunct="0">
        <a:spcBef>
          <a:spcPct val="20000"/>
        </a:spcBef>
        <a:spcAft>
          <a:spcPct val="0"/>
        </a:spcAft>
        <a:buChar char="•"/>
        <a:defRPr sz="4967">
          <a:solidFill>
            <a:schemeClr val="tx1"/>
          </a:solidFill>
          <a:latin typeface="+mn-lt"/>
          <a:ea typeface="+mn-ea"/>
          <a:cs typeface="+mn-cs"/>
        </a:defRPr>
      </a:lvl1pPr>
      <a:lvl2pPr marL="1155758" indent="-444522" algn="l" defTabSz="1422471" rtl="0" eaLnBrk="0" fontAlgn="base" hangingPunct="0">
        <a:spcBef>
          <a:spcPct val="20000"/>
        </a:spcBef>
        <a:spcAft>
          <a:spcPct val="0"/>
        </a:spcAft>
        <a:buChar char="–"/>
        <a:defRPr sz="4367">
          <a:solidFill>
            <a:schemeClr val="tx1"/>
          </a:solidFill>
          <a:latin typeface="+mn-lt"/>
        </a:defRPr>
      </a:lvl2pPr>
      <a:lvl3pPr marL="1778089" indent="-355618" algn="l" defTabSz="1422471" rtl="0" eaLnBrk="0" fontAlgn="base" hangingPunct="0">
        <a:spcBef>
          <a:spcPct val="20000"/>
        </a:spcBef>
        <a:spcAft>
          <a:spcPct val="0"/>
        </a:spcAft>
        <a:buChar char="•"/>
        <a:defRPr sz="3734">
          <a:solidFill>
            <a:schemeClr val="tx1"/>
          </a:solidFill>
          <a:latin typeface="+mn-lt"/>
        </a:defRPr>
      </a:lvl3pPr>
      <a:lvl4pPr marL="2489324" indent="-355618" algn="l" defTabSz="1422471" rtl="0" eaLnBrk="0" fontAlgn="base" hangingPunct="0">
        <a:spcBef>
          <a:spcPct val="20000"/>
        </a:spcBef>
        <a:spcAft>
          <a:spcPct val="0"/>
        </a:spcAft>
        <a:buChar char="–"/>
        <a:defRPr sz="3100">
          <a:solidFill>
            <a:schemeClr val="tx1"/>
          </a:solidFill>
          <a:latin typeface="+mn-lt"/>
        </a:defRPr>
      </a:lvl4pPr>
      <a:lvl5pPr marL="3200560" indent="-355618" algn="l" defTabSz="1422471" rtl="0" eaLnBrk="0" fontAlgn="base" hangingPunct="0">
        <a:spcBef>
          <a:spcPct val="20000"/>
        </a:spcBef>
        <a:spcAft>
          <a:spcPct val="0"/>
        </a:spcAft>
        <a:buChar char="»"/>
        <a:defRPr sz="3100">
          <a:solidFill>
            <a:schemeClr val="tx1"/>
          </a:solidFill>
          <a:latin typeface="+mn-lt"/>
        </a:defRPr>
      </a:lvl5pPr>
      <a:lvl6pPr marL="3352968" indent="-355618" algn="l" defTabSz="1422471" rtl="0" eaLnBrk="0" fontAlgn="base" hangingPunct="0">
        <a:spcBef>
          <a:spcPct val="20000"/>
        </a:spcBef>
        <a:spcAft>
          <a:spcPct val="0"/>
        </a:spcAft>
        <a:buChar char="»"/>
        <a:defRPr sz="3100">
          <a:solidFill>
            <a:schemeClr val="tx1"/>
          </a:solidFill>
          <a:latin typeface="+mn-lt"/>
        </a:defRPr>
      </a:lvl6pPr>
      <a:lvl7pPr marL="3505375" indent="-355618" algn="l" defTabSz="1422471" rtl="0" eaLnBrk="0" fontAlgn="base" hangingPunct="0">
        <a:spcBef>
          <a:spcPct val="20000"/>
        </a:spcBef>
        <a:spcAft>
          <a:spcPct val="0"/>
        </a:spcAft>
        <a:buChar char="»"/>
        <a:defRPr sz="3100">
          <a:solidFill>
            <a:schemeClr val="tx1"/>
          </a:solidFill>
          <a:latin typeface="+mn-lt"/>
        </a:defRPr>
      </a:lvl7pPr>
      <a:lvl8pPr marL="3657783" indent="-355618" algn="l" defTabSz="1422471" rtl="0" eaLnBrk="0" fontAlgn="base" hangingPunct="0">
        <a:spcBef>
          <a:spcPct val="20000"/>
        </a:spcBef>
        <a:spcAft>
          <a:spcPct val="0"/>
        </a:spcAft>
        <a:buChar char="»"/>
        <a:defRPr sz="3100">
          <a:solidFill>
            <a:schemeClr val="tx1"/>
          </a:solidFill>
          <a:latin typeface="+mn-lt"/>
        </a:defRPr>
      </a:lvl8pPr>
      <a:lvl9pPr marL="3810191" indent="-355618" algn="l" defTabSz="1422471" rtl="0" eaLnBrk="0" fontAlgn="base" hangingPunct="0">
        <a:spcBef>
          <a:spcPct val="20000"/>
        </a:spcBef>
        <a:spcAft>
          <a:spcPct val="0"/>
        </a:spcAft>
        <a:buChar char="»"/>
        <a:defRPr sz="3100">
          <a:solidFill>
            <a:schemeClr val="tx1"/>
          </a:solidFill>
          <a:latin typeface="+mn-lt"/>
        </a:defRPr>
      </a:lvl9pPr>
    </p:bodyStyle>
    <p:otherStyle>
      <a:defPPr>
        <a:defRPr lang="en-US"/>
      </a:defPPr>
      <a:lvl1pPr marL="0" algn="l" defTabSz="304815" rtl="0" eaLnBrk="1" latinLnBrk="0" hangingPunct="1">
        <a:defRPr sz="600" kern="1200">
          <a:solidFill>
            <a:schemeClr val="tx1"/>
          </a:solidFill>
          <a:latin typeface="+mn-lt"/>
          <a:ea typeface="+mn-ea"/>
          <a:cs typeface="+mn-cs"/>
        </a:defRPr>
      </a:lvl1pPr>
      <a:lvl2pPr marL="152408" algn="l" defTabSz="304815" rtl="0" eaLnBrk="1" latinLnBrk="0" hangingPunct="1">
        <a:defRPr sz="600" kern="1200">
          <a:solidFill>
            <a:schemeClr val="tx1"/>
          </a:solidFill>
          <a:latin typeface="+mn-lt"/>
          <a:ea typeface="+mn-ea"/>
          <a:cs typeface="+mn-cs"/>
        </a:defRPr>
      </a:lvl2pPr>
      <a:lvl3pPr marL="304815" algn="l" defTabSz="304815" rtl="0" eaLnBrk="1" latinLnBrk="0" hangingPunct="1">
        <a:defRPr sz="600" kern="1200">
          <a:solidFill>
            <a:schemeClr val="tx1"/>
          </a:solidFill>
          <a:latin typeface="+mn-lt"/>
          <a:ea typeface="+mn-ea"/>
          <a:cs typeface="+mn-cs"/>
        </a:defRPr>
      </a:lvl3pPr>
      <a:lvl4pPr marL="457223" algn="l" defTabSz="304815" rtl="0" eaLnBrk="1" latinLnBrk="0" hangingPunct="1">
        <a:defRPr sz="600" kern="1200">
          <a:solidFill>
            <a:schemeClr val="tx1"/>
          </a:solidFill>
          <a:latin typeface="+mn-lt"/>
          <a:ea typeface="+mn-ea"/>
          <a:cs typeface="+mn-cs"/>
        </a:defRPr>
      </a:lvl4pPr>
      <a:lvl5pPr marL="609630" algn="l" defTabSz="304815" rtl="0" eaLnBrk="1" latinLnBrk="0" hangingPunct="1">
        <a:defRPr sz="600" kern="1200">
          <a:solidFill>
            <a:schemeClr val="tx1"/>
          </a:solidFill>
          <a:latin typeface="+mn-lt"/>
          <a:ea typeface="+mn-ea"/>
          <a:cs typeface="+mn-cs"/>
        </a:defRPr>
      </a:lvl5pPr>
      <a:lvl6pPr marL="762038" algn="l" defTabSz="304815" rtl="0" eaLnBrk="1" latinLnBrk="0" hangingPunct="1">
        <a:defRPr sz="600" kern="1200">
          <a:solidFill>
            <a:schemeClr val="tx1"/>
          </a:solidFill>
          <a:latin typeface="+mn-lt"/>
          <a:ea typeface="+mn-ea"/>
          <a:cs typeface="+mn-cs"/>
        </a:defRPr>
      </a:lvl6pPr>
      <a:lvl7pPr marL="914446" algn="l" defTabSz="304815" rtl="0" eaLnBrk="1" latinLnBrk="0" hangingPunct="1">
        <a:defRPr sz="600" kern="1200">
          <a:solidFill>
            <a:schemeClr val="tx1"/>
          </a:solidFill>
          <a:latin typeface="+mn-lt"/>
          <a:ea typeface="+mn-ea"/>
          <a:cs typeface="+mn-cs"/>
        </a:defRPr>
      </a:lvl7pPr>
      <a:lvl8pPr marL="1066853" algn="l" defTabSz="304815" rtl="0" eaLnBrk="1" latinLnBrk="0" hangingPunct="1">
        <a:defRPr sz="600" kern="1200">
          <a:solidFill>
            <a:schemeClr val="tx1"/>
          </a:solidFill>
          <a:latin typeface="+mn-lt"/>
          <a:ea typeface="+mn-ea"/>
          <a:cs typeface="+mn-cs"/>
        </a:defRPr>
      </a:lvl8pPr>
      <a:lvl9pPr marL="1219261" algn="l" defTabSz="304815" rtl="0" eaLnBrk="1" latinLnBrk="0" hangingPunct="1">
        <a:defRPr sz="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1482A5"/>
            </a:gs>
          </a:gsLst>
          <a:lin ang="5400000" scaled="1"/>
        </a:gradFill>
        <a:effectLst/>
      </p:bgPr>
    </p:bg>
    <p:spTree>
      <p:nvGrpSpPr>
        <p:cNvPr id="1" name=""/>
        <p:cNvGrpSpPr/>
        <p:nvPr/>
      </p:nvGrpSpPr>
      <p:grpSpPr>
        <a:xfrm>
          <a:off x="0" y="0"/>
          <a:ext cx="0" cy="0"/>
          <a:chOff x="0" y="0"/>
          <a:chExt cx="0" cy="0"/>
        </a:xfrm>
      </p:grpSpPr>
      <p:sp>
        <p:nvSpPr>
          <p:cNvPr id="41" name="Title 11">
            <a:extLst>
              <a:ext uri="{FF2B5EF4-FFF2-40B4-BE49-F238E27FC236}">
                <a16:creationId xmlns:a16="http://schemas.microsoft.com/office/drawing/2014/main" id="{8785E597-B0C8-4CA8-9A56-A0F3996D088D}"/>
              </a:ext>
            </a:extLst>
          </p:cNvPr>
          <p:cNvSpPr txBox="1"/>
          <p:nvPr/>
        </p:nvSpPr>
        <p:spPr>
          <a:xfrm>
            <a:off x="446314" y="402770"/>
            <a:ext cx="27061886" cy="3570515"/>
          </a:xfrm>
          <a:prstGeom prst="rect">
            <a:avLst/>
          </a:prstGeom>
          <a:noFill/>
          <a:ln>
            <a:noFill/>
          </a:ln>
          <a:effectLst>
            <a:outerShdw blurRad="190500" dist="228600" dir="2700000" algn="ctr">
              <a:srgbClr val="000000">
                <a:alpha val="30000"/>
              </a:srgbClr>
            </a:outerShdw>
            <a:softEdge rad="317500"/>
          </a:effectLst>
          <a:scene3d>
            <a:camera prst="orthographicFront">
              <a:rot lat="0" lon="0" rev="0"/>
            </a:camera>
            <a:lightRig rig="glow" dir="t">
              <a:rot lat="0" lon="0" rev="4800000"/>
            </a:lightRig>
          </a:scene3d>
          <a:sp3d prstMaterial="matte">
            <a:bevelT w="127000" h="63500"/>
          </a:sp3d>
        </p:spPr>
        <p:txBody>
          <a:bodyPr lIns="42672" tIns="21336" rIns="42672" bIns="21336"/>
          <a:lstStyle>
            <a:defPPr>
              <a:defRPr kern="1200"/>
            </a:defPPr>
            <a:lvl1pPr algn="ctr" defTabSz="4389028" rtl="0" eaLnBrk="1" latinLnBrk="0" hangingPunct="1">
              <a:spcBef>
                <a:spcPct val="0"/>
              </a:spcBef>
              <a:buNone/>
              <a:defRPr sz="13400" kern="1200">
                <a:solidFill>
                  <a:schemeClr val="tx1"/>
                </a:solidFill>
                <a:latin typeface="+mj-lt"/>
                <a:ea typeface="+mj-ea"/>
                <a:cs typeface="+mj-cs"/>
              </a:defRPr>
            </a:lvl1pPr>
          </a:lstStyle>
          <a:p>
            <a:pPr algn="ctr">
              <a:lnSpc>
                <a:spcPct val="150000"/>
              </a:lnSpc>
            </a:pPr>
            <a:r>
              <a:rPr lang="en-US" sz="8000" dirty="0">
                <a:ln w="22225">
                  <a:solidFill>
                    <a:srgbClr val="235078"/>
                  </a:solidFill>
                  <a:prstDash val="solid"/>
                </a:ln>
                <a:solidFill>
                  <a:schemeClr val="accent4">
                    <a:lumMod val="60000"/>
                    <a:lumOff val="40000"/>
                  </a:schemeClr>
                </a:solidFill>
                <a:latin typeface="Imprint MT Shadow" panose="04020605060303030202" pitchFamily="82" charset="0"/>
                <a:ea typeface="Segoe UI Black" panose="020B0A02040204020203" pitchFamily="34" charset="0"/>
              </a:rPr>
              <a:t>A Time Series Analysis of US Industries from 1992 – 2021</a:t>
            </a:r>
            <a:endParaRPr lang="en-US" sz="7200" dirty="0">
              <a:ln w="22225">
                <a:solidFill>
                  <a:srgbClr val="235078"/>
                </a:solidFill>
                <a:prstDash val="solid"/>
              </a:ln>
              <a:solidFill>
                <a:schemeClr val="accent4">
                  <a:lumMod val="60000"/>
                  <a:lumOff val="40000"/>
                </a:schemeClr>
              </a:solidFill>
              <a:latin typeface="Imprint MT Shadow" panose="04020605060303030202" pitchFamily="82" charset="0"/>
              <a:ea typeface="Segoe UI Black" panose="020B0A02040204020203" pitchFamily="34" charset="0"/>
            </a:endParaRPr>
          </a:p>
          <a:p>
            <a:pPr algn="ctr"/>
            <a:r>
              <a:rPr lang="en-US" sz="4800" dirty="0">
                <a:ln w="22225">
                  <a:solidFill>
                    <a:srgbClr val="235078"/>
                  </a:solidFill>
                  <a:prstDash val="solid"/>
                </a:ln>
                <a:solidFill>
                  <a:schemeClr val="accent4">
                    <a:lumMod val="60000"/>
                    <a:lumOff val="40000"/>
                  </a:schemeClr>
                </a:solidFill>
                <a:latin typeface="Segoe UI Variable Display Light" pitchFamily="2" charset="0"/>
              </a:rPr>
              <a:t>Will Davis, Tricia Dudley, and Olivia Sylvester, Department of Mathematical Sciences, SUNY Fredonia</a:t>
            </a:r>
          </a:p>
          <a:p>
            <a:pPr algn="ctr"/>
            <a:r>
              <a:rPr lang="en-US" sz="4800" dirty="0">
                <a:ln w="22225">
                  <a:solidFill>
                    <a:srgbClr val="235078"/>
                  </a:solidFill>
                  <a:prstDash val="solid"/>
                </a:ln>
                <a:solidFill>
                  <a:schemeClr val="accent4">
                    <a:lumMod val="60000"/>
                    <a:lumOff val="40000"/>
                  </a:schemeClr>
                </a:solidFill>
                <a:latin typeface="Segoe UI Variable Display Light" pitchFamily="2" charset="0"/>
              </a:rPr>
              <a:t>Mentored by Dr. Lan Cheng (SUNY Fredonia) and Dr. Jim Livsey (United States Census Bureau)</a:t>
            </a:r>
          </a:p>
          <a:p>
            <a:endParaRPr lang="en-US" sz="2833" b="1" dirty="0">
              <a:ln w="22225">
                <a:solidFill>
                  <a:schemeClr val="accent2"/>
                </a:solidFill>
                <a:prstDash val="solid"/>
              </a:ln>
              <a:solidFill>
                <a:schemeClr val="accent2">
                  <a:lumMod val="40000"/>
                  <a:lumOff val="60000"/>
                </a:schemeClr>
              </a:solidFill>
              <a:latin typeface="Libre Baskerville" panose="02000000000000000000" pitchFamily="2" charset="0"/>
            </a:endParaRPr>
          </a:p>
        </p:txBody>
      </p:sp>
      <p:pic>
        <p:nvPicPr>
          <p:cNvPr id="15" name="Picture 14">
            <a:extLst>
              <a:ext uri="{FF2B5EF4-FFF2-40B4-BE49-F238E27FC236}">
                <a16:creationId xmlns:a16="http://schemas.microsoft.com/office/drawing/2014/main" id="{556C3D93-412A-4F09-9AB1-CD84B49CDBE8}"/>
              </a:ext>
            </a:extLst>
          </p:cNvPr>
          <p:cNvPicPr>
            <a:picLocks noChangeAspect="1"/>
          </p:cNvPicPr>
          <p:nvPr/>
        </p:nvPicPr>
        <p:blipFill>
          <a:blip r:embed="rId3"/>
          <a:stretch>
            <a:fillRect/>
          </a:stretch>
        </p:blipFill>
        <p:spPr>
          <a:xfrm>
            <a:off x="27508200" y="995453"/>
            <a:ext cx="4963886" cy="2385147"/>
          </a:xfrm>
          <a:prstGeom prst="rect">
            <a:avLst/>
          </a:prstGeom>
          <a:ln>
            <a:noFill/>
          </a:ln>
          <a:effectLst>
            <a:outerShdw blurRad="190500" dist="228600" dir="2700000" algn="tl" rotWithShape="0">
              <a:srgbClr val="000000">
                <a:alpha val="30000"/>
              </a:srgbClr>
            </a:outerShdw>
          </a:effectLst>
        </p:spPr>
      </p:pic>
      <p:sp>
        <p:nvSpPr>
          <p:cNvPr id="19" name="TextBox 18">
            <a:extLst>
              <a:ext uri="{FF2B5EF4-FFF2-40B4-BE49-F238E27FC236}">
                <a16:creationId xmlns:a16="http://schemas.microsoft.com/office/drawing/2014/main" id="{9702F1E0-C09A-4439-AB2F-7C39F9DE1E69}"/>
              </a:ext>
            </a:extLst>
          </p:cNvPr>
          <p:cNvSpPr txBox="1"/>
          <p:nvPr/>
        </p:nvSpPr>
        <p:spPr>
          <a:xfrm>
            <a:off x="381000" y="4038600"/>
            <a:ext cx="8240486" cy="5709255"/>
          </a:xfrm>
          <a:prstGeom prst="rect">
            <a:avLst/>
          </a:prstGeom>
          <a:solidFill>
            <a:schemeClr val="accent5">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lIns="228600" tIns="0" rIns="228600" bIns="228600" rtlCol="0">
            <a:spAutoFit/>
          </a:bodyPr>
          <a:lstStyle/>
          <a:p>
            <a:pPr>
              <a:lnSpc>
                <a:spcPct val="150000"/>
              </a:lnSpc>
            </a:pPr>
            <a:r>
              <a:rPr lang="en-US" sz="3200" u="sng" dirty="0">
                <a:ln w="22225">
                  <a:solidFill>
                    <a:schemeClr val="bg2"/>
                  </a:solidFill>
                  <a:prstDash val="solid"/>
                </a:ln>
                <a:solidFill>
                  <a:schemeClr val="accent4"/>
                </a:solidFill>
                <a:latin typeface="Segoe UI Variable Display Light" pitchFamily="2" charset="0"/>
              </a:rPr>
              <a:t>Abstract</a:t>
            </a:r>
            <a:endParaRPr lang="en-US" sz="4000" u="sng" dirty="0">
              <a:ln w="22225">
                <a:solidFill>
                  <a:schemeClr val="bg2"/>
                </a:solidFill>
                <a:prstDash val="solid"/>
              </a:ln>
              <a:solidFill>
                <a:schemeClr val="accent4"/>
              </a:solidFill>
              <a:latin typeface="Segoe UI Variable Display Light" pitchFamily="2" charset="0"/>
            </a:endParaRPr>
          </a:p>
          <a:p>
            <a:r>
              <a:rPr lang="en-US" sz="2200" dirty="0">
                <a:solidFill>
                  <a:schemeClr val="bg2"/>
                </a:solidFill>
                <a:latin typeface="Segoe UI Variable Text Semibold" pitchFamily="2" charset="0"/>
              </a:rPr>
              <a:t>In the modern world, business decisions are being made with more and more emphasis on insights from data. The United States Census Bureau has compiled decades of economic data from hundreds of domestic industries to track trends in the US economy. In this study, we attempt to analyze this vast amount of data by through the use time series graphs and various methods of data clustering. This process included designing and implementing an algorithm that combs through these large datasets and reconfigures them based on statistical measures such as the mean, median, and standard deviations of the various measurements included in the data. The results of this statistical analysis are then displayed as time series, clustered by their similarity in our selected statistical measures.</a:t>
            </a:r>
          </a:p>
        </p:txBody>
      </p:sp>
      <p:sp>
        <p:nvSpPr>
          <p:cNvPr id="61" name="TextBox 60">
            <a:extLst>
              <a:ext uri="{FF2B5EF4-FFF2-40B4-BE49-F238E27FC236}">
                <a16:creationId xmlns:a16="http://schemas.microsoft.com/office/drawing/2014/main" id="{805AF3FC-6898-4B0E-9772-93C6C547FCA5}"/>
              </a:ext>
            </a:extLst>
          </p:cNvPr>
          <p:cNvSpPr txBox="1"/>
          <p:nvPr/>
        </p:nvSpPr>
        <p:spPr>
          <a:xfrm>
            <a:off x="381000" y="9977854"/>
            <a:ext cx="8240486" cy="5032147"/>
          </a:xfrm>
          <a:prstGeom prst="rect">
            <a:avLst/>
          </a:prstGeom>
          <a:solidFill>
            <a:schemeClr val="accent5">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lIns="228600" tIns="0" rIns="228600" bIns="228600" rtlCol="0">
            <a:spAutoFit/>
          </a:bodyPr>
          <a:lstStyle/>
          <a:p>
            <a:pPr>
              <a:lnSpc>
                <a:spcPct val="150000"/>
              </a:lnSpc>
            </a:pPr>
            <a:r>
              <a:rPr lang="en-US" sz="3200" u="sng" dirty="0">
                <a:ln w="22225">
                  <a:solidFill>
                    <a:schemeClr val="bg2"/>
                  </a:solidFill>
                  <a:prstDash val="solid"/>
                </a:ln>
                <a:solidFill>
                  <a:schemeClr val="accent4"/>
                </a:solidFill>
                <a:latin typeface="Segoe UI Variable Display Light" pitchFamily="2" charset="0"/>
              </a:rPr>
              <a:t>Introduction</a:t>
            </a:r>
            <a:endParaRPr lang="en-US" sz="4000" u="sng" dirty="0">
              <a:ln w="22225">
                <a:solidFill>
                  <a:schemeClr val="bg2"/>
                </a:solidFill>
                <a:prstDash val="solid"/>
              </a:ln>
              <a:solidFill>
                <a:schemeClr val="accent4"/>
              </a:solidFill>
              <a:latin typeface="Segoe UI Variable Display Light" pitchFamily="2" charset="0"/>
            </a:endParaRPr>
          </a:p>
          <a:p>
            <a:r>
              <a:rPr lang="en-US" sz="2200" dirty="0">
                <a:solidFill>
                  <a:schemeClr val="bg2"/>
                </a:solidFill>
                <a:latin typeface="Segoe UI Variable Text Semibold" pitchFamily="2" charset="0"/>
              </a:rPr>
              <a:t>The data being used in this project comes from the United States Census Bureau, our sponsor, specifically historical data on US industries. There are 6 different sets of data, each with a different economic measure, for the over 80 industries for which information is available. These measurement categories are as follows: Shipments, New Orders, Unfilled Orders, Total Inventories, Inventories to Shipments, and Unfilled Orders to Shipments [2]. The task at hand is to compare these industries based on their recorded values for these varying measures from 1992 to 2021, and to attempt to observe any previously unknown similarities between industries.</a:t>
            </a:r>
          </a:p>
        </p:txBody>
      </p:sp>
      <p:sp>
        <p:nvSpPr>
          <p:cNvPr id="68" name="TextBox 67">
            <a:extLst>
              <a:ext uri="{FF2B5EF4-FFF2-40B4-BE49-F238E27FC236}">
                <a16:creationId xmlns:a16="http://schemas.microsoft.com/office/drawing/2014/main" id="{BB0D123C-6613-453E-AD98-E7B94570A275}"/>
              </a:ext>
            </a:extLst>
          </p:cNvPr>
          <p:cNvSpPr txBox="1"/>
          <p:nvPr/>
        </p:nvSpPr>
        <p:spPr>
          <a:xfrm>
            <a:off x="381000" y="15240000"/>
            <a:ext cx="8240486" cy="6386364"/>
          </a:xfrm>
          <a:prstGeom prst="rect">
            <a:avLst/>
          </a:prstGeom>
          <a:solidFill>
            <a:schemeClr val="accent5">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lIns="228600" tIns="0" rIns="228600" bIns="228600" rtlCol="0">
            <a:spAutoFit/>
          </a:bodyPr>
          <a:lstStyle/>
          <a:p>
            <a:pPr>
              <a:lnSpc>
                <a:spcPct val="150000"/>
              </a:lnSpc>
            </a:pPr>
            <a:r>
              <a:rPr lang="en-US" sz="3200" u="sng" dirty="0">
                <a:ln w="22225">
                  <a:solidFill>
                    <a:schemeClr val="bg2"/>
                  </a:solidFill>
                  <a:prstDash val="solid"/>
                </a:ln>
                <a:solidFill>
                  <a:schemeClr val="accent4"/>
                </a:solidFill>
                <a:latin typeface="Segoe UI Variable Display Light" pitchFamily="2" charset="0"/>
              </a:rPr>
              <a:t>Wrangling</a:t>
            </a:r>
            <a:endParaRPr lang="en-US" sz="4000" u="sng" dirty="0">
              <a:ln w="22225">
                <a:solidFill>
                  <a:schemeClr val="bg2"/>
                </a:solidFill>
                <a:prstDash val="solid"/>
              </a:ln>
              <a:solidFill>
                <a:schemeClr val="accent4"/>
              </a:solidFill>
              <a:latin typeface="Segoe UI Variable Display Light" pitchFamily="2" charset="0"/>
            </a:endParaRPr>
          </a:p>
          <a:p>
            <a:r>
              <a:rPr lang="en-US" sz="2200" dirty="0">
                <a:solidFill>
                  <a:schemeClr val="bg2"/>
                </a:solidFill>
                <a:latin typeface="Segoe UI Variable Text Semibold" pitchFamily="2" charset="0"/>
              </a:rPr>
              <a:t>To analyze and work with the data, it is necessary to wrangle it. In other words, we need to format the data to be easily manipulated in the software program we are using for this project, RStudio. First, we downloaded all six data sets as excel sheets from the United States Census Bureau’s historical data archive. Second, as the industry names and methods of measurement are classified based on a unique ID code, we created an array that stores each ID code as an element and initialized a data frame to store the finalized wrangled data. Then, we used the industry ID array to filter data specific to each unique industry. Next, we stored the filtered data in the initialized table with each industry as a column, and data listed underneath. After that, we converted the type of data to numeric for each column. Last, a final column was added to include dates for each data entry, concluding the data wrangling process.</a:t>
            </a:r>
          </a:p>
        </p:txBody>
      </p:sp>
      <p:sp>
        <p:nvSpPr>
          <p:cNvPr id="73" name="TextBox 72">
            <a:extLst>
              <a:ext uri="{FF2B5EF4-FFF2-40B4-BE49-F238E27FC236}">
                <a16:creationId xmlns:a16="http://schemas.microsoft.com/office/drawing/2014/main" id="{4DD0966C-3BC7-46FC-A521-DA4C7F967102}"/>
              </a:ext>
            </a:extLst>
          </p:cNvPr>
          <p:cNvSpPr txBox="1"/>
          <p:nvPr/>
        </p:nvSpPr>
        <p:spPr>
          <a:xfrm>
            <a:off x="9002484" y="4038600"/>
            <a:ext cx="5410200" cy="17558653"/>
          </a:xfrm>
          <a:prstGeom prst="rect">
            <a:avLst/>
          </a:prstGeom>
          <a:solidFill>
            <a:schemeClr val="accent5">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lIns="228600" tIns="0" rIns="228600" bIns="228600" rtlCol="0">
            <a:spAutoFit/>
          </a:bodyPr>
          <a:lstStyle/>
          <a:p>
            <a:pPr algn="ctr">
              <a:lnSpc>
                <a:spcPct val="150000"/>
              </a:lnSpc>
            </a:pPr>
            <a:r>
              <a:rPr lang="en-US" sz="3200" u="sng" dirty="0">
                <a:ln w="22225">
                  <a:solidFill>
                    <a:schemeClr val="bg2"/>
                  </a:solidFill>
                  <a:prstDash val="solid"/>
                </a:ln>
                <a:solidFill>
                  <a:schemeClr val="accent4"/>
                </a:solidFill>
                <a:latin typeface="Segoe UI Variable Display Light" pitchFamily="2" charset="0"/>
              </a:rPr>
              <a:t>Clustering Methodology</a:t>
            </a:r>
            <a:endParaRPr lang="en-US" sz="4000" u="sng" dirty="0">
              <a:ln w="22225">
                <a:solidFill>
                  <a:schemeClr val="bg2"/>
                </a:solidFill>
                <a:prstDash val="solid"/>
              </a:ln>
              <a:solidFill>
                <a:schemeClr val="accent4"/>
              </a:solidFill>
              <a:latin typeface="Segoe UI Variable Display Light" pitchFamily="2" charset="0"/>
            </a:endParaRPr>
          </a:p>
          <a:p>
            <a:pPr algn="ctr"/>
            <a:r>
              <a:rPr lang="en-US" sz="2200" dirty="0">
                <a:solidFill>
                  <a:schemeClr val="bg2"/>
                </a:solidFill>
                <a:latin typeface="Segoe UI Variable Text Semibold" pitchFamily="2" charset="0"/>
              </a:rPr>
              <a:t>Clustering, the process of grouping similar sets of data based on certain similarities and criteria, is used to both cut down on the amount of data being worked with as well as serving as a means of analyzing said data [4]. We have chosen to cluster based upon three statistical measures: mean, median, and standard deviation. Many different R coding packages were used, including a package called “matrixStats.” From this package, the function “colMeans” was used to find the mean value for each industry column of the data frames. The industry means were then converted into a list and added as a new row to the bottom of their respective data frames. The columns of each data frame were then rearranged according to these mean values in ascending order. Additionally, the industries were separated into data classified as “adjusted” and “unadjusted”. “Adjusted” data is data that has been altered to lessen the effects of seasonal spikes and drops in economic behavior. “Unadjusted” data is raw data without any alterations. Next, a function was written to plot each industry column as a time series from the sorted data frames, clustering the industries into groups of five. Axis titles, a legend, different line types, and different colors were added to each cluster graphing to make the plots both easier to understand and nicer to look at. The same methodology was utilized for clustering by the median and standard deviation. It is important to note that there were instances where values were missing in many industries across the data sets used in this study. The code was written to include only the values that were ascertained. As such, the actual number of values used to calculate each statistical measure will vary.</a:t>
            </a:r>
          </a:p>
        </p:txBody>
      </p:sp>
      <p:grpSp>
        <p:nvGrpSpPr>
          <p:cNvPr id="30" name="Group 29">
            <a:extLst>
              <a:ext uri="{FF2B5EF4-FFF2-40B4-BE49-F238E27FC236}">
                <a16:creationId xmlns:a16="http://schemas.microsoft.com/office/drawing/2014/main" id="{CDA9834A-2B88-405E-8BBD-65DF6A22579C}"/>
              </a:ext>
            </a:extLst>
          </p:cNvPr>
          <p:cNvGrpSpPr/>
          <p:nvPr/>
        </p:nvGrpSpPr>
        <p:grpSpPr>
          <a:xfrm>
            <a:off x="14837227" y="4038600"/>
            <a:ext cx="17634857" cy="7063472"/>
            <a:chOff x="14837227" y="4038600"/>
            <a:chExt cx="17634857" cy="7063472"/>
          </a:xfrm>
        </p:grpSpPr>
        <p:sp>
          <p:nvSpPr>
            <p:cNvPr id="74" name="TextBox 73">
              <a:extLst>
                <a:ext uri="{FF2B5EF4-FFF2-40B4-BE49-F238E27FC236}">
                  <a16:creationId xmlns:a16="http://schemas.microsoft.com/office/drawing/2014/main" id="{0A7E5858-FE09-43F0-B33A-2E6CBFF7A12A}"/>
                </a:ext>
              </a:extLst>
            </p:cNvPr>
            <p:cNvSpPr txBox="1"/>
            <p:nvPr/>
          </p:nvSpPr>
          <p:spPr>
            <a:xfrm>
              <a:off x="14837227" y="4038600"/>
              <a:ext cx="17634857" cy="7063472"/>
            </a:xfrm>
            <a:prstGeom prst="rect">
              <a:avLst/>
            </a:prstGeom>
            <a:solidFill>
              <a:schemeClr val="accent5">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lIns="228600" tIns="0" rIns="228600" bIns="228600" rtlCol="0">
              <a:spAutoFit/>
            </a:bodyPr>
            <a:lstStyle/>
            <a:p>
              <a:pPr algn="ctr">
                <a:lnSpc>
                  <a:spcPct val="150000"/>
                </a:lnSpc>
              </a:pPr>
              <a:r>
                <a:rPr lang="en-US" sz="3200" u="sng" dirty="0">
                  <a:ln w="22225">
                    <a:solidFill>
                      <a:schemeClr val="bg2"/>
                    </a:solidFill>
                    <a:prstDash val="solid"/>
                  </a:ln>
                  <a:solidFill>
                    <a:schemeClr val="accent4"/>
                  </a:solidFill>
                  <a:latin typeface="Segoe UI Variable Display Light" pitchFamily="2" charset="0"/>
                </a:rPr>
                <a:t>Cluster Examples</a:t>
              </a:r>
            </a:p>
            <a:p>
              <a:endParaRPr lang="en-US" sz="2200" dirty="0">
                <a:solidFill>
                  <a:schemeClr val="bg2"/>
                </a:solidFill>
                <a:latin typeface="Segoe UI Variable Text Semibold" pitchFamily="2" charset="0"/>
              </a:endParaRPr>
            </a:p>
            <a:p>
              <a:endParaRPr lang="en-US" sz="2200" dirty="0">
                <a:solidFill>
                  <a:schemeClr val="bg2"/>
                </a:solidFill>
                <a:latin typeface="Segoe UI Variable Text Semibold" pitchFamily="2" charset="0"/>
              </a:endParaRPr>
            </a:p>
            <a:p>
              <a:endParaRPr lang="en-US" sz="2200" dirty="0">
                <a:solidFill>
                  <a:schemeClr val="bg2"/>
                </a:solidFill>
                <a:latin typeface="Segoe UI Variable Text Semibold" pitchFamily="2" charset="0"/>
              </a:endParaRPr>
            </a:p>
            <a:p>
              <a:endParaRPr lang="en-US" sz="2200" dirty="0">
                <a:solidFill>
                  <a:schemeClr val="bg2"/>
                </a:solidFill>
                <a:latin typeface="Segoe UI Variable Text Semibold" pitchFamily="2" charset="0"/>
              </a:endParaRPr>
            </a:p>
            <a:p>
              <a:endParaRPr lang="en-US" sz="2200" dirty="0">
                <a:solidFill>
                  <a:schemeClr val="bg2"/>
                </a:solidFill>
                <a:latin typeface="Segoe UI Variable Text Semibold" pitchFamily="2" charset="0"/>
              </a:endParaRPr>
            </a:p>
            <a:p>
              <a:endParaRPr lang="en-US" sz="2200" dirty="0">
                <a:solidFill>
                  <a:schemeClr val="bg2"/>
                </a:solidFill>
                <a:latin typeface="Segoe UI Variable Text Semibold" pitchFamily="2" charset="0"/>
              </a:endParaRPr>
            </a:p>
            <a:p>
              <a:endParaRPr lang="en-US" sz="2200" dirty="0">
                <a:solidFill>
                  <a:schemeClr val="bg2"/>
                </a:solidFill>
                <a:latin typeface="Segoe UI Variable Text Semibold" pitchFamily="2" charset="0"/>
              </a:endParaRPr>
            </a:p>
            <a:p>
              <a:endParaRPr lang="en-US" sz="2200" dirty="0">
                <a:solidFill>
                  <a:schemeClr val="bg2"/>
                </a:solidFill>
                <a:latin typeface="Segoe UI Variable Text Semibold" pitchFamily="2" charset="0"/>
              </a:endParaRPr>
            </a:p>
            <a:p>
              <a:endParaRPr lang="en-US" sz="2200" dirty="0">
                <a:solidFill>
                  <a:schemeClr val="bg2"/>
                </a:solidFill>
                <a:latin typeface="Segoe UI Variable Text Semibold" pitchFamily="2" charset="0"/>
              </a:endParaRPr>
            </a:p>
            <a:p>
              <a:endParaRPr lang="en-US" sz="2200" dirty="0">
                <a:solidFill>
                  <a:schemeClr val="bg2"/>
                </a:solidFill>
                <a:latin typeface="Segoe UI Variable Text Semibold" pitchFamily="2" charset="0"/>
              </a:endParaRPr>
            </a:p>
            <a:p>
              <a:endParaRPr lang="en-US" sz="2200" dirty="0">
                <a:solidFill>
                  <a:schemeClr val="bg2"/>
                </a:solidFill>
                <a:latin typeface="Segoe UI Variable Text Semibold" pitchFamily="2" charset="0"/>
              </a:endParaRPr>
            </a:p>
            <a:p>
              <a:endParaRPr lang="en-US" sz="2200" dirty="0">
                <a:solidFill>
                  <a:schemeClr val="bg2"/>
                </a:solidFill>
                <a:latin typeface="Segoe UI Variable Text Semibold" pitchFamily="2" charset="0"/>
              </a:endParaRPr>
            </a:p>
            <a:p>
              <a:endParaRPr lang="en-US" sz="2200" dirty="0">
                <a:solidFill>
                  <a:schemeClr val="bg2"/>
                </a:solidFill>
                <a:latin typeface="Segoe UI Variable Text Semibold" pitchFamily="2" charset="0"/>
              </a:endParaRPr>
            </a:p>
            <a:p>
              <a:endParaRPr lang="en-US" sz="2200" dirty="0">
                <a:solidFill>
                  <a:schemeClr val="bg2"/>
                </a:solidFill>
                <a:latin typeface="Segoe UI Variable Text Semibold" pitchFamily="2" charset="0"/>
              </a:endParaRPr>
            </a:p>
            <a:p>
              <a:endParaRPr lang="en-US" sz="2200" dirty="0">
                <a:solidFill>
                  <a:schemeClr val="bg2"/>
                </a:solidFill>
                <a:latin typeface="Segoe UI Variable Text Semibold" pitchFamily="2" charset="0"/>
              </a:endParaRPr>
            </a:p>
            <a:p>
              <a:endParaRPr lang="en-US" sz="2200" dirty="0">
                <a:solidFill>
                  <a:schemeClr val="bg2"/>
                </a:solidFill>
                <a:latin typeface="Segoe UI Variable Text Semibold" pitchFamily="2" charset="0"/>
              </a:endParaRPr>
            </a:p>
            <a:p>
              <a:endParaRPr lang="en-US" sz="2200" dirty="0">
                <a:solidFill>
                  <a:schemeClr val="bg2"/>
                </a:solidFill>
                <a:latin typeface="Segoe UI Variable Text Semibold" pitchFamily="2" charset="0"/>
              </a:endParaRPr>
            </a:p>
            <a:p>
              <a:endParaRPr lang="en-US" sz="2200" dirty="0">
                <a:solidFill>
                  <a:schemeClr val="bg2"/>
                </a:solidFill>
                <a:latin typeface="Segoe UI Variable Text Semibold" pitchFamily="2" charset="0"/>
              </a:endParaRPr>
            </a:p>
          </p:txBody>
        </p:sp>
        <p:pic>
          <p:nvPicPr>
            <p:cNvPr id="23" name="Picture 22" descr="Chart, histogram&#10;&#10;Description automatically generated">
              <a:extLst>
                <a:ext uri="{FF2B5EF4-FFF2-40B4-BE49-F238E27FC236}">
                  <a16:creationId xmlns:a16="http://schemas.microsoft.com/office/drawing/2014/main" id="{5EFF767F-75DF-40FA-9637-12437177DB93}"/>
                </a:ext>
              </a:extLst>
            </p:cNvPr>
            <p:cNvPicPr>
              <a:picLocks noChangeAspect="1"/>
            </p:cNvPicPr>
            <p:nvPr/>
          </p:nvPicPr>
          <p:blipFill rotWithShape="1">
            <a:blip r:embed="rId4">
              <a:extLst>
                <a:ext uri="{28A0092B-C50C-407E-A947-70E740481C1C}">
                  <a14:useLocalDpi xmlns:a14="http://schemas.microsoft.com/office/drawing/2010/main" val="0"/>
                </a:ext>
              </a:extLst>
            </a:blip>
            <a:srcRect t="13433" r="4412" b="2009"/>
            <a:stretch/>
          </p:blipFill>
          <p:spPr>
            <a:xfrm>
              <a:off x="15610048" y="5105400"/>
              <a:ext cx="4953066" cy="3505201"/>
            </a:xfrm>
            <a:prstGeom prst="rect">
              <a:avLst/>
            </a:prstGeom>
            <a:ln>
              <a:noFill/>
            </a:ln>
            <a:effectLst>
              <a:outerShdw blurRad="292100" dist="139700" dir="2700000" algn="tl" rotWithShape="0">
                <a:srgbClr val="333333">
                  <a:alpha val="65000"/>
                </a:srgbClr>
              </a:outerShdw>
            </a:effectLst>
          </p:spPr>
        </p:pic>
        <p:pic>
          <p:nvPicPr>
            <p:cNvPr id="25" name="Picture 24" descr="Chart, histogram&#10;&#10;Description automatically generated">
              <a:extLst>
                <a:ext uri="{FF2B5EF4-FFF2-40B4-BE49-F238E27FC236}">
                  <a16:creationId xmlns:a16="http://schemas.microsoft.com/office/drawing/2014/main" id="{4E6B3AFA-F356-403B-96A4-3F1BF4081755}"/>
                </a:ext>
              </a:extLst>
            </p:cNvPr>
            <p:cNvPicPr>
              <a:picLocks noChangeAspect="1"/>
            </p:cNvPicPr>
            <p:nvPr/>
          </p:nvPicPr>
          <p:blipFill rotWithShape="1">
            <a:blip r:embed="rId5">
              <a:extLst>
                <a:ext uri="{28A0092B-C50C-407E-A947-70E740481C1C}">
                  <a14:useLocalDpi xmlns:a14="http://schemas.microsoft.com/office/drawing/2010/main" val="0"/>
                </a:ext>
              </a:extLst>
            </a:blip>
            <a:srcRect t="9615" b="1924"/>
            <a:stretch/>
          </p:blipFill>
          <p:spPr>
            <a:xfrm>
              <a:off x="21254324" y="5105400"/>
              <a:ext cx="4953066" cy="3505201"/>
            </a:xfrm>
            <a:prstGeom prst="rect">
              <a:avLst/>
            </a:prstGeom>
            <a:ln>
              <a:noFill/>
            </a:ln>
            <a:effectLst>
              <a:outerShdw blurRad="292100" dist="139700" dir="2700000" algn="tl" rotWithShape="0">
                <a:srgbClr val="333333">
                  <a:alpha val="65000"/>
                </a:srgbClr>
              </a:outerShdw>
            </a:effectLst>
          </p:spPr>
        </p:pic>
        <p:pic>
          <p:nvPicPr>
            <p:cNvPr id="27" name="Picture 26" descr="Chart, histogram&#10;&#10;Description automatically generated">
              <a:extLst>
                <a:ext uri="{FF2B5EF4-FFF2-40B4-BE49-F238E27FC236}">
                  <a16:creationId xmlns:a16="http://schemas.microsoft.com/office/drawing/2014/main" id="{678E78B0-47B6-4E8B-9472-E4B6590E4941}"/>
                </a:ext>
              </a:extLst>
            </p:cNvPr>
            <p:cNvPicPr>
              <a:picLocks noChangeAspect="1"/>
            </p:cNvPicPr>
            <p:nvPr/>
          </p:nvPicPr>
          <p:blipFill rotWithShape="1">
            <a:blip r:embed="rId6">
              <a:extLst>
                <a:ext uri="{28A0092B-C50C-407E-A947-70E740481C1C}">
                  <a14:useLocalDpi xmlns:a14="http://schemas.microsoft.com/office/drawing/2010/main" val="0"/>
                </a:ext>
              </a:extLst>
            </a:blip>
            <a:srcRect t="8204" b="3335"/>
            <a:stretch/>
          </p:blipFill>
          <p:spPr>
            <a:xfrm>
              <a:off x="26898600" y="5105400"/>
              <a:ext cx="4953066" cy="3505202"/>
            </a:xfrm>
            <a:prstGeom prst="rect">
              <a:avLst/>
            </a:prstGeom>
            <a:ln>
              <a:noFill/>
            </a:ln>
            <a:effectLst>
              <a:outerShdw blurRad="292100" dist="139700" dir="2700000" algn="tl" rotWithShape="0">
                <a:srgbClr val="333333">
                  <a:alpha val="65000"/>
                </a:srgbClr>
              </a:outerShdw>
            </a:effectLst>
          </p:spPr>
        </p:pic>
      </p:grpSp>
      <p:sp>
        <p:nvSpPr>
          <p:cNvPr id="32" name="TextBox 31">
            <a:extLst>
              <a:ext uri="{FF2B5EF4-FFF2-40B4-BE49-F238E27FC236}">
                <a16:creationId xmlns:a16="http://schemas.microsoft.com/office/drawing/2014/main" id="{3D58999C-A4CF-432A-8CCA-26D04AA25226}"/>
              </a:ext>
            </a:extLst>
          </p:cNvPr>
          <p:cNvSpPr txBox="1"/>
          <p:nvPr/>
        </p:nvSpPr>
        <p:spPr>
          <a:xfrm>
            <a:off x="15610048" y="8932346"/>
            <a:ext cx="4953066" cy="2062103"/>
          </a:xfrm>
          <a:prstGeom prst="rect">
            <a:avLst/>
          </a:prstGeom>
          <a:noFill/>
        </p:spPr>
        <p:txBody>
          <a:bodyPr wrap="square" rtlCol="0">
            <a:spAutoFit/>
          </a:bodyPr>
          <a:lstStyle/>
          <a:p>
            <a:pPr algn="ctr"/>
            <a:r>
              <a:rPr lang="en-US" sz="1600" i="1" u="sng" dirty="0">
                <a:solidFill>
                  <a:schemeClr val="bg2"/>
                </a:solidFill>
                <a:latin typeface="Segoe UI Variable Text Semibold" pitchFamily="2" charset="0"/>
              </a:rPr>
              <a:t>Figure I:</a:t>
            </a:r>
            <a:r>
              <a:rPr lang="en-US" sz="1600" dirty="0">
                <a:solidFill>
                  <a:schemeClr val="bg2"/>
                </a:solidFill>
                <a:latin typeface="Segoe UI Variable Text Semibold" pitchFamily="2" charset="0"/>
              </a:rPr>
              <a:t> This cluster is from the New Orders data set and includes the following industries in the order of the list in the legend, clustered by their mean value: Iron and Steel Mills and Ferroalloy and Steel Product Manufacturing from Purchased Steel, Defense Capital Goods, Nondefense Aircraft and Parts, Electrical Equipment, Appliances, and Components, Primary Metals.</a:t>
            </a:r>
            <a:endParaRPr lang="en-US" sz="1600" dirty="0"/>
          </a:p>
        </p:txBody>
      </p:sp>
      <p:sp>
        <p:nvSpPr>
          <p:cNvPr id="75" name="TextBox 74">
            <a:extLst>
              <a:ext uri="{FF2B5EF4-FFF2-40B4-BE49-F238E27FC236}">
                <a16:creationId xmlns:a16="http://schemas.microsoft.com/office/drawing/2014/main" id="{940D9836-16F4-4534-9744-BBFE5F0C7A9E}"/>
              </a:ext>
            </a:extLst>
          </p:cNvPr>
          <p:cNvSpPr txBox="1"/>
          <p:nvPr/>
        </p:nvSpPr>
        <p:spPr>
          <a:xfrm>
            <a:off x="21254324" y="9054037"/>
            <a:ext cx="4953066" cy="1815882"/>
          </a:xfrm>
          <a:prstGeom prst="rect">
            <a:avLst/>
          </a:prstGeom>
          <a:noFill/>
        </p:spPr>
        <p:txBody>
          <a:bodyPr wrap="square" rtlCol="0">
            <a:spAutoFit/>
          </a:bodyPr>
          <a:lstStyle/>
          <a:p>
            <a:pPr algn="ctr"/>
            <a:r>
              <a:rPr lang="en-US" sz="1600" i="1" u="sng" dirty="0">
                <a:solidFill>
                  <a:schemeClr val="bg2"/>
                </a:solidFill>
                <a:latin typeface="Segoe UI Variable Text Semibold" pitchFamily="2" charset="0"/>
              </a:rPr>
              <a:t>Figure II:</a:t>
            </a:r>
            <a:r>
              <a:rPr lang="en-US" sz="1600" dirty="0">
                <a:solidFill>
                  <a:schemeClr val="bg2"/>
                </a:solidFill>
                <a:latin typeface="Segoe UI Variable Text Semibold" pitchFamily="2" charset="0"/>
              </a:rPr>
              <a:t> This cluster is from the Shipments data set and includes the following industries in the order of the list in the legend, clustered by their median value: Motor Vehicle Bodies, Trailers, and Parts, Information Technology Industries, Fabricated Metal Products, Machinery, Computer and Electronics Products.</a:t>
            </a:r>
            <a:endParaRPr lang="en-US" sz="1600" dirty="0"/>
          </a:p>
        </p:txBody>
      </p:sp>
      <p:sp>
        <p:nvSpPr>
          <p:cNvPr id="76" name="TextBox 75">
            <a:extLst>
              <a:ext uri="{FF2B5EF4-FFF2-40B4-BE49-F238E27FC236}">
                <a16:creationId xmlns:a16="http://schemas.microsoft.com/office/drawing/2014/main" id="{2F065C69-E6E0-4D9E-BC4E-042F59A07A0D}"/>
              </a:ext>
            </a:extLst>
          </p:cNvPr>
          <p:cNvSpPr txBox="1"/>
          <p:nvPr/>
        </p:nvSpPr>
        <p:spPr>
          <a:xfrm>
            <a:off x="26898600" y="8807816"/>
            <a:ext cx="4953066" cy="2308324"/>
          </a:xfrm>
          <a:prstGeom prst="rect">
            <a:avLst/>
          </a:prstGeom>
          <a:noFill/>
        </p:spPr>
        <p:txBody>
          <a:bodyPr wrap="square" rtlCol="0">
            <a:spAutoFit/>
          </a:bodyPr>
          <a:lstStyle/>
          <a:p>
            <a:pPr algn="ctr"/>
            <a:r>
              <a:rPr lang="en-US" sz="1600" i="1" u="sng" dirty="0">
                <a:solidFill>
                  <a:schemeClr val="bg2"/>
                </a:solidFill>
                <a:latin typeface="Segoe UI Variable Text Semibold" pitchFamily="2" charset="0"/>
              </a:rPr>
              <a:t>Figure III:</a:t>
            </a:r>
            <a:r>
              <a:rPr lang="en-US" sz="1600" dirty="0">
                <a:solidFill>
                  <a:schemeClr val="bg2"/>
                </a:solidFill>
                <a:latin typeface="Segoe UI Variable Text Semibold" pitchFamily="2" charset="0"/>
              </a:rPr>
              <a:t> This cluster is from the Total Inventories data set and includes the following industries in the order of the list in the legend, clustered by their standard deviation value: Nonmetallic Mineral Products, Turbines, Generators, and Other Power Transmission Equipment, Plastic and Rubber Products, Electrical, Equipment (Finished Goods Inventories), Appliances, and Components, Mining and Oil and Gas Field Machinery Manufacturing.</a:t>
            </a:r>
            <a:endParaRPr lang="en-US" sz="1600" dirty="0"/>
          </a:p>
        </p:txBody>
      </p:sp>
      <p:sp>
        <p:nvSpPr>
          <p:cNvPr id="77" name="TextBox 76">
            <a:extLst>
              <a:ext uri="{FF2B5EF4-FFF2-40B4-BE49-F238E27FC236}">
                <a16:creationId xmlns:a16="http://schemas.microsoft.com/office/drawing/2014/main" id="{DDF138D6-0EFB-4241-8125-D3A67FC8A18E}"/>
              </a:ext>
            </a:extLst>
          </p:cNvPr>
          <p:cNvSpPr txBox="1"/>
          <p:nvPr/>
        </p:nvSpPr>
        <p:spPr>
          <a:xfrm>
            <a:off x="14793682" y="11545508"/>
            <a:ext cx="8665028" cy="5709255"/>
          </a:xfrm>
          <a:prstGeom prst="rect">
            <a:avLst/>
          </a:prstGeom>
          <a:solidFill>
            <a:schemeClr val="accent5">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lIns="228600" tIns="0" rIns="228600" bIns="228600" rtlCol="0">
            <a:spAutoFit/>
          </a:bodyPr>
          <a:lstStyle/>
          <a:p>
            <a:pPr>
              <a:lnSpc>
                <a:spcPct val="150000"/>
              </a:lnSpc>
            </a:pPr>
            <a:r>
              <a:rPr lang="en-US" sz="3200" u="sng" dirty="0">
                <a:ln w="22225">
                  <a:solidFill>
                    <a:schemeClr val="bg2"/>
                  </a:solidFill>
                  <a:prstDash val="solid"/>
                </a:ln>
                <a:solidFill>
                  <a:schemeClr val="accent4"/>
                </a:solidFill>
                <a:latin typeface="Segoe UI Variable Display Light" pitchFamily="2" charset="0"/>
              </a:rPr>
              <a:t>Future Work</a:t>
            </a:r>
            <a:endParaRPr lang="en-US" sz="4000" u="sng" dirty="0">
              <a:ln w="22225">
                <a:solidFill>
                  <a:schemeClr val="bg2"/>
                </a:solidFill>
                <a:prstDash val="solid"/>
              </a:ln>
              <a:solidFill>
                <a:schemeClr val="accent4"/>
              </a:solidFill>
              <a:latin typeface="Segoe UI Variable Display Light" pitchFamily="2" charset="0"/>
            </a:endParaRPr>
          </a:p>
          <a:p>
            <a:r>
              <a:rPr lang="en-US" sz="2200" dirty="0">
                <a:solidFill>
                  <a:schemeClr val="bg2"/>
                </a:solidFill>
                <a:latin typeface="Segoe UI Variable Text Semibold" pitchFamily="2" charset="0"/>
              </a:rPr>
              <a:t>While our clustering led to a more direct evaluation of the industries included in our data, one may argue that the amount of time series clusters that were created in this study may still lead to a large amount of time necessary to ascertain the usefulness of a given cluster. Our solution has not been implemented here but would involve fitting a linear regression model to each cluster and calculating an R-Squared statistic to examine the variability of each model created. We would then filter out clusters that do not meet our minimum variability requirements, which could be determined by a client for example, leaving us with only a few truly optimal clusters. These “optimal clusters” would be selected by the algorithm, eliminating the necessity of manual selection at the end of our clustering process.</a:t>
            </a:r>
          </a:p>
        </p:txBody>
      </p:sp>
      <p:sp>
        <p:nvSpPr>
          <p:cNvPr id="78" name="TextBox 77">
            <a:extLst>
              <a:ext uri="{FF2B5EF4-FFF2-40B4-BE49-F238E27FC236}">
                <a16:creationId xmlns:a16="http://schemas.microsoft.com/office/drawing/2014/main" id="{B082FFD9-1A6F-4B4C-B7E7-3E90EDF5878C}"/>
              </a:ext>
            </a:extLst>
          </p:cNvPr>
          <p:cNvSpPr txBox="1"/>
          <p:nvPr/>
        </p:nvSpPr>
        <p:spPr>
          <a:xfrm>
            <a:off x="23905025" y="15240000"/>
            <a:ext cx="8567059" cy="6386364"/>
          </a:xfrm>
          <a:prstGeom prst="rect">
            <a:avLst/>
          </a:prstGeom>
          <a:solidFill>
            <a:schemeClr val="accent5">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lIns="228600" tIns="0" rIns="228600" bIns="228600" rtlCol="0">
            <a:spAutoFit/>
          </a:bodyPr>
          <a:lstStyle/>
          <a:p>
            <a:pPr>
              <a:lnSpc>
                <a:spcPct val="150000"/>
              </a:lnSpc>
            </a:pPr>
            <a:r>
              <a:rPr lang="en-US" sz="3200" u="sng" dirty="0">
                <a:ln w="22225">
                  <a:solidFill>
                    <a:schemeClr val="bg2"/>
                  </a:solidFill>
                  <a:prstDash val="solid"/>
                </a:ln>
                <a:solidFill>
                  <a:schemeClr val="accent4"/>
                </a:solidFill>
                <a:latin typeface="Segoe UI Variable Display Light" pitchFamily="2" charset="0"/>
              </a:rPr>
              <a:t>Conclusion</a:t>
            </a:r>
            <a:endParaRPr lang="en-US" sz="4000" u="sng" dirty="0">
              <a:ln w="22225">
                <a:solidFill>
                  <a:schemeClr val="bg2"/>
                </a:solidFill>
                <a:prstDash val="solid"/>
              </a:ln>
              <a:solidFill>
                <a:schemeClr val="accent4"/>
              </a:solidFill>
              <a:latin typeface="Segoe UI Variable Display Light" pitchFamily="2" charset="0"/>
            </a:endParaRPr>
          </a:p>
          <a:p>
            <a:r>
              <a:rPr lang="en-US" sz="2200" dirty="0">
                <a:solidFill>
                  <a:schemeClr val="bg2"/>
                </a:solidFill>
                <a:latin typeface="Segoe UI Variable Text Semibold" pitchFamily="2" charset="0"/>
              </a:rPr>
              <a:t>We consider the methods of clustering we employed to be successful. There were many clusters that are not included here, as they did not present any useful information about the industries they contained. This is to be expected, as not all industries will have hidden connections waiting to be found. Still, we did find some clusters that showed us the characteristics we were looking for and allowed us to make inferences about those connections. While the methods we employed in this study were rudimentary, there are more advanced methods of clustering being developed every day to find even more deeply hidden connections across the vastness of our national economy. As the efficiency of these algorithms increases, the ability to make effective business and economic policy decisions increases as well. These decisions and their consequences will allow us to strengthen our economy across all industries and build toward a better tomorrow.</a:t>
            </a:r>
          </a:p>
        </p:txBody>
      </p:sp>
      <p:sp>
        <p:nvSpPr>
          <p:cNvPr id="79" name="TextBox 78">
            <a:extLst>
              <a:ext uri="{FF2B5EF4-FFF2-40B4-BE49-F238E27FC236}">
                <a16:creationId xmlns:a16="http://schemas.microsoft.com/office/drawing/2014/main" id="{F900809C-CEF7-41C0-82E4-73B6FF4242D8}"/>
              </a:ext>
            </a:extLst>
          </p:cNvPr>
          <p:cNvSpPr txBox="1"/>
          <p:nvPr/>
        </p:nvSpPr>
        <p:spPr>
          <a:xfrm>
            <a:off x="14793682" y="17702213"/>
            <a:ext cx="8665028" cy="3924151"/>
          </a:xfrm>
          <a:prstGeom prst="rect">
            <a:avLst/>
          </a:prstGeom>
          <a:solidFill>
            <a:schemeClr val="accent5">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lIns="228600" tIns="0" rIns="228600" bIns="228600" rtlCol="0">
            <a:spAutoFit/>
          </a:bodyPr>
          <a:lstStyle/>
          <a:p>
            <a:pPr>
              <a:lnSpc>
                <a:spcPct val="150000"/>
              </a:lnSpc>
            </a:pPr>
            <a:r>
              <a:rPr lang="en-US" sz="3200" u="sng" dirty="0">
                <a:ln w="22225">
                  <a:solidFill>
                    <a:schemeClr val="bg2"/>
                  </a:solidFill>
                  <a:prstDash val="solid"/>
                </a:ln>
                <a:solidFill>
                  <a:schemeClr val="accent4"/>
                </a:solidFill>
                <a:latin typeface="Segoe UI Variable Display Light" pitchFamily="2" charset="0"/>
              </a:rPr>
              <a:t>Acknowledgements</a:t>
            </a:r>
            <a:endParaRPr lang="en-US" sz="4000" u="sng" dirty="0">
              <a:ln w="22225">
                <a:solidFill>
                  <a:schemeClr val="bg2"/>
                </a:solidFill>
                <a:prstDash val="solid"/>
              </a:ln>
              <a:solidFill>
                <a:schemeClr val="accent4"/>
              </a:solidFill>
              <a:latin typeface="Segoe UI Variable Display Light" pitchFamily="2" charset="0"/>
            </a:endParaRPr>
          </a:p>
          <a:p>
            <a:r>
              <a:rPr lang="en-US" dirty="0">
                <a:solidFill>
                  <a:schemeClr val="bg2"/>
                </a:solidFill>
                <a:latin typeface="Segoe UI Variable Text Semibold" pitchFamily="2" charset="0"/>
              </a:rPr>
              <a:t>PIC Math is a program of the Mathematical Association of America (MAA) and the Society</a:t>
            </a:r>
          </a:p>
          <a:p>
            <a:r>
              <a:rPr lang="en-US" dirty="0">
                <a:solidFill>
                  <a:schemeClr val="bg2"/>
                </a:solidFill>
                <a:latin typeface="Segoe UI Variable Text Semibold" pitchFamily="2" charset="0"/>
              </a:rPr>
              <a:t>for Industrial and Applied Mathematics (SIAM).  Support is provided by the National Science Foundation (NSF grant DMS-1722275).</a:t>
            </a:r>
          </a:p>
          <a:p>
            <a:r>
              <a:rPr lang="en-US" dirty="0">
                <a:solidFill>
                  <a:schemeClr val="bg2"/>
                </a:solidFill>
                <a:latin typeface="Segoe UI Variable Text Semibold" pitchFamily="2" charset="0"/>
              </a:rPr>
              <a:t>Thank you to the SUNY Fredonia Department of Mathematical Sciences, Dr. Lan Cheng, and Dr. Jim Livsey for their continual support and contributions to this study!</a:t>
            </a:r>
          </a:p>
        </p:txBody>
      </p:sp>
      <p:sp>
        <p:nvSpPr>
          <p:cNvPr id="80" name="TextBox 79">
            <a:extLst>
              <a:ext uri="{FF2B5EF4-FFF2-40B4-BE49-F238E27FC236}">
                <a16:creationId xmlns:a16="http://schemas.microsoft.com/office/drawing/2014/main" id="{58CEDF24-4AA9-4A11-8CFA-0290DAA0FB83}"/>
              </a:ext>
            </a:extLst>
          </p:cNvPr>
          <p:cNvSpPr txBox="1"/>
          <p:nvPr/>
        </p:nvSpPr>
        <p:spPr>
          <a:xfrm>
            <a:off x="23807056" y="11559576"/>
            <a:ext cx="8665028" cy="3277820"/>
          </a:xfrm>
          <a:prstGeom prst="rect">
            <a:avLst/>
          </a:prstGeom>
          <a:solidFill>
            <a:schemeClr val="accent5">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lIns="228600" tIns="0" rIns="228600" bIns="228600" rtlCol="0">
            <a:spAutoFit/>
          </a:bodyPr>
          <a:lstStyle/>
          <a:p>
            <a:pPr>
              <a:lnSpc>
                <a:spcPct val="150000"/>
              </a:lnSpc>
            </a:pPr>
            <a:r>
              <a:rPr lang="en-US" sz="3200" u="sng" dirty="0">
                <a:ln w="22225">
                  <a:solidFill>
                    <a:schemeClr val="bg2"/>
                  </a:solidFill>
                  <a:prstDash val="solid"/>
                </a:ln>
                <a:solidFill>
                  <a:schemeClr val="accent4"/>
                </a:solidFill>
                <a:latin typeface="Segoe UI Variable Display Light" pitchFamily="2" charset="0"/>
              </a:rPr>
              <a:t>References</a:t>
            </a:r>
          </a:p>
          <a:p>
            <a:r>
              <a:rPr lang="en-US" sz="1500" dirty="0">
                <a:solidFill>
                  <a:schemeClr val="bg2"/>
                </a:solidFill>
                <a:latin typeface="Segoe UI Variable Text Semibold" pitchFamily="2" charset="0"/>
              </a:rPr>
              <a:t>[1] “Hayes, A. (2022, February 8). Understanding time series. Investopedia. Retrieved March 24, 2022, from https://www.investopedia.com/terms/t/timeseries.asp” </a:t>
            </a:r>
          </a:p>
          <a:p>
            <a:r>
              <a:rPr lang="en-US" sz="1500" dirty="0">
                <a:solidFill>
                  <a:schemeClr val="bg2"/>
                </a:solidFill>
                <a:latin typeface="Segoe UI Variable Text Semibold" pitchFamily="2" charset="0"/>
              </a:rPr>
              <a:t>[2] “US Census Bureau: Adriana </a:t>
            </a:r>
            <a:r>
              <a:rPr lang="en-US" sz="1500" dirty="0" err="1">
                <a:solidFill>
                  <a:schemeClr val="bg2"/>
                </a:solidFill>
                <a:latin typeface="Segoe UI Variable Text Semibold" pitchFamily="2" charset="0"/>
              </a:rPr>
              <a:t>Stoica</a:t>
            </a:r>
            <a:r>
              <a:rPr lang="en-US" sz="1500" dirty="0">
                <a:solidFill>
                  <a:schemeClr val="bg2"/>
                </a:solidFill>
                <a:latin typeface="Segoe UI Variable Text Semibold" pitchFamily="2" charset="0"/>
              </a:rPr>
              <a:t> (M3 Section Chief). (2009, September 30). US Census Bureau Manufacturer' shipments, inventories, and orders main page. United States Census Bureau. Retrieved March 29, 2022, from https://www.census.gov/manufacturing/m3/</a:t>
            </a:r>
            <a:r>
              <a:rPr lang="en-US" sz="1500" dirty="0" err="1">
                <a:solidFill>
                  <a:schemeClr val="bg2"/>
                </a:solidFill>
                <a:latin typeface="Segoe UI Variable Text Semibold" pitchFamily="2" charset="0"/>
              </a:rPr>
              <a:t>historical_data</a:t>
            </a:r>
            <a:r>
              <a:rPr lang="en-US" sz="1500" dirty="0">
                <a:solidFill>
                  <a:schemeClr val="bg2"/>
                </a:solidFill>
                <a:latin typeface="Segoe UI Variable Text Semibold" pitchFamily="2" charset="0"/>
              </a:rPr>
              <a:t>/index.html”</a:t>
            </a:r>
          </a:p>
          <a:p>
            <a:r>
              <a:rPr lang="en-US" sz="1500" dirty="0">
                <a:solidFill>
                  <a:schemeClr val="bg2"/>
                </a:solidFill>
                <a:latin typeface="Segoe UI Variable Text Semibold" pitchFamily="2" charset="0"/>
              </a:rPr>
              <a:t>[3] “Data wrangling: What it is &amp; why it's important. Business Insights Blog. (2021, January 19). Retrieved March 29, 2022, from https://online.hbs.edu/blog/post/data-wrangling”</a:t>
            </a:r>
          </a:p>
          <a:p>
            <a:r>
              <a:rPr lang="en-US" sz="1500" dirty="0">
                <a:solidFill>
                  <a:schemeClr val="bg2"/>
                </a:solidFill>
                <a:latin typeface="Segoe UI Variable Text Semibold" pitchFamily="2" charset="0"/>
              </a:rPr>
              <a:t>[4] “What is clustering? NVIDIA Data Science Glossary. (n.d.). Retrieved March 31, 2022, from https://www.nvidia.com/</a:t>
            </a:r>
            <a:r>
              <a:rPr lang="en-US" sz="1500" dirty="0" err="1">
                <a:solidFill>
                  <a:schemeClr val="bg2"/>
                </a:solidFill>
                <a:latin typeface="Segoe UI Variable Text Semibold" pitchFamily="2" charset="0"/>
              </a:rPr>
              <a:t>en</a:t>
            </a:r>
            <a:r>
              <a:rPr lang="en-US" sz="1500" dirty="0">
                <a:solidFill>
                  <a:schemeClr val="bg2"/>
                </a:solidFill>
                <a:latin typeface="Segoe UI Variable Text Semibold" pitchFamily="2" charset="0"/>
              </a:rPr>
              <a:t>-us/glossary/data-science/clustering/”</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0.08.14"/>
  <p:tag name="AS_TITLE" val="Aspose.Slides for .NET 4.0 Client Profile"/>
  <p:tag name="AS_VERSION" val="20.8"/>
  <p:tag name="MAKESIGNSTEMPLATE" val="persuadingsapphire|09-2018"/>
</p:tagLst>
</file>

<file path=ppt/theme/theme1.xml><?xml version="1.0" encoding="utf-8"?>
<a:theme xmlns:a="http://schemas.openxmlformats.org/drawingml/2006/main" name="Blank Presentation">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Blank Presentation">
      <a:majorFont>
        <a:latin typeface="Times New Roman"/>
        <a:ea typeface="Arial"/>
        <a:cs typeface="Arial"/>
      </a:majorFont>
      <a:minorFont>
        <a:latin typeface="Times New Roman"/>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10797</TotalTime>
  <Words>1593</Words>
  <Application>Microsoft Office PowerPoint</Application>
  <PresentationFormat>Custom</PresentationFormat>
  <Paragraphs>45</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Segoe UI Variable Display Light</vt:lpstr>
      <vt:lpstr>Segoe UI Variable Text Semibold</vt:lpstr>
      <vt:lpstr>Libre Baskerville</vt:lpstr>
      <vt:lpstr>Times New Roman</vt:lpstr>
      <vt:lpstr>Imprint MT Shadow</vt:lpstr>
      <vt:lpstr>Blank Presentation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to make a scientific poster</dc:title>
  <dc:subject>Free Poster Presentation Example</dc:subject>
  <dc:creator>Graphicsland/MakeSigns.com</dc:creator>
  <cp:keywords>scientific, research, template, custom, poster, presentation, symposium, printing, PowerPoint, create, design, example, sample, download</cp:keywords>
  <dc:description>This is a free template from MakeSigns.com to help you create the perfect scientific poster.</dc:description>
  <cp:lastModifiedBy>Will Davis</cp:lastModifiedBy>
  <cp:revision>299</cp:revision>
  <cp:lastPrinted>2006-11-15T16:04:57Z</cp:lastPrinted>
  <dcterms:modified xsi:type="dcterms:W3CDTF">2022-05-02T17:55:44Z</dcterms:modified>
  <cp:category>templates for scientific poster</cp:category>
</cp:coreProperties>
</file>