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48" r:id="rId1"/>
  </p:sldMasterIdLst>
  <p:notesMasterIdLst>
    <p:notesMasterId r:id="rId3"/>
  </p:notesMasterIdLst>
  <p:handoutMasterIdLst>
    <p:handoutMasterId r:id="rId4"/>
  </p:handoutMasterIdLst>
  <p:sldIdLst>
    <p:sldId id="263" r:id="rId2"/>
  </p:sldIdLst>
  <p:sldSz cx="32918400" cy="21945600"/>
  <p:notesSz cx="31954788" cy="50149125"/>
  <p:embeddedFontLst>
    <p:embeddedFont>
      <p:font typeface="Imprint MT Shadow" panose="04020605060303030202" pitchFamily="82" charset="0"/>
      <p:regular r:id="rId5"/>
    </p:embeddedFont>
    <p:embeddedFont>
      <p:font typeface="Libre Baskerville" panose="02000000000000000000" pitchFamily="2" charset="0"/>
      <p:regular r:id="rId6"/>
      <p:bold r:id="rId7"/>
      <p:italic r:id="rId8"/>
    </p:embeddedFont>
    <p:embeddedFont>
      <p:font typeface="Segoe UI Variable Display Light" pitchFamily="2" charset="0"/>
      <p:regular r:id="rId9"/>
    </p:embeddedFont>
    <p:embeddedFont>
      <p:font typeface="Segoe UI Variable Text Semibold" pitchFamily="2" charset="0"/>
      <p:bold r:id="rId10"/>
    </p:embeddedFont>
  </p:embeddedFontLst>
  <p:custDataLst>
    <p:tags r:id="rId11"/>
  </p:custDataLst>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13312" userDrawn="1">
          <p15:clr>
            <a:srgbClr val="A4A3A4"/>
          </p15:clr>
        </p15:guide>
        <p15:guide id="2" orient="horz" pos="3755" userDrawn="1">
          <p15:clr>
            <a:srgbClr val="A4A3A4"/>
          </p15:clr>
        </p15:guide>
        <p15:guide id="3" orient="horz" pos="2355" userDrawn="1">
          <p15:clr>
            <a:srgbClr val="A4A3A4"/>
          </p15:clr>
        </p15:guide>
        <p15:guide id="4" orient="horz" pos="4164" userDrawn="1">
          <p15:clr>
            <a:srgbClr val="A4A3A4"/>
          </p15:clr>
        </p15:guide>
        <p15:guide id="5" pos="540" userDrawn="1">
          <p15:clr>
            <a:srgbClr val="A4A3A4"/>
          </p15:clr>
        </p15:guide>
        <p15:guide id="6" pos="5184" userDrawn="1">
          <p15:clr>
            <a:srgbClr val="A4A3A4"/>
          </p15:clr>
        </p15:guide>
        <p15:guide id="7" pos="5544" userDrawn="1">
          <p15:clr>
            <a:srgbClr val="A4A3A4"/>
          </p15:clr>
        </p15:guide>
        <p15:guide id="8" pos="10188" userDrawn="1">
          <p15:clr>
            <a:srgbClr val="A4A3A4"/>
          </p15:clr>
        </p15:guide>
        <p15:guide id="9" pos="10548" userDrawn="1">
          <p15:clr>
            <a:srgbClr val="A4A3A4"/>
          </p15:clr>
        </p15:guide>
        <p15:guide id="10" pos="15192" userDrawn="1">
          <p15:clr>
            <a:srgbClr val="A4A3A4"/>
          </p15:clr>
        </p15:guide>
        <p15:guide id="11" pos="15552" userDrawn="1">
          <p15:clr>
            <a:srgbClr val="A4A3A4"/>
          </p15:clr>
        </p15:guide>
        <p15:guide id="12" pos="20196" userDrawn="1">
          <p15:clr>
            <a:srgbClr val="A4A3A4"/>
          </p15:clr>
        </p15:guide>
      </p15:sldGuideLst>
    </p:ext>
    <p:ext uri="{2D200454-40CA-4A62-9FC3-DE9A4176ACB9}">
      <p15:notesGuideLst xmlns:p15="http://schemas.microsoft.com/office/powerpoint/2012/main">
        <p15:guide id="1" orient="horz" pos="15795">
          <p15:clr>
            <a:srgbClr val="A4A3A4"/>
          </p15:clr>
        </p15:guide>
        <p15:guide id="2" pos="1006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50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C08F45-EA3E-43FC-9555-B429FD5B31E6}" v="70" dt="2022-05-04T21:08:15.9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20" autoAdjust="0"/>
    <p:restoredTop sz="94660" autoAdjust="0"/>
  </p:normalViewPr>
  <p:slideViewPr>
    <p:cSldViewPr>
      <p:cViewPr varScale="1">
        <p:scale>
          <a:sx n="25" d="100"/>
          <a:sy n="25" d="100"/>
        </p:scale>
        <p:origin x="1214" y="43"/>
      </p:cViewPr>
      <p:guideLst>
        <p:guide orient="horz" pos="13312"/>
        <p:guide orient="horz" pos="3755"/>
        <p:guide orient="horz" pos="2355"/>
        <p:guide orient="horz" pos="4164"/>
        <p:guide pos="540"/>
        <p:guide pos="5184"/>
        <p:guide pos="5544"/>
        <p:guide pos="10188"/>
        <p:guide pos="10548"/>
        <p:guide pos="15192"/>
        <p:guide pos="15552"/>
        <p:guide pos="2019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p:cViewPr varScale="1">
        <p:scale>
          <a:sx n="17" d="100"/>
          <a:sy n="17" d="100"/>
        </p:scale>
        <p:origin x="4416" y="178"/>
      </p:cViewPr>
      <p:guideLst>
        <p:guide orient="horz" pos="15795"/>
        <p:guide pos="1006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font" Target="fonts/font3.fntdata"/><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tags" Target="tags/tag1.xml"/><Relationship Id="rId5" Type="http://schemas.openxmlformats.org/officeDocument/2006/relationships/font" Target="fonts/font1.fntdata"/><Relationship Id="rId15" Type="http://schemas.openxmlformats.org/officeDocument/2006/relationships/tableStyles" Target="tableStyles.xml"/><Relationship Id="rId10" Type="http://schemas.openxmlformats.org/officeDocument/2006/relationships/font" Target="fonts/font6.fntdata"/><Relationship Id="rId4" Type="http://schemas.openxmlformats.org/officeDocument/2006/relationships/handoutMaster" Target="handoutMasters/handoutMaster1.xml"/><Relationship Id="rId9" Type="http://schemas.openxmlformats.org/officeDocument/2006/relationships/font" Target="fonts/font5.fntdata"/><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 Davis" userId="0f03dab94d8afeef" providerId="LiveId" clId="{FEA2F9CA-2FD7-4519-AD31-C5C57334D45A}"/>
    <pc:docChg chg="undo custSel modSld">
      <pc:chgData name="Will Davis" userId="0f03dab94d8afeef" providerId="LiveId" clId="{FEA2F9CA-2FD7-4519-AD31-C5C57334D45A}" dt="2022-04-26T18:03:28.311" v="3823" actId="20577"/>
      <pc:docMkLst>
        <pc:docMk/>
      </pc:docMkLst>
      <pc:sldChg chg="addSp delSp modSp mod">
        <pc:chgData name="Will Davis" userId="0f03dab94d8afeef" providerId="LiveId" clId="{FEA2F9CA-2FD7-4519-AD31-C5C57334D45A}" dt="2022-04-26T18:03:28.311" v="3823" actId="20577"/>
        <pc:sldMkLst>
          <pc:docMk/>
          <pc:sldMk cId="0" sldId="263"/>
        </pc:sldMkLst>
        <pc:spChg chg="add del mod">
          <ac:chgData name="Will Davis" userId="0f03dab94d8afeef" providerId="LiveId" clId="{FEA2F9CA-2FD7-4519-AD31-C5C57334D45A}" dt="2022-04-20T03:10:35.666" v="22" actId="478"/>
          <ac:spMkLst>
            <pc:docMk/>
            <pc:sldMk cId="0" sldId="263"/>
            <ac:spMk id="6" creationId="{AE342FED-188D-4F97-9C29-78D27FD7774A}"/>
          </ac:spMkLst>
        </pc:spChg>
        <pc:spChg chg="mod">
          <ac:chgData name="Will Davis" userId="0f03dab94d8afeef" providerId="LiveId" clId="{FEA2F9CA-2FD7-4519-AD31-C5C57334D45A}" dt="2022-04-20T03:23:41.425" v="1273" actId="164"/>
          <ac:spMkLst>
            <pc:docMk/>
            <pc:sldMk cId="0" sldId="263"/>
            <ac:spMk id="31" creationId="{2DAB2FF1-D7A9-4E96-8270-FDA5A565C074}"/>
          </ac:spMkLst>
        </pc:spChg>
        <pc:spChg chg="mod">
          <ac:chgData name="Will Davis" userId="0f03dab94d8afeef" providerId="LiveId" clId="{FEA2F9CA-2FD7-4519-AD31-C5C57334D45A}" dt="2022-04-20T03:28:18.424" v="1308" actId="1076"/>
          <ac:spMkLst>
            <pc:docMk/>
            <pc:sldMk cId="0" sldId="263"/>
            <ac:spMk id="33" creationId="{3F4F1A15-D9B0-46D6-BDAC-C3B5AA882D60}"/>
          </ac:spMkLst>
        </pc:spChg>
        <pc:spChg chg="add del mod">
          <ac:chgData name="Will Davis" userId="0f03dab94d8afeef" providerId="LiveId" clId="{FEA2F9CA-2FD7-4519-AD31-C5C57334D45A}" dt="2022-04-20T03:10:55.254" v="24" actId="478"/>
          <ac:spMkLst>
            <pc:docMk/>
            <pc:sldMk cId="0" sldId="263"/>
            <ac:spMk id="36" creationId="{B36E2BA6-1DD9-4E52-99EF-0284B7EBB09B}"/>
          </ac:spMkLst>
        </pc:spChg>
        <pc:spChg chg="mod">
          <ac:chgData name="Will Davis" userId="0f03dab94d8afeef" providerId="LiveId" clId="{FEA2F9CA-2FD7-4519-AD31-C5C57334D45A}" dt="2022-04-20T03:35:20.209" v="1517" actId="20577"/>
          <ac:spMkLst>
            <pc:docMk/>
            <pc:sldMk cId="0" sldId="263"/>
            <ac:spMk id="42" creationId="{EBC3B70E-A392-4069-A147-C1FCF37051AF}"/>
          </ac:spMkLst>
        </pc:spChg>
        <pc:spChg chg="add mod">
          <ac:chgData name="Will Davis" userId="0f03dab94d8afeef" providerId="LiveId" clId="{FEA2F9CA-2FD7-4519-AD31-C5C57334D45A}" dt="2022-04-20T03:23:56.656" v="1275" actId="164"/>
          <ac:spMkLst>
            <pc:docMk/>
            <pc:sldMk cId="0" sldId="263"/>
            <ac:spMk id="43" creationId="{CFECE360-2717-426C-9033-E369CE36C025}"/>
          </ac:spMkLst>
        </pc:spChg>
        <pc:spChg chg="add mod">
          <ac:chgData name="Will Davis" userId="0f03dab94d8afeef" providerId="LiveId" clId="{FEA2F9CA-2FD7-4519-AD31-C5C57334D45A}" dt="2022-04-20T03:26:19.836" v="1299" actId="255"/>
          <ac:spMkLst>
            <pc:docMk/>
            <pc:sldMk cId="0" sldId="263"/>
            <ac:spMk id="45" creationId="{B61F786B-D107-45DD-91C1-DA2A9A98B6FD}"/>
          </ac:spMkLst>
        </pc:spChg>
        <pc:spChg chg="mod">
          <ac:chgData name="Will Davis" userId="0f03dab94d8afeef" providerId="LiveId" clId="{FEA2F9CA-2FD7-4519-AD31-C5C57334D45A}" dt="2022-04-20T03:12:18.402" v="36" actId="164"/>
          <ac:spMkLst>
            <pc:docMk/>
            <pc:sldMk cId="0" sldId="263"/>
            <ac:spMk id="46" creationId="{2C718E78-BDD8-4BAD-851F-D423AE935B0D}"/>
          </ac:spMkLst>
        </pc:spChg>
        <pc:spChg chg="mod">
          <ac:chgData name="Will Davis" userId="0f03dab94d8afeef" providerId="LiveId" clId="{FEA2F9CA-2FD7-4519-AD31-C5C57334D45A}" dt="2022-04-20T03:24:09.384" v="1278" actId="14100"/>
          <ac:spMkLst>
            <pc:docMk/>
            <pc:sldMk cId="0" sldId="263"/>
            <ac:spMk id="47" creationId="{B9C39BF6-8B9A-45D3-A730-4CDDF5EAA7F1}"/>
          </ac:spMkLst>
        </pc:spChg>
        <pc:spChg chg="mod">
          <ac:chgData name="Will Davis" userId="0f03dab94d8afeef" providerId="LiveId" clId="{FEA2F9CA-2FD7-4519-AD31-C5C57334D45A}" dt="2022-04-20T03:27:31.370" v="1304" actId="1076"/>
          <ac:spMkLst>
            <pc:docMk/>
            <pc:sldMk cId="0" sldId="263"/>
            <ac:spMk id="48" creationId="{3E6D1C9C-2516-4738-BC80-673A19ECE5BD}"/>
          </ac:spMkLst>
        </pc:spChg>
        <pc:spChg chg="mod">
          <ac:chgData name="Will Davis" userId="0f03dab94d8afeef" providerId="LiveId" clId="{FEA2F9CA-2FD7-4519-AD31-C5C57334D45A}" dt="2022-04-20T03:12:30.858" v="37" actId="164"/>
          <ac:spMkLst>
            <pc:docMk/>
            <pc:sldMk cId="0" sldId="263"/>
            <ac:spMk id="49" creationId="{8F25EFAD-7AAF-4CAF-BA69-869B3D423F7F}"/>
          </ac:spMkLst>
        </pc:spChg>
        <pc:spChg chg="mod">
          <ac:chgData name="Will Davis" userId="0f03dab94d8afeef" providerId="LiveId" clId="{FEA2F9CA-2FD7-4519-AD31-C5C57334D45A}" dt="2022-04-20T03:11:48.272" v="32" actId="164"/>
          <ac:spMkLst>
            <pc:docMk/>
            <pc:sldMk cId="0" sldId="263"/>
            <ac:spMk id="50" creationId="{2EC9A64B-144F-4668-B416-097C0312FF96}"/>
          </ac:spMkLst>
        </pc:spChg>
        <pc:spChg chg="mod">
          <ac:chgData name="Will Davis" userId="0f03dab94d8afeef" providerId="LiveId" clId="{FEA2F9CA-2FD7-4519-AD31-C5C57334D45A}" dt="2022-04-20T03:13:08.900" v="43" actId="164"/>
          <ac:spMkLst>
            <pc:docMk/>
            <pc:sldMk cId="0" sldId="263"/>
            <ac:spMk id="51" creationId="{BF801B80-E24E-4773-AC4E-37DC17B0424E}"/>
          </ac:spMkLst>
        </pc:spChg>
        <pc:spChg chg="del">
          <ac:chgData name="Will Davis" userId="0f03dab94d8afeef" providerId="LiveId" clId="{FEA2F9CA-2FD7-4519-AD31-C5C57334D45A}" dt="2022-04-20T03:05:34.931" v="0" actId="478"/>
          <ac:spMkLst>
            <pc:docMk/>
            <pc:sldMk cId="0" sldId="263"/>
            <ac:spMk id="52" creationId="{F6D8A1CF-B987-4F36-8586-4BEDACCCAB04}"/>
          </ac:spMkLst>
        </pc:spChg>
        <pc:spChg chg="mod">
          <ac:chgData name="Will Davis" userId="0f03dab94d8afeef" providerId="LiveId" clId="{FEA2F9CA-2FD7-4519-AD31-C5C57334D45A}" dt="2022-04-26T17:48:17.922" v="2746" actId="20577"/>
          <ac:spMkLst>
            <pc:docMk/>
            <pc:sldMk cId="0" sldId="263"/>
            <ac:spMk id="53" creationId="{B9BDD4D7-12C6-4DBA-AD93-2C88BC17BC8B}"/>
          </ac:spMkLst>
        </pc:spChg>
        <pc:spChg chg="mod">
          <ac:chgData name="Will Davis" userId="0f03dab94d8afeef" providerId="LiveId" clId="{FEA2F9CA-2FD7-4519-AD31-C5C57334D45A}" dt="2022-04-20T03:12:18.402" v="36" actId="164"/>
          <ac:spMkLst>
            <pc:docMk/>
            <pc:sldMk cId="0" sldId="263"/>
            <ac:spMk id="54" creationId="{E4864E4E-50A2-403F-84B8-E4F7E820612B}"/>
          </ac:spMkLst>
        </pc:spChg>
        <pc:spChg chg="mod">
          <ac:chgData name="Will Davis" userId="0f03dab94d8afeef" providerId="LiveId" clId="{FEA2F9CA-2FD7-4519-AD31-C5C57334D45A}" dt="2022-04-20T03:06:05.100" v="5" actId="164"/>
          <ac:spMkLst>
            <pc:docMk/>
            <pc:sldMk cId="0" sldId="263"/>
            <ac:spMk id="55" creationId="{32418A42-DDE0-497E-98DF-5F9BFF98DA6B}"/>
          </ac:spMkLst>
        </pc:spChg>
        <pc:spChg chg="mod">
          <ac:chgData name="Will Davis" userId="0f03dab94d8afeef" providerId="LiveId" clId="{FEA2F9CA-2FD7-4519-AD31-C5C57334D45A}" dt="2022-04-20T03:33:23.093" v="1510" actId="255"/>
          <ac:spMkLst>
            <pc:docMk/>
            <pc:sldMk cId="0" sldId="263"/>
            <ac:spMk id="56" creationId="{1D434DB1-CA03-4AE7-BD42-F2F4837CE20D}"/>
          </ac:spMkLst>
        </pc:spChg>
        <pc:spChg chg="mod">
          <ac:chgData name="Will Davis" userId="0f03dab94d8afeef" providerId="LiveId" clId="{FEA2F9CA-2FD7-4519-AD31-C5C57334D45A}" dt="2022-04-20T03:06:05.100" v="5" actId="164"/>
          <ac:spMkLst>
            <pc:docMk/>
            <pc:sldMk cId="0" sldId="263"/>
            <ac:spMk id="57" creationId="{992CC346-56CD-4384-BB14-A915BC781C78}"/>
          </ac:spMkLst>
        </pc:spChg>
        <pc:spChg chg="mod">
          <ac:chgData name="Will Davis" userId="0f03dab94d8afeef" providerId="LiveId" clId="{FEA2F9CA-2FD7-4519-AD31-C5C57334D45A}" dt="2022-04-20T03:32:15.431" v="1503" actId="255"/>
          <ac:spMkLst>
            <pc:docMk/>
            <pc:sldMk cId="0" sldId="263"/>
            <ac:spMk id="58" creationId="{E3DA8D0E-1298-4193-913A-0FE766B77D13}"/>
          </ac:spMkLst>
        </pc:spChg>
        <pc:spChg chg="mod">
          <ac:chgData name="Will Davis" userId="0f03dab94d8afeef" providerId="LiveId" clId="{FEA2F9CA-2FD7-4519-AD31-C5C57334D45A}" dt="2022-04-20T03:30:42.779" v="1496" actId="1036"/>
          <ac:spMkLst>
            <pc:docMk/>
            <pc:sldMk cId="0" sldId="263"/>
            <ac:spMk id="59" creationId="{D07EEF88-ACF9-4467-B180-074FC642245A}"/>
          </ac:spMkLst>
        </pc:spChg>
        <pc:spChg chg="del">
          <ac:chgData name="Will Davis" userId="0f03dab94d8afeef" providerId="LiveId" clId="{FEA2F9CA-2FD7-4519-AD31-C5C57334D45A}" dt="2022-04-20T03:05:42.391" v="2" actId="478"/>
          <ac:spMkLst>
            <pc:docMk/>
            <pc:sldMk cId="0" sldId="263"/>
            <ac:spMk id="60" creationId="{22B0201C-B275-4172-AE5F-42B6EA405F41}"/>
          </ac:spMkLst>
        </pc:spChg>
        <pc:spChg chg="del">
          <ac:chgData name="Will Davis" userId="0f03dab94d8afeef" providerId="LiveId" clId="{FEA2F9CA-2FD7-4519-AD31-C5C57334D45A}" dt="2022-04-20T03:05:39.265" v="1" actId="478"/>
          <ac:spMkLst>
            <pc:docMk/>
            <pc:sldMk cId="0" sldId="263"/>
            <ac:spMk id="61" creationId="{A6E6C31F-098B-45F7-BEE5-8A51FA70D59F}"/>
          </ac:spMkLst>
        </pc:spChg>
        <pc:spChg chg="mod">
          <ac:chgData name="Will Davis" userId="0f03dab94d8afeef" providerId="LiveId" clId="{FEA2F9CA-2FD7-4519-AD31-C5C57334D45A}" dt="2022-04-26T18:03:28.311" v="3823" actId="20577"/>
          <ac:spMkLst>
            <pc:docMk/>
            <pc:sldMk cId="0" sldId="263"/>
            <ac:spMk id="62" creationId="{A067F8A1-EE95-4354-8E2F-952A6BBDBFFC}"/>
          </ac:spMkLst>
        </pc:spChg>
        <pc:spChg chg="mod">
          <ac:chgData name="Will Davis" userId="0f03dab94d8afeef" providerId="LiveId" clId="{FEA2F9CA-2FD7-4519-AD31-C5C57334D45A}" dt="2022-04-26T17:49:44.953" v="2780" actId="20577"/>
          <ac:spMkLst>
            <pc:docMk/>
            <pc:sldMk cId="0" sldId="263"/>
            <ac:spMk id="63" creationId="{92D5F59B-F8CA-463C-871F-D1042309DE00}"/>
          </ac:spMkLst>
        </pc:spChg>
        <pc:spChg chg="mod">
          <ac:chgData name="Will Davis" userId="0f03dab94d8afeef" providerId="LiveId" clId="{FEA2F9CA-2FD7-4519-AD31-C5C57334D45A}" dt="2022-04-20T03:13:54.725" v="50" actId="255"/>
          <ac:spMkLst>
            <pc:docMk/>
            <pc:sldMk cId="0" sldId="263"/>
            <ac:spMk id="64" creationId="{499918C8-D8D3-4947-B7FD-9341EAE5F7F2}"/>
          </ac:spMkLst>
        </pc:spChg>
        <pc:spChg chg="mod">
          <ac:chgData name="Will Davis" userId="0f03dab94d8afeef" providerId="LiveId" clId="{FEA2F9CA-2FD7-4519-AD31-C5C57334D45A}" dt="2022-04-20T03:13:08.900" v="43" actId="164"/>
          <ac:spMkLst>
            <pc:docMk/>
            <pc:sldMk cId="0" sldId="263"/>
            <ac:spMk id="65" creationId="{68744D3E-CEF9-4748-9719-25AAABF27BDD}"/>
          </ac:spMkLst>
        </pc:spChg>
        <pc:spChg chg="mod">
          <ac:chgData name="Will Davis" userId="0f03dab94d8afeef" providerId="LiveId" clId="{FEA2F9CA-2FD7-4519-AD31-C5C57334D45A}" dt="2022-04-20T03:11:48.272" v="32" actId="164"/>
          <ac:spMkLst>
            <pc:docMk/>
            <pc:sldMk cId="0" sldId="263"/>
            <ac:spMk id="66" creationId="{223EAA92-7B93-4F15-A4CA-18552CBA76AE}"/>
          </ac:spMkLst>
        </pc:spChg>
        <pc:spChg chg="mod">
          <ac:chgData name="Will Davis" userId="0f03dab94d8afeef" providerId="LiveId" clId="{FEA2F9CA-2FD7-4519-AD31-C5C57334D45A}" dt="2022-04-20T03:11:48.272" v="32" actId="164"/>
          <ac:spMkLst>
            <pc:docMk/>
            <pc:sldMk cId="0" sldId="263"/>
            <ac:spMk id="67" creationId="{716F17B6-B5C7-4922-B9E2-CD14BD16A568}"/>
          </ac:spMkLst>
        </pc:spChg>
        <pc:spChg chg="del">
          <ac:chgData name="Will Davis" userId="0f03dab94d8afeef" providerId="LiveId" clId="{FEA2F9CA-2FD7-4519-AD31-C5C57334D45A}" dt="2022-04-20T03:07:20.650" v="8" actId="478"/>
          <ac:spMkLst>
            <pc:docMk/>
            <pc:sldMk cId="0" sldId="263"/>
            <ac:spMk id="68" creationId="{47F717BC-0897-4243-A282-98EF911708EA}"/>
          </ac:spMkLst>
        </pc:spChg>
        <pc:spChg chg="mod">
          <ac:chgData name="Will Davis" userId="0f03dab94d8afeef" providerId="LiveId" clId="{FEA2F9CA-2FD7-4519-AD31-C5C57334D45A}" dt="2022-04-20T03:23:56.656" v="1275" actId="164"/>
          <ac:spMkLst>
            <pc:docMk/>
            <pc:sldMk cId="0" sldId="263"/>
            <ac:spMk id="69" creationId="{27A0BB3C-427E-42CA-963C-DA612C8F2B9C}"/>
          </ac:spMkLst>
        </pc:spChg>
        <pc:spChg chg="add mod">
          <ac:chgData name="Will Davis" userId="0f03dab94d8afeef" providerId="LiveId" clId="{FEA2F9CA-2FD7-4519-AD31-C5C57334D45A}" dt="2022-04-20T03:30:23.798" v="1487" actId="403"/>
          <ac:spMkLst>
            <pc:docMk/>
            <pc:sldMk cId="0" sldId="263"/>
            <ac:spMk id="71" creationId="{7F28C2B9-7021-4672-9607-44FD6A6DC019}"/>
          </ac:spMkLst>
        </pc:spChg>
        <pc:grpChg chg="add mod">
          <ac:chgData name="Will Davis" userId="0f03dab94d8afeef" providerId="LiveId" clId="{FEA2F9CA-2FD7-4519-AD31-C5C57334D45A}" dt="2022-04-20T03:19:08.479" v="1070" actId="14100"/>
          <ac:grpSpMkLst>
            <pc:docMk/>
            <pc:sldMk cId="0" sldId="263"/>
            <ac:grpSpMk id="3" creationId="{B10F06FD-33E7-4AB3-B8DF-451C72C3E0C8}"/>
          </ac:grpSpMkLst>
        </pc:grpChg>
        <pc:grpChg chg="add mod">
          <ac:chgData name="Will Davis" userId="0f03dab94d8afeef" providerId="LiveId" clId="{FEA2F9CA-2FD7-4519-AD31-C5C57334D45A}" dt="2022-04-20T03:11:59.075" v="33" actId="1076"/>
          <ac:grpSpMkLst>
            <pc:docMk/>
            <pc:sldMk cId="0" sldId="263"/>
            <ac:grpSpMk id="7" creationId="{419B10DE-5410-483B-A11D-AF3AB70369BC}"/>
          </ac:grpSpMkLst>
        </pc:grpChg>
        <pc:grpChg chg="add mod">
          <ac:chgData name="Will Davis" userId="0f03dab94d8afeef" providerId="LiveId" clId="{FEA2F9CA-2FD7-4519-AD31-C5C57334D45A}" dt="2022-04-20T03:12:18.402" v="36" actId="164"/>
          <ac:grpSpMkLst>
            <pc:docMk/>
            <pc:sldMk cId="0" sldId="263"/>
            <ac:grpSpMk id="8" creationId="{8C8275D2-B272-4ABA-830D-75FDA044782C}"/>
          </ac:grpSpMkLst>
        </pc:grpChg>
        <pc:grpChg chg="add mod">
          <ac:chgData name="Will Davis" userId="0f03dab94d8afeef" providerId="LiveId" clId="{FEA2F9CA-2FD7-4519-AD31-C5C57334D45A}" dt="2022-04-20T03:19:04.752" v="1069" actId="14100"/>
          <ac:grpSpMkLst>
            <pc:docMk/>
            <pc:sldMk cId="0" sldId="263"/>
            <ac:grpSpMk id="9" creationId="{57E9246B-26D2-4654-A19B-3E153FADDA72}"/>
          </ac:grpSpMkLst>
        </pc:grpChg>
        <pc:grpChg chg="add mod">
          <ac:chgData name="Will Davis" userId="0f03dab94d8afeef" providerId="LiveId" clId="{FEA2F9CA-2FD7-4519-AD31-C5C57334D45A}" dt="2022-04-20T03:12:59.724" v="42" actId="164"/>
          <ac:grpSpMkLst>
            <pc:docMk/>
            <pc:sldMk cId="0" sldId="263"/>
            <ac:grpSpMk id="10" creationId="{680522AB-49F1-411D-BF06-0739FFBA048C}"/>
          </ac:grpSpMkLst>
        </pc:grpChg>
        <pc:grpChg chg="add mod">
          <ac:chgData name="Will Davis" userId="0f03dab94d8afeef" providerId="LiveId" clId="{FEA2F9CA-2FD7-4519-AD31-C5C57334D45A}" dt="2022-04-20T03:13:20.348" v="45" actId="14100"/>
          <ac:grpSpMkLst>
            <pc:docMk/>
            <pc:sldMk cId="0" sldId="263"/>
            <ac:grpSpMk id="11" creationId="{0E65DB67-5F5E-448E-81CD-0A5A1B3C05E1}"/>
          </ac:grpSpMkLst>
        </pc:grpChg>
        <pc:grpChg chg="add mod">
          <ac:chgData name="Will Davis" userId="0f03dab94d8afeef" providerId="LiveId" clId="{FEA2F9CA-2FD7-4519-AD31-C5C57334D45A}" dt="2022-04-20T03:27:28.279" v="1303" actId="14100"/>
          <ac:grpSpMkLst>
            <pc:docMk/>
            <pc:sldMk cId="0" sldId="263"/>
            <ac:grpSpMk id="12" creationId="{92083364-325D-4E8A-9A34-8CCDCFF20A82}"/>
          </ac:grpSpMkLst>
        </pc:grpChg>
        <pc:grpChg chg="add mod">
          <ac:chgData name="Will Davis" userId="0f03dab94d8afeef" providerId="LiveId" clId="{FEA2F9CA-2FD7-4519-AD31-C5C57334D45A}" dt="2022-04-20T03:24:25.539" v="1280" actId="14100"/>
          <ac:grpSpMkLst>
            <pc:docMk/>
            <pc:sldMk cId="0" sldId="263"/>
            <ac:grpSpMk id="13" creationId="{606220CF-F718-40CD-BB29-F18A2DC9086B}"/>
          </ac:grpSpMkLst>
        </pc:grpChg>
        <pc:grpChg chg="add mod">
          <ac:chgData name="Will Davis" userId="0f03dab94d8afeef" providerId="LiveId" clId="{FEA2F9CA-2FD7-4519-AD31-C5C57334D45A}" dt="2022-04-20T03:24:29.361" v="1281" actId="14100"/>
          <ac:grpSpMkLst>
            <pc:docMk/>
            <pc:sldMk cId="0" sldId="263"/>
            <ac:grpSpMk id="14" creationId="{48F2A1F3-4949-49F5-85B6-C6EDA6F72543}"/>
          </ac:grpSpMkLst>
        </pc:grpChg>
        <pc:picChg chg="mod">
          <ac:chgData name="Will Davis" userId="0f03dab94d8afeef" providerId="LiveId" clId="{FEA2F9CA-2FD7-4519-AD31-C5C57334D45A}" dt="2022-04-20T03:23:41.425" v="1273" actId="164"/>
          <ac:picMkLst>
            <pc:docMk/>
            <pc:sldMk cId="0" sldId="263"/>
            <ac:picMk id="2" creationId="{672C631E-454F-40B9-B7CD-BDDFC7EF1B85}"/>
          </ac:picMkLst>
        </pc:picChg>
        <pc:picChg chg="mod">
          <ac:chgData name="Will Davis" userId="0f03dab94d8afeef" providerId="LiveId" clId="{FEA2F9CA-2FD7-4519-AD31-C5C57334D45A}" dt="2022-04-20T03:17:55.563" v="1059" actId="164"/>
          <ac:picMkLst>
            <pc:docMk/>
            <pc:sldMk cId="0" sldId="263"/>
            <ac:picMk id="4" creationId="{245D8D9F-D314-43DE-97A7-AE70D94EE1FF}"/>
          </ac:picMkLst>
        </pc:picChg>
        <pc:picChg chg="add mod">
          <ac:chgData name="Will Davis" userId="0f03dab94d8afeef" providerId="LiveId" clId="{FEA2F9CA-2FD7-4519-AD31-C5C57334D45A}" dt="2022-04-20T03:34:50.176" v="1516" actId="1076"/>
          <ac:picMkLst>
            <pc:docMk/>
            <pc:sldMk cId="0" sldId="263"/>
            <ac:picMk id="15" creationId="{556C3D93-412A-4F09-9AB1-CD84B49CDBE8}"/>
          </ac:picMkLst>
        </pc:picChg>
        <pc:picChg chg="add mod modCrop">
          <ac:chgData name="Will Davis" userId="0f03dab94d8afeef" providerId="LiveId" clId="{FEA2F9CA-2FD7-4519-AD31-C5C57334D45A}" dt="2022-04-20T03:23:56.656" v="1275" actId="164"/>
          <ac:picMkLst>
            <pc:docMk/>
            <pc:sldMk cId="0" sldId="263"/>
            <ac:picMk id="34" creationId="{2E03EF82-4FA7-4BB3-8344-45EDB3FDF8CA}"/>
          </ac:picMkLst>
        </pc:picChg>
        <pc:picChg chg="add mod modCrop">
          <ac:chgData name="Will Davis" userId="0f03dab94d8afeef" providerId="LiveId" clId="{FEA2F9CA-2FD7-4519-AD31-C5C57334D45A}" dt="2022-04-20T03:26:11.538" v="1297" actId="732"/>
          <ac:picMkLst>
            <pc:docMk/>
            <pc:sldMk cId="0" sldId="263"/>
            <ac:picMk id="44" creationId="{F2E30113-366C-4EB4-95DA-837B0AE3134D}"/>
          </ac:picMkLst>
        </pc:picChg>
        <pc:picChg chg="add mod modCrop">
          <ac:chgData name="Will Davis" userId="0f03dab94d8afeef" providerId="LiveId" clId="{FEA2F9CA-2FD7-4519-AD31-C5C57334D45A}" dt="2022-04-20T03:29:27.285" v="1318" actId="1038"/>
          <ac:picMkLst>
            <pc:docMk/>
            <pc:sldMk cId="0" sldId="263"/>
            <ac:picMk id="70" creationId="{B526EE82-5E99-40D9-9FEE-0925F5A0CDE9}"/>
          </ac:picMkLst>
        </pc:picChg>
      </pc:sldChg>
    </pc:docChg>
  </pc:docChgLst>
  <pc:docChgLst>
    <pc:chgData name="Olivia Sylvester" userId="d8bccb5950aa60e7" providerId="LiveId" clId="{53E7F3FE-E00B-469B-868C-143725976027}"/>
    <pc:docChg chg="modSld">
      <pc:chgData name="Olivia Sylvester" userId="d8bccb5950aa60e7" providerId="LiveId" clId="{53E7F3FE-E00B-469B-868C-143725976027}" dt="2022-04-14T17:08:54.497" v="86" actId="20577"/>
      <pc:docMkLst>
        <pc:docMk/>
      </pc:docMkLst>
      <pc:sldChg chg="modSp mod">
        <pc:chgData name="Olivia Sylvester" userId="d8bccb5950aa60e7" providerId="LiveId" clId="{53E7F3FE-E00B-469B-868C-143725976027}" dt="2022-04-14T17:08:54.497" v="86" actId="20577"/>
        <pc:sldMkLst>
          <pc:docMk/>
          <pc:sldMk cId="0" sldId="263"/>
        </pc:sldMkLst>
        <pc:spChg chg="mod">
          <ac:chgData name="Olivia Sylvester" userId="d8bccb5950aa60e7" providerId="LiveId" clId="{53E7F3FE-E00B-469B-868C-143725976027}" dt="2022-04-14T17:07:32.772" v="1" actId="20577"/>
          <ac:spMkLst>
            <pc:docMk/>
            <pc:sldMk cId="0" sldId="263"/>
            <ac:spMk id="41" creationId="{8785E597-B0C8-4CA8-9A56-A0F3996D088D}"/>
          </ac:spMkLst>
        </pc:spChg>
        <pc:spChg chg="mod">
          <ac:chgData name="Olivia Sylvester" userId="d8bccb5950aa60e7" providerId="LiveId" clId="{53E7F3FE-E00B-469B-868C-143725976027}" dt="2022-04-14T17:08:54.497" v="86" actId="20577"/>
          <ac:spMkLst>
            <pc:docMk/>
            <pc:sldMk cId="0" sldId="263"/>
            <ac:spMk id="42" creationId="{EBC3B70E-A392-4069-A147-C1FCF37051AF}"/>
          </ac:spMkLst>
        </pc:spChg>
        <pc:spChg chg="mod">
          <ac:chgData name="Olivia Sylvester" userId="d8bccb5950aa60e7" providerId="LiveId" clId="{53E7F3FE-E00B-469B-868C-143725976027}" dt="2022-04-14T17:07:39.179" v="3" actId="20577"/>
          <ac:spMkLst>
            <pc:docMk/>
            <pc:sldMk cId="0" sldId="263"/>
            <ac:spMk id="62" creationId="{A067F8A1-EE95-4354-8E2F-952A6BBDBFFC}"/>
          </ac:spMkLst>
        </pc:spChg>
      </pc:sldChg>
    </pc:docChg>
  </pc:docChgLst>
  <pc:docChgLst>
    <pc:chgData name="Will Davis" userId="0f03dab94d8afeef" providerId="LiveId" clId="{6DC08F45-EA3E-43FC-9555-B429FD5B31E6}"/>
    <pc:docChg chg="undo redo custSel modSld">
      <pc:chgData name="Will Davis" userId="0f03dab94d8afeef" providerId="LiveId" clId="{6DC08F45-EA3E-43FC-9555-B429FD5B31E6}" dt="2022-05-05T00:23:08.264" v="8289" actId="20577"/>
      <pc:docMkLst>
        <pc:docMk/>
      </pc:docMkLst>
      <pc:sldChg chg="addSp delSp modSp mod">
        <pc:chgData name="Will Davis" userId="0f03dab94d8afeef" providerId="LiveId" clId="{6DC08F45-EA3E-43FC-9555-B429FD5B31E6}" dt="2022-05-05T00:23:08.264" v="8289" actId="20577"/>
        <pc:sldMkLst>
          <pc:docMk/>
          <pc:sldMk cId="0" sldId="263"/>
        </pc:sldMkLst>
        <pc:spChg chg="add del mod">
          <ac:chgData name="Will Davis" userId="0f03dab94d8afeef" providerId="LiveId" clId="{6DC08F45-EA3E-43FC-9555-B429FD5B31E6}" dt="2022-05-04T21:10:40.375" v="8257" actId="554"/>
          <ac:spMkLst>
            <pc:docMk/>
            <pc:sldMk cId="0" sldId="263"/>
            <ac:spMk id="19" creationId="{9702F1E0-C09A-4439-AB2F-7C39F9DE1E69}"/>
          </ac:spMkLst>
        </pc:spChg>
        <pc:spChg chg="add del mod">
          <ac:chgData name="Will Davis" userId="0f03dab94d8afeef" providerId="LiveId" clId="{6DC08F45-EA3E-43FC-9555-B429FD5B31E6}" dt="2022-05-02T17:24:10.254" v="1526" actId="767"/>
          <ac:spMkLst>
            <pc:docMk/>
            <pc:sldMk cId="0" sldId="263"/>
            <ac:spMk id="28" creationId="{19C4F1BE-8D81-4FC7-9CAE-712EBE0E857B}"/>
          </ac:spMkLst>
        </pc:spChg>
        <pc:spChg chg="add del mod">
          <ac:chgData name="Will Davis" userId="0f03dab94d8afeef" providerId="LiveId" clId="{6DC08F45-EA3E-43FC-9555-B429FD5B31E6}" dt="2022-05-02T17:24:57.606" v="1528" actId="767"/>
          <ac:spMkLst>
            <pc:docMk/>
            <pc:sldMk cId="0" sldId="263"/>
            <ac:spMk id="29" creationId="{30A5095F-CB9D-4C38-9B50-4B261D6F427C}"/>
          </ac:spMkLst>
        </pc:spChg>
        <pc:spChg chg="mod">
          <ac:chgData name="Will Davis" userId="0f03dab94d8afeef" providerId="LiveId" clId="{6DC08F45-EA3E-43FC-9555-B429FD5B31E6}" dt="2022-04-28T18:00:41.436" v="116" actId="164"/>
          <ac:spMkLst>
            <pc:docMk/>
            <pc:sldMk cId="0" sldId="263"/>
            <ac:spMk id="31" creationId="{2DAB2FF1-D7A9-4E96-8270-FDA5A565C074}"/>
          </ac:spMkLst>
        </pc:spChg>
        <pc:spChg chg="add mod topLvl">
          <ac:chgData name="Will Davis" userId="0f03dab94d8afeef" providerId="LiveId" clId="{6DC08F45-EA3E-43FC-9555-B429FD5B31E6}" dt="2022-05-04T21:08:15.943" v="8239" actId="164"/>
          <ac:spMkLst>
            <pc:docMk/>
            <pc:sldMk cId="0" sldId="263"/>
            <ac:spMk id="32" creationId="{3D58999C-A4CF-432A-8CCA-26D04AA25226}"/>
          </ac:spMkLst>
        </pc:spChg>
        <pc:spChg chg="mod">
          <ac:chgData name="Will Davis" userId="0f03dab94d8afeef" providerId="LiveId" clId="{6DC08F45-EA3E-43FC-9555-B429FD5B31E6}" dt="2022-04-28T18:00:41.436" v="116" actId="164"/>
          <ac:spMkLst>
            <pc:docMk/>
            <pc:sldMk cId="0" sldId="263"/>
            <ac:spMk id="33" creationId="{3F4F1A15-D9B0-46D6-BDAC-C3B5AA882D60}"/>
          </ac:spMkLst>
        </pc:spChg>
        <pc:spChg chg="mod">
          <ac:chgData name="Will Davis" userId="0f03dab94d8afeef" providerId="LiveId" clId="{6DC08F45-EA3E-43FC-9555-B429FD5B31E6}" dt="2022-05-04T21:06:56.322" v="8223" actId="1035"/>
          <ac:spMkLst>
            <pc:docMk/>
            <pc:sldMk cId="0" sldId="263"/>
            <ac:spMk id="41" creationId="{8785E597-B0C8-4CA8-9A56-A0F3996D088D}"/>
          </ac:spMkLst>
        </pc:spChg>
        <pc:spChg chg="del mod">
          <ac:chgData name="Will Davis" userId="0f03dab94d8afeef" providerId="LiveId" clId="{6DC08F45-EA3E-43FC-9555-B429FD5B31E6}" dt="2022-05-02T16:16:08.885" v="384" actId="478"/>
          <ac:spMkLst>
            <pc:docMk/>
            <pc:sldMk cId="0" sldId="263"/>
            <ac:spMk id="42" creationId="{EBC3B70E-A392-4069-A147-C1FCF37051AF}"/>
          </ac:spMkLst>
        </pc:spChg>
        <pc:spChg chg="mod">
          <ac:chgData name="Will Davis" userId="0f03dab94d8afeef" providerId="LiveId" clId="{6DC08F45-EA3E-43FC-9555-B429FD5B31E6}" dt="2022-04-28T18:00:41.436" v="116" actId="164"/>
          <ac:spMkLst>
            <pc:docMk/>
            <pc:sldMk cId="0" sldId="263"/>
            <ac:spMk id="43" creationId="{CFECE360-2717-426C-9033-E369CE36C025}"/>
          </ac:spMkLst>
        </pc:spChg>
        <pc:spChg chg="mod">
          <ac:chgData name="Will Davis" userId="0f03dab94d8afeef" providerId="LiveId" clId="{6DC08F45-EA3E-43FC-9555-B429FD5B31E6}" dt="2022-04-28T18:00:41.436" v="116" actId="164"/>
          <ac:spMkLst>
            <pc:docMk/>
            <pc:sldMk cId="0" sldId="263"/>
            <ac:spMk id="45" creationId="{B61F786B-D107-45DD-91C1-DA2A9A98B6FD}"/>
          </ac:spMkLst>
        </pc:spChg>
        <pc:spChg chg="mod">
          <ac:chgData name="Will Davis" userId="0f03dab94d8afeef" providerId="LiveId" clId="{6DC08F45-EA3E-43FC-9555-B429FD5B31E6}" dt="2022-04-28T18:00:41.436" v="116" actId="164"/>
          <ac:spMkLst>
            <pc:docMk/>
            <pc:sldMk cId="0" sldId="263"/>
            <ac:spMk id="46" creationId="{2C718E78-BDD8-4BAD-851F-D423AE935B0D}"/>
          </ac:spMkLst>
        </pc:spChg>
        <pc:spChg chg="mod">
          <ac:chgData name="Will Davis" userId="0f03dab94d8afeef" providerId="LiveId" clId="{6DC08F45-EA3E-43FC-9555-B429FD5B31E6}" dt="2022-04-28T18:17:43.986" v="319" actId="14100"/>
          <ac:spMkLst>
            <pc:docMk/>
            <pc:sldMk cId="0" sldId="263"/>
            <ac:spMk id="47" creationId="{B9C39BF6-8B9A-45D3-A730-4CDDF5EAA7F1}"/>
          </ac:spMkLst>
        </pc:spChg>
        <pc:spChg chg="mod">
          <ac:chgData name="Will Davis" userId="0f03dab94d8afeef" providerId="LiveId" clId="{6DC08F45-EA3E-43FC-9555-B429FD5B31E6}" dt="2022-04-28T18:00:41.436" v="116" actId="164"/>
          <ac:spMkLst>
            <pc:docMk/>
            <pc:sldMk cId="0" sldId="263"/>
            <ac:spMk id="48" creationId="{3E6D1C9C-2516-4738-BC80-673A19ECE5BD}"/>
          </ac:spMkLst>
        </pc:spChg>
        <pc:spChg chg="mod">
          <ac:chgData name="Will Davis" userId="0f03dab94d8afeef" providerId="LiveId" clId="{6DC08F45-EA3E-43FC-9555-B429FD5B31E6}" dt="2022-04-28T18:11:23.082" v="260" actId="14100"/>
          <ac:spMkLst>
            <pc:docMk/>
            <pc:sldMk cId="0" sldId="263"/>
            <ac:spMk id="49" creationId="{8F25EFAD-7AAF-4CAF-BA69-869B3D423F7F}"/>
          </ac:spMkLst>
        </pc:spChg>
        <pc:spChg chg="mod">
          <ac:chgData name="Will Davis" userId="0f03dab94d8afeef" providerId="LiveId" clId="{6DC08F45-EA3E-43FC-9555-B429FD5B31E6}" dt="2022-04-28T18:11:37.362" v="262" actId="14100"/>
          <ac:spMkLst>
            <pc:docMk/>
            <pc:sldMk cId="0" sldId="263"/>
            <ac:spMk id="50" creationId="{2EC9A64B-144F-4668-B416-097C0312FF96}"/>
          </ac:spMkLst>
        </pc:spChg>
        <pc:spChg chg="mod">
          <ac:chgData name="Will Davis" userId="0f03dab94d8afeef" providerId="LiveId" clId="{6DC08F45-EA3E-43FC-9555-B429FD5B31E6}" dt="2022-04-28T18:00:41.436" v="116" actId="164"/>
          <ac:spMkLst>
            <pc:docMk/>
            <pc:sldMk cId="0" sldId="263"/>
            <ac:spMk id="51" creationId="{BF801B80-E24E-4773-AC4E-37DC17B0424E}"/>
          </ac:spMkLst>
        </pc:spChg>
        <pc:spChg chg="add del mod">
          <ac:chgData name="Will Davis" userId="0f03dab94d8afeef" providerId="LiveId" clId="{6DC08F45-EA3E-43FC-9555-B429FD5B31E6}" dt="2022-05-02T16:50:19.702" v="646" actId="478"/>
          <ac:spMkLst>
            <pc:docMk/>
            <pc:sldMk cId="0" sldId="263"/>
            <ac:spMk id="52" creationId="{E86D2F06-9FBE-4001-B003-70177E389754}"/>
          </ac:spMkLst>
        </pc:spChg>
        <pc:spChg chg="mod">
          <ac:chgData name="Will Davis" userId="0f03dab94d8afeef" providerId="LiveId" clId="{6DC08F45-EA3E-43FC-9555-B429FD5B31E6}" dt="2022-04-28T18:05:51.931" v="191" actId="1036"/>
          <ac:spMkLst>
            <pc:docMk/>
            <pc:sldMk cId="0" sldId="263"/>
            <ac:spMk id="53" creationId="{B9BDD4D7-12C6-4DBA-AD93-2C88BC17BC8B}"/>
          </ac:spMkLst>
        </pc:spChg>
        <pc:spChg chg="mod">
          <ac:chgData name="Will Davis" userId="0f03dab94d8afeef" providerId="LiveId" clId="{6DC08F45-EA3E-43FC-9555-B429FD5B31E6}" dt="2022-04-28T18:11:06.684" v="257" actId="115"/>
          <ac:spMkLst>
            <pc:docMk/>
            <pc:sldMk cId="0" sldId="263"/>
            <ac:spMk id="54" creationId="{E4864E4E-50A2-403F-84B8-E4F7E820612B}"/>
          </ac:spMkLst>
        </pc:spChg>
        <pc:spChg chg="mod">
          <ac:chgData name="Will Davis" userId="0f03dab94d8afeef" providerId="LiveId" clId="{6DC08F45-EA3E-43FC-9555-B429FD5B31E6}" dt="2022-04-28T18:00:41.436" v="116" actId="164"/>
          <ac:spMkLst>
            <pc:docMk/>
            <pc:sldMk cId="0" sldId="263"/>
            <ac:spMk id="55" creationId="{32418A42-DDE0-497E-98DF-5F9BFF98DA6B}"/>
          </ac:spMkLst>
        </pc:spChg>
        <pc:spChg chg="mod">
          <ac:chgData name="Will Davis" userId="0f03dab94d8afeef" providerId="LiveId" clId="{6DC08F45-EA3E-43FC-9555-B429FD5B31E6}" dt="2022-04-28T18:00:41.436" v="116" actId="164"/>
          <ac:spMkLst>
            <pc:docMk/>
            <pc:sldMk cId="0" sldId="263"/>
            <ac:spMk id="56" creationId="{1D434DB1-CA03-4AE7-BD42-F2F4837CE20D}"/>
          </ac:spMkLst>
        </pc:spChg>
        <pc:spChg chg="mod">
          <ac:chgData name="Will Davis" userId="0f03dab94d8afeef" providerId="LiveId" clId="{6DC08F45-EA3E-43FC-9555-B429FD5B31E6}" dt="2022-04-28T18:00:41.436" v="116" actId="164"/>
          <ac:spMkLst>
            <pc:docMk/>
            <pc:sldMk cId="0" sldId="263"/>
            <ac:spMk id="57" creationId="{992CC346-56CD-4384-BB14-A915BC781C78}"/>
          </ac:spMkLst>
        </pc:spChg>
        <pc:spChg chg="mod">
          <ac:chgData name="Will Davis" userId="0f03dab94d8afeef" providerId="LiveId" clId="{6DC08F45-EA3E-43FC-9555-B429FD5B31E6}" dt="2022-04-28T18:00:41.436" v="116" actId="164"/>
          <ac:spMkLst>
            <pc:docMk/>
            <pc:sldMk cId="0" sldId="263"/>
            <ac:spMk id="58" creationId="{E3DA8D0E-1298-4193-913A-0FE766B77D13}"/>
          </ac:spMkLst>
        </pc:spChg>
        <pc:spChg chg="mod">
          <ac:chgData name="Will Davis" userId="0f03dab94d8afeef" providerId="LiveId" clId="{6DC08F45-EA3E-43FC-9555-B429FD5B31E6}" dt="2022-04-28T18:00:41.436" v="116" actId="164"/>
          <ac:spMkLst>
            <pc:docMk/>
            <pc:sldMk cId="0" sldId="263"/>
            <ac:spMk id="59" creationId="{D07EEF88-ACF9-4467-B180-074FC642245A}"/>
          </ac:spMkLst>
        </pc:spChg>
        <pc:spChg chg="add del mod">
          <ac:chgData name="Will Davis" userId="0f03dab94d8afeef" providerId="LiveId" clId="{6DC08F45-EA3E-43FC-9555-B429FD5B31E6}" dt="2022-05-02T16:50:21.021" v="647" actId="478"/>
          <ac:spMkLst>
            <pc:docMk/>
            <pc:sldMk cId="0" sldId="263"/>
            <ac:spMk id="60" creationId="{EF6D41BD-EAFE-47E7-BFE5-575F6DF4BE55}"/>
          </ac:spMkLst>
        </pc:spChg>
        <pc:spChg chg="add mod">
          <ac:chgData name="Will Davis" userId="0f03dab94d8afeef" providerId="LiveId" clId="{6DC08F45-EA3E-43FC-9555-B429FD5B31E6}" dt="2022-05-05T00:22:42.083" v="8273" actId="20577"/>
          <ac:spMkLst>
            <pc:docMk/>
            <pc:sldMk cId="0" sldId="263"/>
            <ac:spMk id="61" creationId="{805AF3FC-6898-4B0E-9772-93C6C547FCA5}"/>
          </ac:spMkLst>
        </pc:spChg>
        <pc:spChg chg="mod">
          <ac:chgData name="Will Davis" userId="0f03dab94d8afeef" providerId="LiveId" clId="{6DC08F45-EA3E-43FC-9555-B429FD5B31E6}" dt="2022-04-28T18:09:54.634" v="241" actId="1076"/>
          <ac:spMkLst>
            <pc:docMk/>
            <pc:sldMk cId="0" sldId="263"/>
            <ac:spMk id="62" creationId="{A067F8A1-EE95-4354-8E2F-952A6BBDBFFC}"/>
          </ac:spMkLst>
        </pc:spChg>
        <pc:spChg chg="mod">
          <ac:chgData name="Will Davis" userId="0f03dab94d8afeef" providerId="LiveId" clId="{6DC08F45-EA3E-43FC-9555-B429FD5B31E6}" dt="2022-04-28T18:11:27.759" v="261" actId="1076"/>
          <ac:spMkLst>
            <pc:docMk/>
            <pc:sldMk cId="0" sldId="263"/>
            <ac:spMk id="63" creationId="{92D5F59B-F8CA-463C-871F-D1042309DE00}"/>
          </ac:spMkLst>
        </pc:spChg>
        <pc:spChg chg="mod">
          <ac:chgData name="Will Davis" userId="0f03dab94d8afeef" providerId="LiveId" clId="{6DC08F45-EA3E-43FC-9555-B429FD5B31E6}" dt="2022-04-28T18:00:41.436" v="116" actId="164"/>
          <ac:spMkLst>
            <pc:docMk/>
            <pc:sldMk cId="0" sldId="263"/>
            <ac:spMk id="64" creationId="{499918C8-D8D3-4947-B7FD-9341EAE5F7F2}"/>
          </ac:spMkLst>
        </pc:spChg>
        <pc:spChg chg="mod">
          <ac:chgData name="Will Davis" userId="0f03dab94d8afeef" providerId="LiveId" clId="{6DC08F45-EA3E-43FC-9555-B429FD5B31E6}" dt="2022-04-28T18:00:41.436" v="116" actId="164"/>
          <ac:spMkLst>
            <pc:docMk/>
            <pc:sldMk cId="0" sldId="263"/>
            <ac:spMk id="65" creationId="{68744D3E-CEF9-4748-9719-25AAABF27BDD}"/>
          </ac:spMkLst>
        </pc:spChg>
        <pc:spChg chg="mod">
          <ac:chgData name="Will Davis" userId="0f03dab94d8afeef" providerId="LiveId" clId="{6DC08F45-EA3E-43FC-9555-B429FD5B31E6}" dt="2022-04-28T18:09:25.288" v="239" actId="1076"/>
          <ac:spMkLst>
            <pc:docMk/>
            <pc:sldMk cId="0" sldId="263"/>
            <ac:spMk id="66" creationId="{223EAA92-7B93-4F15-A4CA-18552CBA76AE}"/>
          </ac:spMkLst>
        </pc:spChg>
        <pc:spChg chg="mod">
          <ac:chgData name="Will Davis" userId="0f03dab94d8afeef" providerId="LiveId" clId="{6DC08F45-EA3E-43FC-9555-B429FD5B31E6}" dt="2022-04-28T18:11:40.790" v="263" actId="1076"/>
          <ac:spMkLst>
            <pc:docMk/>
            <pc:sldMk cId="0" sldId="263"/>
            <ac:spMk id="67" creationId="{716F17B6-B5C7-4922-B9E2-CD14BD16A568}"/>
          </ac:spMkLst>
        </pc:spChg>
        <pc:spChg chg="add mod">
          <ac:chgData name="Will Davis" userId="0f03dab94d8afeef" providerId="LiveId" clId="{6DC08F45-EA3E-43FC-9555-B429FD5B31E6}" dt="2022-05-04T21:10:03.901" v="8251" actId="1035"/>
          <ac:spMkLst>
            <pc:docMk/>
            <pc:sldMk cId="0" sldId="263"/>
            <ac:spMk id="68" creationId="{BB0D123C-6613-453E-AD98-E7B94570A275}"/>
          </ac:spMkLst>
        </pc:spChg>
        <pc:spChg chg="mod">
          <ac:chgData name="Will Davis" userId="0f03dab94d8afeef" providerId="LiveId" clId="{6DC08F45-EA3E-43FC-9555-B429FD5B31E6}" dt="2022-04-28T18:20:31.714" v="350" actId="115"/>
          <ac:spMkLst>
            <pc:docMk/>
            <pc:sldMk cId="0" sldId="263"/>
            <ac:spMk id="69" creationId="{27A0BB3C-427E-42CA-963C-DA612C8F2B9C}"/>
          </ac:spMkLst>
        </pc:spChg>
        <pc:spChg chg="mod">
          <ac:chgData name="Will Davis" userId="0f03dab94d8afeef" providerId="LiveId" clId="{6DC08F45-EA3E-43FC-9555-B429FD5B31E6}" dt="2022-04-28T18:00:41.436" v="116" actId="164"/>
          <ac:spMkLst>
            <pc:docMk/>
            <pc:sldMk cId="0" sldId="263"/>
            <ac:spMk id="71" creationId="{7F28C2B9-7021-4672-9607-44FD6A6DC019}"/>
          </ac:spMkLst>
        </pc:spChg>
        <pc:spChg chg="add del">
          <ac:chgData name="Will Davis" userId="0f03dab94d8afeef" providerId="LiveId" clId="{6DC08F45-EA3E-43FC-9555-B429FD5B31E6}" dt="2022-05-02T17:07:35.281" v="947" actId="22"/>
          <ac:spMkLst>
            <pc:docMk/>
            <pc:sldMk cId="0" sldId="263"/>
            <ac:spMk id="72" creationId="{672B1BAC-0F40-4887-ACC8-66ADC02BF4E2}"/>
          </ac:spMkLst>
        </pc:spChg>
        <pc:spChg chg="add mod">
          <ac:chgData name="Will Davis" userId="0f03dab94d8afeef" providerId="LiveId" clId="{6DC08F45-EA3E-43FC-9555-B429FD5B31E6}" dt="2022-05-05T00:23:08.264" v="8289" actId="20577"/>
          <ac:spMkLst>
            <pc:docMk/>
            <pc:sldMk cId="0" sldId="263"/>
            <ac:spMk id="73" creationId="{4DD0966C-3BC7-46FC-A521-DA4C7F967102}"/>
          </ac:spMkLst>
        </pc:spChg>
        <pc:spChg chg="add mod topLvl">
          <ac:chgData name="Will Davis" userId="0f03dab94d8afeef" providerId="LiveId" clId="{6DC08F45-EA3E-43FC-9555-B429FD5B31E6}" dt="2022-05-04T21:08:15.943" v="8239" actId="164"/>
          <ac:spMkLst>
            <pc:docMk/>
            <pc:sldMk cId="0" sldId="263"/>
            <ac:spMk id="74" creationId="{0A7E5858-FE09-43F0-B33A-2E6CBFF7A12A}"/>
          </ac:spMkLst>
        </pc:spChg>
        <pc:spChg chg="add mod topLvl">
          <ac:chgData name="Will Davis" userId="0f03dab94d8afeef" providerId="LiveId" clId="{6DC08F45-EA3E-43FC-9555-B429FD5B31E6}" dt="2022-05-04T21:08:15.943" v="8239" actId="164"/>
          <ac:spMkLst>
            <pc:docMk/>
            <pc:sldMk cId="0" sldId="263"/>
            <ac:spMk id="75" creationId="{940D9836-16F4-4534-9744-BBFE5F0C7A9E}"/>
          </ac:spMkLst>
        </pc:spChg>
        <pc:spChg chg="add mod topLvl">
          <ac:chgData name="Will Davis" userId="0f03dab94d8afeef" providerId="LiveId" clId="{6DC08F45-EA3E-43FC-9555-B429FD5B31E6}" dt="2022-05-04T21:08:15.943" v="8239" actId="164"/>
          <ac:spMkLst>
            <pc:docMk/>
            <pc:sldMk cId="0" sldId="263"/>
            <ac:spMk id="76" creationId="{2F065C69-E6E0-4D9E-BC4E-042F59A07A0D}"/>
          </ac:spMkLst>
        </pc:spChg>
        <pc:spChg chg="add mod">
          <ac:chgData name="Will Davis" userId="0f03dab94d8afeef" providerId="LiveId" clId="{6DC08F45-EA3E-43FC-9555-B429FD5B31E6}" dt="2022-05-05T00:22:12.853" v="8269" actId="255"/>
          <ac:spMkLst>
            <pc:docMk/>
            <pc:sldMk cId="0" sldId="263"/>
            <ac:spMk id="77" creationId="{DDF138D6-0EFB-4241-8125-D3A67FC8A18E}"/>
          </ac:spMkLst>
        </pc:spChg>
        <pc:spChg chg="add mod">
          <ac:chgData name="Will Davis" userId="0f03dab94d8afeef" providerId="LiveId" clId="{6DC08F45-EA3E-43FC-9555-B429FD5B31E6}" dt="2022-05-04T21:11:34.970" v="8264" actId="408"/>
          <ac:spMkLst>
            <pc:docMk/>
            <pc:sldMk cId="0" sldId="263"/>
            <ac:spMk id="78" creationId="{B082FFD9-1A6F-4B4C-B7E7-3E90EDF5878C}"/>
          </ac:spMkLst>
        </pc:spChg>
        <pc:spChg chg="add mod">
          <ac:chgData name="Will Davis" userId="0f03dab94d8afeef" providerId="LiveId" clId="{6DC08F45-EA3E-43FC-9555-B429FD5B31E6}" dt="2022-05-04T21:11:34.262" v="8263" actId="408"/>
          <ac:spMkLst>
            <pc:docMk/>
            <pc:sldMk cId="0" sldId="263"/>
            <ac:spMk id="79" creationId="{F900809C-CEF7-41C0-82E4-73B6FF4242D8}"/>
          </ac:spMkLst>
        </pc:spChg>
        <pc:spChg chg="add mod">
          <ac:chgData name="Will Davis" userId="0f03dab94d8afeef" providerId="LiveId" clId="{6DC08F45-EA3E-43FC-9555-B429FD5B31E6}" dt="2022-05-05T00:23:00.636" v="8285" actId="20577"/>
          <ac:spMkLst>
            <pc:docMk/>
            <pc:sldMk cId="0" sldId="263"/>
            <ac:spMk id="80" creationId="{58CEDF24-4AA9-4A11-8CFA-0290DAA0FB83}"/>
          </ac:spMkLst>
        </pc:spChg>
        <pc:grpChg chg="del mod">
          <ac:chgData name="Will Davis" userId="0f03dab94d8afeef" providerId="LiveId" clId="{6DC08F45-EA3E-43FC-9555-B429FD5B31E6}" dt="2022-05-02T16:13:29.616" v="354" actId="478"/>
          <ac:grpSpMkLst>
            <pc:docMk/>
            <pc:sldMk cId="0" sldId="263"/>
            <ac:grpSpMk id="3" creationId="{B10F06FD-33E7-4AB3-B8DF-451C72C3E0C8}"/>
          </ac:grpSpMkLst>
        </pc:grpChg>
        <pc:grpChg chg="add del mod">
          <ac:chgData name="Will Davis" userId="0f03dab94d8afeef" providerId="LiveId" clId="{6DC08F45-EA3E-43FC-9555-B429FD5B31E6}" dt="2022-05-04T20:52:59" v="8001" actId="165"/>
          <ac:grpSpMkLst>
            <pc:docMk/>
            <pc:sldMk cId="0" sldId="263"/>
            <ac:grpSpMk id="5" creationId="{3F25B08E-4042-5956-78B9-737AE65846C5}"/>
          </ac:grpSpMkLst>
        </pc:grpChg>
        <pc:grpChg chg="add del mod">
          <ac:chgData name="Will Davis" userId="0f03dab94d8afeef" providerId="LiveId" clId="{6DC08F45-EA3E-43FC-9555-B429FD5B31E6}" dt="2022-05-02T16:13:27.836" v="353" actId="478"/>
          <ac:grpSpMkLst>
            <pc:docMk/>
            <pc:sldMk cId="0" sldId="263"/>
            <ac:grpSpMk id="6" creationId="{5CC1F04D-A4FC-4FDA-B566-8C09AC5B102D}"/>
          </ac:grpSpMkLst>
        </pc:grpChg>
        <pc:grpChg chg="del mod">
          <ac:chgData name="Will Davis" userId="0f03dab94d8afeef" providerId="LiveId" clId="{6DC08F45-EA3E-43FC-9555-B429FD5B31E6}" dt="2022-05-02T16:13:33.247" v="355" actId="478"/>
          <ac:grpSpMkLst>
            <pc:docMk/>
            <pc:sldMk cId="0" sldId="263"/>
            <ac:grpSpMk id="7" creationId="{419B10DE-5410-483B-A11D-AF3AB70369BC}"/>
          </ac:grpSpMkLst>
        </pc:grpChg>
        <pc:grpChg chg="add mod">
          <ac:chgData name="Will Davis" userId="0f03dab94d8afeef" providerId="LiveId" clId="{6DC08F45-EA3E-43FC-9555-B429FD5B31E6}" dt="2022-05-04T21:10:40.375" v="8257" actId="554"/>
          <ac:grpSpMkLst>
            <pc:docMk/>
            <pc:sldMk cId="0" sldId="263"/>
            <ac:grpSpMk id="7" creationId="{70FD62AC-E990-100B-A8B8-63DD0D669328}"/>
          </ac:grpSpMkLst>
        </pc:grpChg>
        <pc:grpChg chg="del mod">
          <ac:chgData name="Will Davis" userId="0f03dab94d8afeef" providerId="LiveId" clId="{6DC08F45-EA3E-43FC-9555-B429FD5B31E6}" dt="2022-05-02T16:13:33.247" v="355" actId="478"/>
          <ac:grpSpMkLst>
            <pc:docMk/>
            <pc:sldMk cId="0" sldId="263"/>
            <ac:grpSpMk id="8" creationId="{8C8275D2-B272-4ABA-830D-75FDA044782C}"/>
          </ac:grpSpMkLst>
        </pc:grpChg>
        <pc:grpChg chg="del mod">
          <ac:chgData name="Will Davis" userId="0f03dab94d8afeef" providerId="LiveId" clId="{6DC08F45-EA3E-43FC-9555-B429FD5B31E6}" dt="2022-05-02T16:13:33.247" v="355" actId="478"/>
          <ac:grpSpMkLst>
            <pc:docMk/>
            <pc:sldMk cId="0" sldId="263"/>
            <ac:grpSpMk id="9" creationId="{57E9246B-26D2-4654-A19B-3E153FADDA72}"/>
          </ac:grpSpMkLst>
        </pc:grpChg>
        <pc:grpChg chg="add del mod">
          <ac:chgData name="Will Davis" userId="0f03dab94d8afeef" providerId="LiveId" clId="{6DC08F45-EA3E-43FC-9555-B429FD5B31E6}" dt="2022-05-02T16:13:24.843" v="352" actId="478"/>
          <ac:grpSpMkLst>
            <pc:docMk/>
            <pc:sldMk cId="0" sldId="263"/>
            <ac:grpSpMk id="10" creationId="{93186B08-AA45-4D9A-962F-49CFE635A712}"/>
          </ac:grpSpMkLst>
        </pc:grpChg>
        <pc:grpChg chg="del mod">
          <ac:chgData name="Will Davis" userId="0f03dab94d8afeef" providerId="LiveId" clId="{6DC08F45-EA3E-43FC-9555-B429FD5B31E6}" dt="2022-05-02T16:13:24.843" v="352" actId="478"/>
          <ac:grpSpMkLst>
            <pc:docMk/>
            <pc:sldMk cId="0" sldId="263"/>
            <ac:grpSpMk id="11" creationId="{0E65DB67-5F5E-448E-81CD-0A5A1B3C05E1}"/>
          </ac:grpSpMkLst>
        </pc:grpChg>
        <pc:grpChg chg="mod">
          <ac:chgData name="Will Davis" userId="0f03dab94d8afeef" providerId="LiveId" clId="{6DC08F45-EA3E-43FC-9555-B429FD5B31E6}" dt="2022-04-28T18:00:41.436" v="116" actId="164"/>
          <ac:grpSpMkLst>
            <pc:docMk/>
            <pc:sldMk cId="0" sldId="263"/>
            <ac:grpSpMk id="12" creationId="{92083364-325D-4E8A-9A34-8CCDCFF20A82}"/>
          </ac:grpSpMkLst>
        </pc:grpChg>
        <pc:grpChg chg="del mod">
          <ac:chgData name="Will Davis" userId="0f03dab94d8afeef" providerId="LiveId" clId="{6DC08F45-EA3E-43FC-9555-B429FD5B31E6}" dt="2022-05-02T16:13:24.843" v="352" actId="478"/>
          <ac:grpSpMkLst>
            <pc:docMk/>
            <pc:sldMk cId="0" sldId="263"/>
            <ac:grpSpMk id="13" creationId="{606220CF-F718-40CD-BB29-F18A2DC9086B}"/>
          </ac:grpSpMkLst>
        </pc:grpChg>
        <pc:grpChg chg="del mod">
          <ac:chgData name="Will Davis" userId="0f03dab94d8afeef" providerId="LiveId" clId="{6DC08F45-EA3E-43FC-9555-B429FD5B31E6}" dt="2022-05-02T16:13:24.843" v="352" actId="478"/>
          <ac:grpSpMkLst>
            <pc:docMk/>
            <pc:sldMk cId="0" sldId="263"/>
            <ac:grpSpMk id="14" creationId="{48F2A1F3-4949-49F5-85B6-C6EDA6F72543}"/>
          </ac:grpSpMkLst>
        </pc:grpChg>
        <pc:grpChg chg="add mod">
          <ac:chgData name="Will Davis" userId="0f03dab94d8afeef" providerId="LiveId" clId="{6DC08F45-EA3E-43FC-9555-B429FD5B31E6}" dt="2022-04-28T18:00:41.436" v="116" actId="164"/>
          <ac:grpSpMkLst>
            <pc:docMk/>
            <pc:sldMk cId="0" sldId="263"/>
            <ac:grpSpMk id="16" creationId="{F2594808-D2C5-493C-9C9E-E06626EAFBB6}"/>
          </ac:grpSpMkLst>
        </pc:grpChg>
        <pc:grpChg chg="add del mod">
          <ac:chgData name="Will Davis" userId="0f03dab94d8afeef" providerId="LiveId" clId="{6DC08F45-EA3E-43FC-9555-B429FD5B31E6}" dt="2022-05-03T21:00:17.424" v="6853" actId="165"/>
          <ac:grpSpMkLst>
            <pc:docMk/>
            <pc:sldMk cId="0" sldId="263"/>
            <ac:grpSpMk id="30" creationId="{CDA9834A-2B88-405E-8BBD-65DF6A22579C}"/>
          </ac:grpSpMkLst>
        </pc:grpChg>
        <pc:picChg chg="add mod">
          <ac:chgData name="Will Davis" userId="0f03dab94d8afeef" providerId="LiveId" clId="{6DC08F45-EA3E-43FC-9555-B429FD5B31E6}" dt="2022-05-04T21:08:15.943" v="8239" actId="164"/>
          <ac:picMkLst>
            <pc:docMk/>
            <pc:sldMk cId="0" sldId="263"/>
            <ac:picMk id="2" creationId="{5A4EA5D4-325D-615E-B03F-033E3F6BB37E}"/>
          </ac:picMkLst>
        </pc:picChg>
        <pc:picChg chg="mod">
          <ac:chgData name="Will Davis" userId="0f03dab94d8afeef" providerId="LiveId" clId="{6DC08F45-EA3E-43FC-9555-B429FD5B31E6}" dt="2022-04-28T18:17:52.766" v="320" actId="14100"/>
          <ac:picMkLst>
            <pc:docMk/>
            <pc:sldMk cId="0" sldId="263"/>
            <ac:picMk id="2" creationId="{672C631E-454F-40B9-B7CD-BDDFC7EF1B85}"/>
          </ac:picMkLst>
        </pc:picChg>
        <pc:picChg chg="add mod">
          <ac:chgData name="Will Davis" userId="0f03dab94d8afeef" providerId="LiveId" clId="{6DC08F45-EA3E-43FC-9555-B429FD5B31E6}" dt="2022-05-04T21:07:11.623" v="8225" actId="1076"/>
          <ac:picMkLst>
            <pc:docMk/>
            <pc:sldMk cId="0" sldId="263"/>
            <ac:picMk id="3" creationId="{423019CE-A137-B4AC-ED57-41014D20ADB4}"/>
          </ac:picMkLst>
        </pc:picChg>
        <pc:picChg chg="mod">
          <ac:chgData name="Will Davis" userId="0f03dab94d8afeef" providerId="LiveId" clId="{6DC08F45-EA3E-43FC-9555-B429FD5B31E6}" dt="2022-04-28T18:17:57.457" v="321" actId="14100"/>
          <ac:picMkLst>
            <pc:docMk/>
            <pc:sldMk cId="0" sldId="263"/>
            <ac:picMk id="4" creationId="{245D8D9F-D314-43DE-97A7-AE70D94EE1FF}"/>
          </ac:picMkLst>
        </pc:picChg>
        <pc:picChg chg="add mod">
          <ac:chgData name="Will Davis" userId="0f03dab94d8afeef" providerId="LiveId" clId="{6DC08F45-EA3E-43FC-9555-B429FD5B31E6}" dt="2022-05-04T21:08:15.943" v="8239" actId="164"/>
          <ac:picMkLst>
            <pc:docMk/>
            <pc:sldMk cId="0" sldId="263"/>
            <ac:picMk id="4" creationId="{8D8A13B8-E9D3-763D-9791-2D582F98F4ED}"/>
          </ac:picMkLst>
        </pc:picChg>
        <pc:picChg chg="add del mod">
          <ac:chgData name="Will Davis" userId="0f03dab94d8afeef" providerId="LiveId" clId="{6DC08F45-EA3E-43FC-9555-B429FD5B31E6}" dt="2022-05-03T17:18:58.026" v="2209"/>
          <ac:picMkLst>
            <pc:docMk/>
            <pc:sldMk cId="0" sldId="263"/>
            <ac:picMk id="4" creationId="{A884E157-F8FE-4066-BE22-CA8FE9D7F55E}"/>
          </ac:picMkLst>
        </pc:picChg>
        <pc:picChg chg="del mod">
          <ac:chgData name="Will Davis" userId="0f03dab94d8afeef" providerId="LiveId" clId="{6DC08F45-EA3E-43FC-9555-B429FD5B31E6}" dt="2022-05-02T16:13:19.289" v="351" actId="478"/>
          <ac:picMkLst>
            <pc:docMk/>
            <pc:sldMk cId="0" sldId="263"/>
            <ac:picMk id="5" creationId="{56A0B6E2-AB08-4260-8047-F3664B3BE8A1}"/>
          </ac:picMkLst>
        </pc:picChg>
        <pc:picChg chg="add mod">
          <ac:chgData name="Will Davis" userId="0f03dab94d8afeef" providerId="LiveId" clId="{6DC08F45-EA3E-43FC-9555-B429FD5B31E6}" dt="2022-05-04T21:08:15.943" v="8239" actId="164"/>
          <ac:picMkLst>
            <pc:docMk/>
            <pc:sldMk cId="0" sldId="263"/>
            <ac:picMk id="6" creationId="{344A2E26-0A50-2FCB-062E-5B14912C06CE}"/>
          </ac:picMkLst>
        </pc:picChg>
        <pc:picChg chg="add del mod">
          <ac:chgData name="Will Davis" userId="0f03dab94d8afeef" providerId="LiveId" clId="{6DC08F45-EA3E-43FC-9555-B429FD5B31E6}" dt="2022-05-04T21:11:34.262" v="8263" actId="408"/>
          <ac:picMkLst>
            <pc:docMk/>
            <pc:sldMk cId="0" sldId="263"/>
            <ac:picMk id="15" creationId="{556C3D93-412A-4F09-9AB1-CD84B49CDBE8}"/>
          </ac:picMkLst>
        </pc:picChg>
        <pc:picChg chg="add del">
          <ac:chgData name="Will Davis" userId="0f03dab94d8afeef" providerId="LiveId" clId="{6DC08F45-EA3E-43FC-9555-B429FD5B31E6}" dt="2022-05-02T17:16:53.776" v="1468" actId="478"/>
          <ac:picMkLst>
            <pc:docMk/>
            <pc:sldMk cId="0" sldId="263"/>
            <ac:picMk id="21" creationId="{72D3F558-AC3B-4516-A251-94216C4D2F9F}"/>
          </ac:picMkLst>
        </pc:picChg>
        <pc:picChg chg="add del mod topLvl modCrop">
          <ac:chgData name="Will Davis" userId="0f03dab94d8afeef" providerId="LiveId" clId="{6DC08F45-EA3E-43FC-9555-B429FD5B31E6}" dt="2022-05-04T20:45:01.426" v="7978" actId="478"/>
          <ac:picMkLst>
            <pc:docMk/>
            <pc:sldMk cId="0" sldId="263"/>
            <ac:picMk id="23" creationId="{5EFF767F-75DF-40FA-9637-12437177DB93}"/>
          </ac:picMkLst>
        </pc:picChg>
        <pc:picChg chg="add mod">
          <ac:chgData name="Will Davis" userId="0f03dab94d8afeef" providerId="LiveId" clId="{6DC08F45-EA3E-43FC-9555-B429FD5B31E6}" dt="2022-05-04T21:10:03.901" v="8251" actId="1035"/>
          <ac:picMkLst>
            <pc:docMk/>
            <pc:sldMk cId="0" sldId="263"/>
            <ac:picMk id="24" creationId="{47800ABB-637F-8B06-69DE-57FE46DB1528}"/>
          </ac:picMkLst>
        </pc:picChg>
        <pc:picChg chg="add del mod topLvl modCrop">
          <ac:chgData name="Will Davis" userId="0f03dab94d8afeef" providerId="LiveId" clId="{6DC08F45-EA3E-43FC-9555-B429FD5B31E6}" dt="2022-05-04T20:46:35.758" v="7981" actId="478"/>
          <ac:picMkLst>
            <pc:docMk/>
            <pc:sldMk cId="0" sldId="263"/>
            <ac:picMk id="25" creationId="{4E6B3AFA-F356-403B-96A4-3F1BF4081755}"/>
          </ac:picMkLst>
        </pc:picChg>
        <pc:picChg chg="add del mod topLvl modCrop">
          <ac:chgData name="Will Davis" userId="0f03dab94d8afeef" providerId="LiveId" clId="{6DC08F45-EA3E-43FC-9555-B429FD5B31E6}" dt="2022-05-04T20:51:06.907" v="7985" actId="478"/>
          <ac:picMkLst>
            <pc:docMk/>
            <pc:sldMk cId="0" sldId="263"/>
            <ac:picMk id="27" creationId="{678E78B0-47B6-4E8B-9472-E4B6590E4941}"/>
          </ac:picMkLst>
        </pc:picChg>
        <pc:picChg chg="mod">
          <ac:chgData name="Will Davis" userId="0f03dab94d8afeef" providerId="LiveId" clId="{6DC08F45-EA3E-43FC-9555-B429FD5B31E6}" dt="2022-04-28T18:19:24.309" v="333" actId="14100"/>
          <ac:picMkLst>
            <pc:docMk/>
            <pc:sldMk cId="0" sldId="263"/>
            <ac:picMk id="34" creationId="{2E03EF82-4FA7-4BB3-8344-45EDB3FDF8CA}"/>
          </ac:picMkLst>
        </pc:picChg>
        <pc:picChg chg="mod">
          <ac:chgData name="Will Davis" userId="0f03dab94d8afeef" providerId="LiveId" clId="{6DC08F45-EA3E-43FC-9555-B429FD5B31E6}" dt="2022-04-28T18:20:03.281" v="338" actId="1076"/>
          <ac:picMkLst>
            <pc:docMk/>
            <pc:sldMk cId="0" sldId="263"/>
            <ac:picMk id="44" creationId="{F2E30113-366C-4EB4-95DA-837B0AE3134D}"/>
          </ac:picMkLst>
        </pc:picChg>
        <pc:picChg chg="mod">
          <ac:chgData name="Will Davis" userId="0f03dab94d8afeef" providerId="LiveId" clId="{6DC08F45-EA3E-43FC-9555-B429FD5B31E6}" dt="2022-04-28T18:20:11.175" v="339" actId="1076"/>
          <ac:picMkLst>
            <pc:docMk/>
            <pc:sldMk cId="0" sldId="263"/>
            <ac:picMk id="70" creationId="{B526EE82-5E99-40D9-9FEE-0925F5A0CDE9}"/>
          </ac:picMkLst>
        </pc:picChg>
        <pc:cxnChg chg="add del mod">
          <ac:chgData name="Will Davis" userId="0f03dab94d8afeef" providerId="LiveId" clId="{6DC08F45-EA3E-43FC-9555-B429FD5B31E6}" dt="2022-05-02T16:25:02.483" v="433" actId="478"/>
          <ac:cxnSpMkLst>
            <pc:docMk/>
            <pc:sldMk cId="0" sldId="263"/>
            <ac:cxnSpMk id="18" creationId="{DABEE004-4048-4C83-AB9A-8D8A4203D049}"/>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vl1pPr defTabSz="4508500">
              <a:defRPr sz="6000"/>
            </a:lvl1pPr>
          </a:lstStyle>
          <a:p>
            <a:pPr>
              <a:defRPr/>
            </a:pPr>
            <a:endParaRPr lang="en-AU"/>
          </a:p>
        </p:txBody>
      </p:sp>
      <p:sp>
        <p:nvSpPr>
          <p:cNvPr id="4099" name="Rectangle 3"/>
          <p:cNvSpPr>
            <a:spLocks noGrp="1" noChangeArrowheads="1"/>
          </p:cNvSpPr>
          <p:nvPr>
            <p:ph type="dt" sz="quarter" idx="1"/>
          </p:nvPr>
        </p:nvSpPr>
        <p:spPr bwMode="auto">
          <a:xfrm>
            <a:off x="17941925" y="0"/>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vl1pPr algn="r" defTabSz="4508500">
              <a:defRPr sz="6000"/>
            </a:lvl1pPr>
          </a:lstStyle>
          <a:p>
            <a:pPr>
              <a:defRPr/>
            </a:pPr>
            <a:endParaRPr lang="en-AU"/>
          </a:p>
        </p:txBody>
      </p:sp>
      <p:sp>
        <p:nvSpPr>
          <p:cNvPr id="4100" name="Rectangle 4"/>
          <p:cNvSpPr>
            <a:spLocks noGrp="1" noChangeArrowheads="1"/>
          </p:cNvSpPr>
          <p:nvPr>
            <p:ph type="ftr" sz="quarter" idx="2"/>
          </p:nvPr>
        </p:nvSpPr>
        <p:spPr bwMode="auto">
          <a:xfrm>
            <a:off x="0" y="47639288"/>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a:defPPr>
            <a:lvl1pPr defTabSz="4508500">
              <a:defRPr sz="6000"/>
            </a:lvl1pPr>
          </a:lstStyle>
          <a:p>
            <a:pPr>
              <a:defRPr/>
            </a:pPr>
            <a:endParaRPr lang="en-AU"/>
          </a:p>
        </p:txBody>
      </p:sp>
      <p:sp>
        <p:nvSpPr>
          <p:cNvPr id="4101" name="Rectangle 5"/>
          <p:cNvSpPr>
            <a:spLocks noGrp="1" noChangeArrowheads="1"/>
          </p:cNvSpPr>
          <p:nvPr>
            <p:ph type="sldNum" sz="quarter" idx="3"/>
          </p:nvPr>
        </p:nvSpPr>
        <p:spPr bwMode="auto">
          <a:xfrm>
            <a:off x="17941925" y="47639288"/>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a:defPPr>
            <a:lvl1pPr algn="r" defTabSz="4508500">
              <a:defRPr sz="6000"/>
            </a:lvl1pPr>
          </a:lstStyle>
          <a:p>
            <a:pPr>
              <a:defRPr/>
            </a:pPr>
            <a:fld id="{440C443C-8022-4F5D-8F2E-5133654FC91D}" type="slidenum">
              <a:rPr lang="en-AU"/>
              <a:pPr>
                <a:defRPr/>
              </a:pPr>
              <a:t>‹#›</a:t>
            </a:fld>
            <a:endParaRPr lang="en-AU"/>
          </a:p>
        </p:txBody>
      </p:sp>
    </p:spTree>
    <p:extLst>
      <p:ext uri="{BB962C8B-B14F-4D97-AF65-F5344CB8AC3E}">
        <p14:creationId xmlns:p14="http://schemas.microsoft.com/office/powerpoint/2010/main" val="399792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vl1pPr defTabSz="4508500">
              <a:defRPr sz="6000"/>
            </a:lvl1pPr>
          </a:lstStyle>
          <a:p>
            <a:pPr>
              <a:defRPr/>
            </a:pPr>
            <a:endParaRPr lang="en-AU"/>
          </a:p>
        </p:txBody>
      </p:sp>
      <p:sp>
        <p:nvSpPr>
          <p:cNvPr id="3075" name="Rectangle 3"/>
          <p:cNvSpPr>
            <a:spLocks noGrp="1" noChangeArrowheads="1"/>
          </p:cNvSpPr>
          <p:nvPr>
            <p:ph type="dt" idx="1"/>
          </p:nvPr>
        </p:nvSpPr>
        <p:spPr bwMode="auto">
          <a:xfrm>
            <a:off x="17941925" y="0"/>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vl1pPr algn="r" defTabSz="4508500">
              <a:defRPr sz="6000"/>
            </a:lvl1pPr>
          </a:lstStyle>
          <a:p>
            <a:pPr>
              <a:defRPr/>
            </a:pPr>
            <a:endParaRPr lang="en-AU"/>
          </a:p>
        </p:txBody>
      </p:sp>
      <p:sp>
        <p:nvSpPr>
          <p:cNvPr id="3076" name="Rectangle 4"/>
          <p:cNvSpPr>
            <a:spLocks noGrp="1" noRot="1" noChangeAspect="1" noChangeArrowheads="1" noTextEdit="1"/>
          </p:cNvSpPr>
          <p:nvPr>
            <p:ph type="sldImg" idx="2"/>
          </p:nvPr>
        </p:nvSpPr>
        <p:spPr bwMode="auto">
          <a:xfrm>
            <a:off x="1816100" y="3757613"/>
            <a:ext cx="28120975" cy="1874837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4137025" y="24004588"/>
            <a:ext cx="23456900" cy="22512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3078" name="Rectangle 6"/>
          <p:cNvSpPr>
            <a:spLocks noGrp="1" noChangeArrowheads="1"/>
          </p:cNvSpPr>
          <p:nvPr>
            <p:ph type="ftr" sz="quarter" idx="4"/>
          </p:nvPr>
        </p:nvSpPr>
        <p:spPr bwMode="auto">
          <a:xfrm>
            <a:off x="0" y="47639288"/>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a:defPPr>
            <a:lvl1pPr defTabSz="4508500">
              <a:defRPr sz="6000"/>
            </a:lvl1pPr>
          </a:lstStyle>
          <a:p>
            <a:pPr>
              <a:defRPr/>
            </a:pPr>
            <a:endParaRPr lang="en-AU"/>
          </a:p>
        </p:txBody>
      </p:sp>
      <p:sp>
        <p:nvSpPr>
          <p:cNvPr id="3079" name="Rectangle 7"/>
          <p:cNvSpPr>
            <a:spLocks noGrp="1" noChangeArrowheads="1"/>
          </p:cNvSpPr>
          <p:nvPr>
            <p:ph type="sldNum" sz="quarter" idx="5"/>
          </p:nvPr>
        </p:nvSpPr>
        <p:spPr bwMode="auto">
          <a:xfrm>
            <a:off x="17941925" y="47639288"/>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a:defPPr>
            <a:lvl1pPr algn="r" defTabSz="4508500">
              <a:defRPr sz="6000"/>
            </a:lvl1pPr>
          </a:lstStyle>
          <a:p>
            <a:pPr>
              <a:defRPr/>
            </a:pPr>
            <a:fld id="{42207482-9F38-4AF6-9B91-768DCEDA59AC}" type="slidenum">
              <a:rPr lang="en-AU"/>
              <a:pPr>
                <a:defRPr/>
              </a:pPr>
              <a:t>‹#›</a:t>
            </a:fld>
            <a:endParaRPr lang="en-AU"/>
          </a:p>
        </p:txBody>
      </p:sp>
    </p:spTree>
    <p:extLst>
      <p:ext uri="{BB962C8B-B14F-4D97-AF65-F5344CB8AC3E}">
        <p14:creationId xmlns:p14="http://schemas.microsoft.com/office/powerpoint/2010/main" val="40907993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defPPr>
              <a:defRPr kern="1200"/>
            </a:defPPr>
            <a:lvl1pPr defTabSz="4508500">
              <a:defRPr sz="2400">
                <a:solidFill>
                  <a:schemeClr val="tx1"/>
                </a:solidFill>
                <a:latin typeface="Times New Roman" pitchFamily="18" charset="0"/>
              </a:defRPr>
            </a:lvl1pPr>
            <a:lvl2pPr marL="742950" indent="-285750" defTabSz="4508500">
              <a:defRPr sz="2400">
                <a:solidFill>
                  <a:schemeClr val="tx1"/>
                </a:solidFill>
                <a:latin typeface="Times New Roman" pitchFamily="18" charset="0"/>
              </a:defRPr>
            </a:lvl2pPr>
            <a:lvl3pPr marL="1143000" indent="-228600" defTabSz="4508500">
              <a:defRPr sz="2400">
                <a:solidFill>
                  <a:schemeClr val="tx1"/>
                </a:solidFill>
                <a:latin typeface="Times New Roman" pitchFamily="18" charset="0"/>
              </a:defRPr>
            </a:lvl3pPr>
            <a:lvl4pPr marL="1600200" indent="-228600" defTabSz="4508500">
              <a:defRPr sz="2400">
                <a:solidFill>
                  <a:schemeClr val="tx1"/>
                </a:solidFill>
                <a:latin typeface="Times New Roman" pitchFamily="18" charset="0"/>
              </a:defRPr>
            </a:lvl4pPr>
            <a:lvl5pPr marL="2057400" indent="-228600" defTabSz="4508500">
              <a:defRPr sz="2400">
                <a:solidFill>
                  <a:schemeClr val="tx1"/>
                </a:solidFill>
                <a:latin typeface="Times New Roman" pitchFamily="18" charset="0"/>
              </a:defRPr>
            </a:lvl5pPr>
            <a:lvl6pPr marL="2514600" indent="-228600" defTabSz="4508500" eaLnBrk="0" fontAlgn="base" hangingPunct="0">
              <a:spcBef>
                <a:spcPct val="0"/>
              </a:spcBef>
              <a:spcAft>
                <a:spcPct val="0"/>
              </a:spcAft>
              <a:defRPr sz="2400">
                <a:solidFill>
                  <a:schemeClr val="tx1"/>
                </a:solidFill>
                <a:latin typeface="Times New Roman" pitchFamily="18" charset="0"/>
              </a:defRPr>
            </a:lvl6pPr>
            <a:lvl7pPr marL="2971800" indent="-228600" defTabSz="4508500" eaLnBrk="0" fontAlgn="base" hangingPunct="0">
              <a:spcBef>
                <a:spcPct val="0"/>
              </a:spcBef>
              <a:spcAft>
                <a:spcPct val="0"/>
              </a:spcAft>
              <a:defRPr sz="2400">
                <a:solidFill>
                  <a:schemeClr val="tx1"/>
                </a:solidFill>
                <a:latin typeface="Times New Roman" pitchFamily="18" charset="0"/>
              </a:defRPr>
            </a:lvl7pPr>
            <a:lvl8pPr marL="3429000" indent="-228600" defTabSz="4508500" eaLnBrk="0" fontAlgn="base" hangingPunct="0">
              <a:spcBef>
                <a:spcPct val="0"/>
              </a:spcBef>
              <a:spcAft>
                <a:spcPct val="0"/>
              </a:spcAft>
              <a:defRPr sz="2400">
                <a:solidFill>
                  <a:schemeClr val="tx1"/>
                </a:solidFill>
                <a:latin typeface="Times New Roman" pitchFamily="18" charset="0"/>
              </a:defRPr>
            </a:lvl8pPr>
            <a:lvl9pPr marL="3886200" indent="-228600" defTabSz="4508500" eaLnBrk="0" fontAlgn="base" hangingPunct="0">
              <a:spcBef>
                <a:spcPct val="0"/>
              </a:spcBef>
              <a:spcAft>
                <a:spcPct val="0"/>
              </a:spcAft>
              <a:defRPr sz="2400">
                <a:solidFill>
                  <a:schemeClr val="tx1"/>
                </a:solidFill>
                <a:latin typeface="Times New Roman" pitchFamily="18" charset="0"/>
              </a:defRPr>
            </a:lvl9pPr>
          </a:lstStyle>
          <a:p>
            <a:fld id="{842B0325-ACC9-488E-8876-C4E9E3B68AD8}" type="slidenum">
              <a:rPr lang="en-AU" sz="6000" smtClean="0"/>
              <a:t>1</a:t>
            </a:fld>
            <a:endParaRPr lang="en-AU" sz="6000"/>
          </a:p>
        </p:txBody>
      </p:sp>
      <p:sp>
        <p:nvSpPr>
          <p:cNvPr id="4099" name="Rectangle 2"/>
          <p:cNvSpPr>
            <a:spLocks noGrp="1" noRot="1" noChangeAspect="1" noChangeArrowheads="1" noTextEdit="1"/>
          </p:cNvSpPr>
          <p:nvPr>
            <p:ph type="sldImg"/>
          </p:nvPr>
        </p:nvSpPr>
        <p:spPr>
          <a:xfrm>
            <a:off x="1816100" y="3757613"/>
            <a:ext cx="28120975" cy="18748375"/>
          </a:xfrm>
        </p:spPr>
      </p:sp>
      <p:sp>
        <p:nvSpPr>
          <p:cNvPr id="4100" name="Rectangle 3"/>
          <p:cNvSpPr>
            <a:spLocks noGrp="1" noChangeArrowheads="1"/>
          </p:cNvSpPr>
          <p:nvPr>
            <p:ph type="body" idx="1"/>
          </p:nvPr>
        </p:nvSpPr>
        <p:spPr>
          <a:noFill/>
        </p:spPr>
        <p:txBody>
          <a:bodyPr/>
          <a:lstStyle>
            <a:defPPr>
              <a:defRPr kern="1200"/>
            </a:defP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9094" y="6817784"/>
            <a:ext cx="27980219" cy="4703233"/>
          </a:xfrm>
        </p:spPr>
        <p:txBody>
          <a:bodyPr/>
          <a:lstStyle>
            <a:defPPr>
              <a:defRPr kern="1200"/>
            </a:defPPr>
          </a:lstStyle>
          <a:p>
            <a:r>
              <a:rPr lang="en-US"/>
              <a:t>Click to edit Master title style</a:t>
            </a:r>
          </a:p>
        </p:txBody>
      </p:sp>
      <p:sp>
        <p:nvSpPr>
          <p:cNvPr id="3" name="Subtitle 2"/>
          <p:cNvSpPr>
            <a:spLocks noGrp="1"/>
          </p:cNvSpPr>
          <p:nvPr>
            <p:ph type="subTitle" idx="1"/>
          </p:nvPr>
        </p:nvSpPr>
        <p:spPr>
          <a:xfrm>
            <a:off x="4938183" y="12435417"/>
            <a:ext cx="23042034" cy="5609167"/>
          </a:xfrm>
        </p:spPr>
        <p:txBody>
          <a:bodyPr/>
          <a:lstStyle>
            <a:defPPr>
              <a:defRPr kern="1200"/>
            </a:defPPr>
            <a:lvl1pPr marL="0" indent="0" algn="ctr">
              <a:buNone/>
              <a:defRPr/>
            </a:lvl1pPr>
            <a:lvl2pPr marL="152408" indent="0" algn="ctr">
              <a:buNone/>
              <a:defRPr/>
            </a:lvl2pPr>
            <a:lvl3pPr marL="304815" indent="0" algn="ctr">
              <a:buNone/>
              <a:defRPr/>
            </a:lvl3pPr>
            <a:lvl4pPr marL="457223" indent="0" algn="ctr">
              <a:buNone/>
              <a:defRPr/>
            </a:lvl4pPr>
            <a:lvl5pPr marL="609630" indent="0" algn="ctr">
              <a:buNone/>
              <a:defRPr/>
            </a:lvl5pPr>
            <a:lvl6pPr marL="762038" indent="0" algn="ctr">
              <a:buNone/>
              <a:defRPr/>
            </a:lvl6pPr>
            <a:lvl7pPr marL="914446" indent="0" algn="ctr">
              <a:buNone/>
              <a:defRPr/>
            </a:lvl7pPr>
            <a:lvl8pPr marL="1066853" indent="0" algn="ctr">
              <a:buNone/>
              <a:defRPr/>
            </a:lvl8pPr>
            <a:lvl9pPr marL="1219261"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DA66E67-F948-4693-96A5-27BC239C04A3}" type="slidenum">
              <a:rPr lang="en-US"/>
              <a:pPr>
                <a:defRPr/>
              </a:pPr>
              <a:t>‹#›</a:t>
            </a:fld>
            <a:endParaRPr lang="en-US"/>
          </a:p>
        </p:txBody>
      </p:sp>
    </p:spTree>
    <p:extLst>
      <p:ext uri="{BB962C8B-B14F-4D97-AF65-F5344CB8AC3E}">
        <p14:creationId xmlns:p14="http://schemas.microsoft.com/office/powerpoint/2010/main" val="364892258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2DA27A25-0059-41B6-A6E5-54D93C10805F}" type="slidenum">
              <a:rPr lang="en-US"/>
              <a:pPr>
                <a:defRPr/>
              </a:pPr>
              <a:t>‹#›</a:t>
            </a:fld>
            <a:endParaRPr lang="en-US"/>
          </a:p>
        </p:txBody>
      </p:sp>
    </p:spTree>
    <p:extLst>
      <p:ext uri="{BB962C8B-B14F-4D97-AF65-F5344CB8AC3E}">
        <p14:creationId xmlns:p14="http://schemas.microsoft.com/office/powerpoint/2010/main" val="418118746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453728" y="1950509"/>
            <a:ext cx="6994526" cy="17556692"/>
          </a:xfr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2470151" y="1950509"/>
            <a:ext cx="20881977" cy="17556692"/>
          </a:xfr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43B26BC-A2E6-4CDA-9F76-12293F26600A}" type="slidenum">
              <a:rPr lang="en-US"/>
              <a:pPr>
                <a:defRPr/>
              </a:pPr>
              <a:t>‹#›</a:t>
            </a:fld>
            <a:endParaRPr lang="en-US"/>
          </a:p>
        </p:txBody>
      </p:sp>
    </p:spTree>
    <p:extLst>
      <p:ext uri="{BB962C8B-B14F-4D97-AF65-F5344CB8AC3E}">
        <p14:creationId xmlns:p14="http://schemas.microsoft.com/office/powerpoint/2010/main" val="349418540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idx="1"/>
          </p:nvPr>
        </p:nvSpPr>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EC1B4D6-BEE2-4AF6-A92E-38CD68913D5A}" type="slidenum">
              <a:rPr lang="en-US"/>
              <a:pPr>
                <a:defRPr/>
              </a:pPr>
              <a:t>‹#›</a:t>
            </a:fld>
            <a:endParaRPr lang="en-US"/>
          </a:p>
        </p:txBody>
      </p:sp>
    </p:spTree>
    <p:extLst>
      <p:ext uri="{BB962C8B-B14F-4D97-AF65-F5344CB8AC3E}">
        <p14:creationId xmlns:p14="http://schemas.microsoft.com/office/powerpoint/2010/main" val="317776266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5" y="14102294"/>
            <a:ext cx="27980219" cy="4358217"/>
          </a:xfrm>
        </p:spPr>
        <p:txBody>
          <a:bodyPr anchor="t"/>
          <a:lstStyle>
            <a:defPPr>
              <a:defRPr kern="1200"/>
            </a:defPPr>
            <a:lvl1pPr algn="l">
              <a:defRPr sz="1333" b="1" cap="all"/>
            </a:lvl1pPr>
          </a:lstStyle>
          <a:p>
            <a:r>
              <a:rPr lang="en-US"/>
              <a:t>Click to edit Master title style</a:t>
            </a:r>
          </a:p>
        </p:txBody>
      </p:sp>
      <p:sp>
        <p:nvSpPr>
          <p:cNvPr id="3" name="Text Placeholder 2"/>
          <p:cNvSpPr>
            <a:spLocks noGrp="1"/>
          </p:cNvSpPr>
          <p:nvPr>
            <p:ph type="body" idx="1"/>
          </p:nvPr>
        </p:nvSpPr>
        <p:spPr>
          <a:xfrm>
            <a:off x="2600325" y="9301692"/>
            <a:ext cx="27980219" cy="4800600"/>
          </a:xfrm>
        </p:spPr>
        <p:txBody>
          <a:bodyPr anchor="b"/>
          <a:lstStyle>
            <a:defPPr>
              <a:defRPr kern="1200"/>
            </a:defPPr>
            <a:lvl1pPr marL="0" indent="0">
              <a:buNone/>
              <a:defRPr sz="667"/>
            </a:lvl1pPr>
            <a:lvl2pPr marL="152408" indent="0">
              <a:buNone/>
              <a:defRPr sz="600"/>
            </a:lvl2pPr>
            <a:lvl3pPr marL="304815" indent="0">
              <a:buNone/>
              <a:defRPr sz="533"/>
            </a:lvl3pPr>
            <a:lvl4pPr marL="457223" indent="0">
              <a:buNone/>
              <a:defRPr sz="467"/>
            </a:lvl4pPr>
            <a:lvl5pPr marL="609630" indent="0">
              <a:buNone/>
              <a:defRPr sz="467"/>
            </a:lvl5pPr>
            <a:lvl6pPr marL="762038" indent="0">
              <a:buNone/>
              <a:defRPr sz="467"/>
            </a:lvl6pPr>
            <a:lvl7pPr marL="914446" indent="0">
              <a:buNone/>
              <a:defRPr sz="467"/>
            </a:lvl7pPr>
            <a:lvl8pPr marL="1066853" indent="0">
              <a:buNone/>
              <a:defRPr sz="467"/>
            </a:lvl8pPr>
            <a:lvl9pPr marL="1219261" indent="0">
              <a:buNone/>
              <a:defRPr sz="467"/>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D8650354-6837-43DB-843B-C6021BD2EF37}" type="slidenum">
              <a:rPr lang="en-US"/>
              <a:pPr>
                <a:defRPr/>
              </a:pPr>
              <a:t>‹#›</a:t>
            </a:fld>
            <a:endParaRPr lang="en-US"/>
          </a:p>
        </p:txBody>
      </p:sp>
    </p:spTree>
    <p:extLst>
      <p:ext uri="{BB962C8B-B14F-4D97-AF65-F5344CB8AC3E}">
        <p14:creationId xmlns:p14="http://schemas.microsoft.com/office/powerpoint/2010/main" val="256863821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2470151" y="6339418"/>
            <a:ext cx="13938249" cy="13167783"/>
          </a:xfrm>
        </p:spPr>
        <p:txBody>
          <a:bodyPr/>
          <a:lstStyle>
            <a:defPPr>
              <a:defRPr kern="1200"/>
            </a:defPPr>
            <a:lvl1pPr>
              <a:defRPr sz="933"/>
            </a:lvl1pPr>
            <a:lvl2pPr>
              <a:defRPr sz="800"/>
            </a:lvl2pPr>
            <a:lvl3pPr>
              <a:defRPr sz="667"/>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10001" y="6339418"/>
            <a:ext cx="13938249" cy="13167783"/>
          </a:xfrm>
        </p:spPr>
        <p:txBody>
          <a:bodyPr/>
          <a:lstStyle>
            <a:defPPr>
              <a:defRPr kern="1200"/>
            </a:defPPr>
            <a:lvl1pPr>
              <a:defRPr sz="933"/>
            </a:lvl1pPr>
            <a:lvl2pPr>
              <a:defRPr sz="800"/>
            </a:lvl2pPr>
            <a:lvl3pPr>
              <a:defRPr sz="667"/>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4296FF25-ADB1-4315-9622-9852994CD1E5}" type="slidenum">
              <a:rPr lang="en-US"/>
              <a:pPr>
                <a:defRPr/>
              </a:pPr>
              <a:t>‹#›</a:t>
            </a:fld>
            <a:endParaRPr lang="en-US"/>
          </a:p>
        </p:txBody>
      </p:sp>
    </p:spTree>
    <p:extLst>
      <p:ext uri="{BB962C8B-B14F-4D97-AF65-F5344CB8AC3E}">
        <p14:creationId xmlns:p14="http://schemas.microsoft.com/office/powerpoint/2010/main" val="261830916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709" y="878417"/>
            <a:ext cx="29626983" cy="3657600"/>
          </a:xfrm>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1645709" y="4912785"/>
            <a:ext cx="14544675" cy="2046817"/>
          </a:xfrm>
        </p:spPr>
        <p:txBody>
          <a:bodyPr anchor="b"/>
          <a:lstStyle>
            <a:defPPr>
              <a:defRPr kern="1200"/>
            </a:defPPr>
            <a:lvl1pPr marL="0" indent="0">
              <a:buNone/>
              <a:defRPr sz="800" b="1"/>
            </a:lvl1pPr>
            <a:lvl2pPr marL="152408" indent="0">
              <a:buNone/>
              <a:defRPr sz="667" b="1"/>
            </a:lvl2pPr>
            <a:lvl3pPr marL="304815" indent="0">
              <a:buNone/>
              <a:defRPr sz="600" b="1"/>
            </a:lvl3pPr>
            <a:lvl4pPr marL="457223" indent="0">
              <a:buNone/>
              <a:defRPr sz="533" b="1"/>
            </a:lvl4pPr>
            <a:lvl5pPr marL="609630" indent="0">
              <a:buNone/>
              <a:defRPr sz="533" b="1"/>
            </a:lvl5pPr>
            <a:lvl6pPr marL="762038" indent="0">
              <a:buNone/>
              <a:defRPr sz="533" b="1"/>
            </a:lvl6pPr>
            <a:lvl7pPr marL="914446" indent="0">
              <a:buNone/>
              <a:defRPr sz="533" b="1"/>
            </a:lvl7pPr>
            <a:lvl8pPr marL="1066853" indent="0">
              <a:buNone/>
              <a:defRPr sz="533" b="1"/>
            </a:lvl8pPr>
            <a:lvl9pPr marL="1219261" indent="0">
              <a:buNone/>
              <a:defRPr sz="533" b="1"/>
            </a:lvl9pPr>
          </a:lstStyle>
          <a:p>
            <a:pPr lvl="0"/>
            <a:r>
              <a:rPr lang="en-US"/>
              <a:t>Click to edit Master text styles</a:t>
            </a:r>
          </a:p>
        </p:txBody>
      </p:sp>
      <p:sp>
        <p:nvSpPr>
          <p:cNvPr id="4" name="Content Placeholder 3"/>
          <p:cNvSpPr>
            <a:spLocks noGrp="1"/>
          </p:cNvSpPr>
          <p:nvPr>
            <p:ph sz="half" idx="2"/>
          </p:nvPr>
        </p:nvSpPr>
        <p:spPr>
          <a:xfrm>
            <a:off x="1645709" y="6959600"/>
            <a:ext cx="14544675" cy="12643908"/>
          </a:xfrm>
        </p:spPr>
        <p:txBody>
          <a:bodyPr/>
          <a:lstStyle>
            <a:defPPr>
              <a:defRPr kern="1200"/>
            </a:defPPr>
            <a:lvl1pPr>
              <a:defRPr sz="800"/>
            </a:lvl1pPr>
            <a:lvl2pPr>
              <a:defRPr sz="667"/>
            </a:lvl2pPr>
            <a:lvl3pPr>
              <a:defRPr sz="600"/>
            </a:lvl3pPr>
            <a:lvl4pPr>
              <a:defRPr sz="533"/>
            </a:lvl4pPr>
            <a:lvl5pPr>
              <a:defRPr sz="533"/>
            </a:lvl5pPr>
            <a:lvl6pPr>
              <a:defRPr sz="533"/>
            </a:lvl6pPr>
            <a:lvl7pPr>
              <a:defRPr sz="533"/>
            </a:lvl7pPr>
            <a:lvl8pPr>
              <a:defRPr sz="533"/>
            </a:lvl8pPr>
            <a:lvl9pPr>
              <a:defRPr sz="5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1667" y="4912785"/>
            <a:ext cx="14551026" cy="2046817"/>
          </a:xfrm>
        </p:spPr>
        <p:txBody>
          <a:bodyPr anchor="b"/>
          <a:lstStyle>
            <a:defPPr>
              <a:defRPr kern="1200"/>
            </a:defPPr>
            <a:lvl1pPr marL="0" indent="0">
              <a:buNone/>
              <a:defRPr sz="800" b="1"/>
            </a:lvl1pPr>
            <a:lvl2pPr marL="152408" indent="0">
              <a:buNone/>
              <a:defRPr sz="667" b="1"/>
            </a:lvl2pPr>
            <a:lvl3pPr marL="304815" indent="0">
              <a:buNone/>
              <a:defRPr sz="600" b="1"/>
            </a:lvl3pPr>
            <a:lvl4pPr marL="457223" indent="0">
              <a:buNone/>
              <a:defRPr sz="533" b="1"/>
            </a:lvl4pPr>
            <a:lvl5pPr marL="609630" indent="0">
              <a:buNone/>
              <a:defRPr sz="533" b="1"/>
            </a:lvl5pPr>
            <a:lvl6pPr marL="762038" indent="0">
              <a:buNone/>
              <a:defRPr sz="533" b="1"/>
            </a:lvl6pPr>
            <a:lvl7pPr marL="914446" indent="0">
              <a:buNone/>
              <a:defRPr sz="533" b="1"/>
            </a:lvl7pPr>
            <a:lvl8pPr marL="1066853" indent="0">
              <a:buNone/>
              <a:defRPr sz="533" b="1"/>
            </a:lvl8pPr>
            <a:lvl9pPr marL="1219261" indent="0">
              <a:buNone/>
              <a:defRPr sz="533" b="1"/>
            </a:lvl9pPr>
          </a:lstStyle>
          <a:p>
            <a:pPr lvl="0"/>
            <a:r>
              <a:rPr lang="en-US"/>
              <a:t>Click to edit Master text styles</a:t>
            </a:r>
          </a:p>
        </p:txBody>
      </p:sp>
      <p:sp>
        <p:nvSpPr>
          <p:cNvPr id="6" name="Content Placeholder 5"/>
          <p:cNvSpPr>
            <a:spLocks noGrp="1"/>
          </p:cNvSpPr>
          <p:nvPr>
            <p:ph sz="quarter" idx="4"/>
          </p:nvPr>
        </p:nvSpPr>
        <p:spPr>
          <a:xfrm>
            <a:off x="16721667" y="6959600"/>
            <a:ext cx="14551026" cy="12643908"/>
          </a:xfrm>
        </p:spPr>
        <p:txBody>
          <a:bodyPr/>
          <a:lstStyle>
            <a:defPPr>
              <a:defRPr kern="1200"/>
            </a:defPPr>
            <a:lvl1pPr>
              <a:defRPr sz="800"/>
            </a:lvl1pPr>
            <a:lvl2pPr>
              <a:defRPr sz="667"/>
            </a:lvl2pPr>
            <a:lvl3pPr>
              <a:defRPr sz="600"/>
            </a:lvl3pPr>
            <a:lvl4pPr>
              <a:defRPr sz="533"/>
            </a:lvl4pPr>
            <a:lvl5pPr>
              <a:defRPr sz="533"/>
            </a:lvl5pPr>
            <a:lvl6pPr>
              <a:defRPr sz="533"/>
            </a:lvl6pPr>
            <a:lvl7pPr>
              <a:defRPr sz="533"/>
            </a:lvl7pPr>
            <a:lvl8pPr>
              <a:defRPr sz="533"/>
            </a:lvl8pPr>
            <a:lvl9pPr>
              <a:defRPr sz="5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a:defPPr>
            <a:lvl1pPr>
              <a:defRPr/>
            </a:lvl1pPr>
          </a:lstStyle>
          <a:p>
            <a:pPr>
              <a:defRPr/>
            </a:pPr>
            <a:fld id="{72EF82B1-171C-4CAC-B9C4-22062286C8C4}" type="slidenum">
              <a:rPr lang="en-US"/>
              <a:pPr>
                <a:defRPr/>
              </a:pPr>
              <a:t>‹#›</a:t>
            </a:fld>
            <a:endParaRPr lang="en-US"/>
          </a:p>
        </p:txBody>
      </p:sp>
    </p:spTree>
    <p:extLst>
      <p:ext uri="{BB962C8B-B14F-4D97-AF65-F5344CB8AC3E}">
        <p14:creationId xmlns:p14="http://schemas.microsoft.com/office/powerpoint/2010/main" val="360122392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a:defPPr>
            <a:lvl1pPr>
              <a:defRPr/>
            </a:lvl1pPr>
          </a:lstStyle>
          <a:p>
            <a:pPr>
              <a:defRPr/>
            </a:pPr>
            <a:fld id="{678F620B-8934-45A0-BE2C-EF6C76032C45}" type="slidenum">
              <a:rPr lang="en-US"/>
              <a:pPr>
                <a:defRPr/>
              </a:pPr>
              <a:t>‹#›</a:t>
            </a:fld>
            <a:endParaRPr lang="en-US"/>
          </a:p>
        </p:txBody>
      </p:sp>
    </p:spTree>
    <p:extLst>
      <p:ext uri="{BB962C8B-B14F-4D97-AF65-F5344CB8AC3E}">
        <p14:creationId xmlns:p14="http://schemas.microsoft.com/office/powerpoint/2010/main" val="352938633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a:defPPr>
            <a:lvl1pPr>
              <a:defRPr/>
            </a:lvl1pPr>
          </a:lstStyle>
          <a:p>
            <a:pPr>
              <a:defRPr/>
            </a:pPr>
            <a:fld id="{A3ECE3F5-A3DD-46D3-8112-19EE7FD1DDFA}" type="slidenum">
              <a:rPr lang="en-US"/>
              <a:pPr>
                <a:defRPr/>
              </a:pPr>
              <a:t>‹#›</a:t>
            </a:fld>
            <a:endParaRPr lang="en-US"/>
          </a:p>
        </p:txBody>
      </p:sp>
    </p:spTree>
    <p:extLst>
      <p:ext uri="{BB962C8B-B14F-4D97-AF65-F5344CB8AC3E}">
        <p14:creationId xmlns:p14="http://schemas.microsoft.com/office/powerpoint/2010/main" val="233742527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709" y="874184"/>
            <a:ext cx="10829925" cy="3717925"/>
          </a:xfrm>
        </p:spPr>
        <p:txBody>
          <a:bodyPr anchor="b"/>
          <a:lstStyle>
            <a:defPPr>
              <a:defRPr kern="1200"/>
            </a:defPPr>
            <a:lvl1pPr algn="l">
              <a:defRPr sz="667" b="1"/>
            </a:lvl1pPr>
          </a:lstStyle>
          <a:p>
            <a:r>
              <a:rPr lang="en-US"/>
              <a:t>Click to edit Master title style</a:t>
            </a:r>
          </a:p>
        </p:txBody>
      </p:sp>
      <p:sp>
        <p:nvSpPr>
          <p:cNvPr id="3" name="Content Placeholder 2"/>
          <p:cNvSpPr>
            <a:spLocks noGrp="1"/>
          </p:cNvSpPr>
          <p:nvPr>
            <p:ph idx="1"/>
          </p:nvPr>
        </p:nvSpPr>
        <p:spPr>
          <a:xfrm>
            <a:off x="12870393" y="874184"/>
            <a:ext cx="18402300" cy="18729325"/>
          </a:xfrm>
        </p:spPr>
        <p:txBody>
          <a:bodyPr/>
          <a:lstStyle>
            <a:defPPr>
              <a:defRPr kern="1200"/>
            </a:defPPr>
            <a:lvl1pPr>
              <a:defRPr sz="1067"/>
            </a:lvl1pPr>
            <a:lvl2pPr>
              <a:defRPr sz="933"/>
            </a:lvl2pPr>
            <a:lvl3pPr>
              <a:defRPr sz="800"/>
            </a:lvl3pPr>
            <a:lvl4pPr>
              <a:defRPr sz="667"/>
            </a:lvl4pPr>
            <a:lvl5pPr>
              <a:defRPr sz="667"/>
            </a:lvl5pPr>
            <a:lvl6pPr>
              <a:defRPr sz="667"/>
            </a:lvl6pPr>
            <a:lvl7pPr>
              <a:defRPr sz="667"/>
            </a:lvl7pPr>
            <a:lvl8pPr>
              <a:defRPr sz="667"/>
            </a:lvl8pPr>
            <a:lvl9pPr>
              <a:defRPr sz="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709" y="4592109"/>
            <a:ext cx="10829925" cy="15011400"/>
          </a:xfrm>
        </p:spPr>
        <p:txBody>
          <a:bodyPr/>
          <a:lstStyle>
            <a:defPPr>
              <a:defRPr kern="1200"/>
            </a:defPPr>
            <a:lvl1pPr marL="0" indent="0">
              <a:buNone/>
              <a:defRPr sz="467"/>
            </a:lvl1pPr>
            <a:lvl2pPr marL="152408" indent="0">
              <a:buNone/>
              <a:defRPr sz="400"/>
            </a:lvl2pPr>
            <a:lvl3pPr marL="304815" indent="0">
              <a:buNone/>
              <a:defRPr sz="333"/>
            </a:lvl3pPr>
            <a:lvl4pPr marL="457223" indent="0">
              <a:buNone/>
              <a:defRPr sz="300"/>
            </a:lvl4pPr>
            <a:lvl5pPr marL="609630" indent="0">
              <a:buNone/>
              <a:defRPr sz="300"/>
            </a:lvl5pPr>
            <a:lvl6pPr marL="762038" indent="0">
              <a:buNone/>
              <a:defRPr sz="300"/>
            </a:lvl6pPr>
            <a:lvl7pPr marL="914446" indent="0">
              <a:buNone/>
              <a:defRPr sz="300"/>
            </a:lvl7pPr>
            <a:lvl8pPr marL="1066853" indent="0">
              <a:buNone/>
              <a:defRPr sz="300"/>
            </a:lvl8pPr>
            <a:lvl9pPr marL="1219261" indent="0">
              <a:buNone/>
              <a:defRPr sz="3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96691E56-DA67-4BF5-BA67-706F30B37046}" type="slidenum">
              <a:rPr lang="en-US"/>
              <a:pPr>
                <a:defRPr/>
              </a:pPr>
              <a:t>‹#›</a:t>
            </a:fld>
            <a:endParaRPr lang="en-US"/>
          </a:p>
        </p:txBody>
      </p:sp>
    </p:spTree>
    <p:extLst>
      <p:ext uri="{BB962C8B-B14F-4D97-AF65-F5344CB8AC3E}">
        <p14:creationId xmlns:p14="http://schemas.microsoft.com/office/powerpoint/2010/main" val="398289561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660" y="15361711"/>
            <a:ext cx="19750619" cy="1813983"/>
          </a:xfrm>
        </p:spPr>
        <p:txBody>
          <a:bodyPr anchor="b"/>
          <a:lstStyle>
            <a:defPPr>
              <a:defRPr kern="1200"/>
            </a:defPPr>
            <a:lvl1pPr algn="l">
              <a:defRPr sz="667" b="1"/>
            </a:lvl1pPr>
          </a:lstStyle>
          <a:p>
            <a:r>
              <a:rPr lang="en-US"/>
              <a:t>Click to edit Master title style</a:t>
            </a:r>
          </a:p>
        </p:txBody>
      </p:sp>
      <p:sp>
        <p:nvSpPr>
          <p:cNvPr id="3" name="Picture Placeholder 2"/>
          <p:cNvSpPr>
            <a:spLocks noGrp="1"/>
          </p:cNvSpPr>
          <p:nvPr>
            <p:ph type="pic" idx="1"/>
          </p:nvPr>
        </p:nvSpPr>
        <p:spPr>
          <a:xfrm>
            <a:off x="6452660" y="1961092"/>
            <a:ext cx="19750619" cy="13166725"/>
          </a:xfrm>
        </p:spPr>
        <p:txBody>
          <a:bodyPr/>
          <a:lstStyle>
            <a:defPPr>
              <a:defRPr kern="1200"/>
            </a:defPPr>
            <a:lvl1pPr marL="0" indent="0">
              <a:buNone/>
              <a:defRPr sz="1067"/>
            </a:lvl1pPr>
            <a:lvl2pPr marL="152408" indent="0">
              <a:buNone/>
              <a:defRPr sz="933"/>
            </a:lvl2pPr>
            <a:lvl3pPr marL="304815" indent="0">
              <a:buNone/>
              <a:defRPr sz="800"/>
            </a:lvl3pPr>
            <a:lvl4pPr marL="457223" indent="0">
              <a:buNone/>
              <a:defRPr sz="667"/>
            </a:lvl4pPr>
            <a:lvl5pPr marL="609630" indent="0">
              <a:buNone/>
              <a:defRPr sz="667"/>
            </a:lvl5pPr>
            <a:lvl6pPr marL="762038" indent="0">
              <a:buNone/>
              <a:defRPr sz="667"/>
            </a:lvl6pPr>
            <a:lvl7pPr marL="914446" indent="0">
              <a:buNone/>
              <a:defRPr sz="667"/>
            </a:lvl7pPr>
            <a:lvl8pPr marL="1066853" indent="0">
              <a:buNone/>
              <a:defRPr sz="667"/>
            </a:lvl8pPr>
            <a:lvl9pPr marL="1219261" indent="0">
              <a:buNone/>
              <a:defRPr sz="667"/>
            </a:lvl9pPr>
          </a:lstStyle>
          <a:p>
            <a:pPr lvl="0"/>
            <a:endParaRPr lang="en-US" noProof="0"/>
          </a:p>
        </p:txBody>
      </p:sp>
      <p:sp>
        <p:nvSpPr>
          <p:cNvPr id="4" name="Text Placeholder 3"/>
          <p:cNvSpPr>
            <a:spLocks noGrp="1"/>
          </p:cNvSpPr>
          <p:nvPr>
            <p:ph type="body" sz="half" idx="2"/>
          </p:nvPr>
        </p:nvSpPr>
        <p:spPr>
          <a:xfrm>
            <a:off x="6452660" y="17175694"/>
            <a:ext cx="19750619" cy="2574925"/>
          </a:xfrm>
        </p:spPr>
        <p:txBody>
          <a:bodyPr/>
          <a:lstStyle>
            <a:defPPr>
              <a:defRPr kern="1200"/>
            </a:defPPr>
            <a:lvl1pPr marL="0" indent="0">
              <a:buNone/>
              <a:defRPr sz="467"/>
            </a:lvl1pPr>
            <a:lvl2pPr marL="152408" indent="0">
              <a:buNone/>
              <a:defRPr sz="400"/>
            </a:lvl2pPr>
            <a:lvl3pPr marL="304815" indent="0">
              <a:buNone/>
              <a:defRPr sz="333"/>
            </a:lvl3pPr>
            <a:lvl4pPr marL="457223" indent="0">
              <a:buNone/>
              <a:defRPr sz="300"/>
            </a:lvl4pPr>
            <a:lvl5pPr marL="609630" indent="0">
              <a:buNone/>
              <a:defRPr sz="300"/>
            </a:lvl5pPr>
            <a:lvl6pPr marL="762038" indent="0">
              <a:buNone/>
              <a:defRPr sz="300"/>
            </a:lvl6pPr>
            <a:lvl7pPr marL="914446" indent="0">
              <a:buNone/>
              <a:defRPr sz="300"/>
            </a:lvl7pPr>
            <a:lvl8pPr marL="1066853" indent="0">
              <a:buNone/>
              <a:defRPr sz="300"/>
            </a:lvl8pPr>
            <a:lvl9pPr marL="1219261" indent="0">
              <a:buNone/>
              <a:defRPr sz="3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87F51DAE-E528-43E1-8BE0-91521416EFB0}" type="slidenum">
              <a:rPr lang="en-US"/>
              <a:pPr>
                <a:defRPr/>
              </a:pPr>
              <a:t>‹#›</a:t>
            </a:fld>
            <a:endParaRPr lang="en-US"/>
          </a:p>
        </p:txBody>
      </p:sp>
    </p:spTree>
    <p:extLst>
      <p:ext uri="{BB962C8B-B14F-4D97-AF65-F5344CB8AC3E}">
        <p14:creationId xmlns:p14="http://schemas.microsoft.com/office/powerpoint/2010/main" val="215429485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0094B3"/>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470547" y="1950509"/>
            <a:ext cx="27977307"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ctr" anchorCtr="0" compatLnSpc="1">
            <a:prstTxWarp prst="textNoShape">
              <a:avLst/>
            </a:prstTxWarp>
          </a:bodyPr>
          <a:lstStyle>
            <a:defPPr>
              <a:defRPr kern="1200"/>
            </a:defPPr>
          </a:lstStyle>
          <a:p>
            <a:pPr lvl="0"/>
            <a:r>
              <a:rPr lang="en-US"/>
              <a:t>Click to edit Master title style</a:t>
            </a:r>
          </a:p>
        </p:txBody>
      </p:sp>
      <p:sp>
        <p:nvSpPr>
          <p:cNvPr id="1027" name="Rectangle 3"/>
          <p:cNvSpPr>
            <a:spLocks noGrp="1" noChangeArrowheads="1"/>
          </p:cNvSpPr>
          <p:nvPr>
            <p:ph type="body" idx="1"/>
          </p:nvPr>
        </p:nvSpPr>
        <p:spPr bwMode="auto">
          <a:xfrm>
            <a:off x="2470547" y="6339418"/>
            <a:ext cx="27977307" cy="13167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470547" y="19995093"/>
            <a:ext cx="6858000" cy="14626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a:defPPr>
            <a:lvl1pPr defTabSz="1422471">
              <a:defRPr sz="2167"/>
            </a:lvl1pPr>
          </a:lstStyle>
          <a:p>
            <a:pPr>
              <a:defRPr/>
            </a:pPr>
            <a:endParaRPr lang="en-US"/>
          </a:p>
        </p:txBody>
      </p:sp>
      <p:sp>
        <p:nvSpPr>
          <p:cNvPr id="1029" name="Rectangle 5"/>
          <p:cNvSpPr>
            <a:spLocks noGrp="1" noChangeArrowheads="1"/>
          </p:cNvSpPr>
          <p:nvPr>
            <p:ph type="ftr" sz="quarter" idx="3"/>
          </p:nvPr>
        </p:nvSpPr>
        <p:spPr bwMode="auto">
          <a:xfrm>
            <a:off x="11245454" y="19995093"/>
            <a:ext cx="10427495" cy="14626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a:defPPr>
            <a:lvl1pPr algn="ctr" defTabSz="1422471">
              <a:defRPr sz="2167"/>
            </a:lvl1pPr>
          </a:lstStyle>
          <a:p>
            <a:pPr>
              <a:defRPr/>
            </a:pPr>
            <a:endParaRPr lang="en-US"/>
          </a:p>
        </p:txBody>
      </p:sp>
      <p:sp>
        <p:nvSpPr>
          <p:cNvPr id="1030" name="Rectangle 6"/>
          <p:cNvSpPr>
            <a:spLocks noGrp="1" noChangeArrowheads="1"/>
          </p:cNvSpPr>
          <p:nvPr>
            <p:ph type="sldNum" sz="quarter" idx="4"/>
          </p:nvPr>
        </p:nvSpPr>
        <p:spPr bwMode="auto">
          <a:xfrm>
            <a:off x="23589854" y="19995093"/>
            <a:ext cx="6858000" cy="14626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a:defPPr>
            <a:lvl1pPr algn="r" defTabSz="1422471">
              <a:defRPr sz="2167"/>
            </a:lvl1pPr>
          </a:lstStyle>
          <a:p>
            <a:pPr>
              <a:defRPr/>
            </a:pPr>
            <a:fld id="{469A0CB4-D18D-4AEF-B324-9EDF067D136D}" type="slidenum">
              <a:rPr lang="en-US"/>
              <a:pPr>
                <a:defRPr/>
              </a:pPr>
              <a:t>‹#›</a:t>
            </a:fld>
            <a:endParaRPr lang="en-US"/>
          </a:p>
        </p:txBody>
      </p:sp>
      <p:pic>
        <p:nvPicPr>
          <p:cNvPr id="1031" name="New picture"/>
          <p:cNvPicPr/>
          <p:nvPr/>
        </p:nvPicPr>
        <p:blipFill>
          <a:blip r:embed="rId13"/>
          <a:stretch>
            <a:fillRect/>
          </a:stretch>
        </p:blipFill>
        <p:spPr>
          <a:xfrm rot="16200000">
            <a:off x="-8034867" y="10790767"/>
            <a:ext cx="9516533" cy="3276600"/>
          </a:xfrm>
          <a:prstGeom prst="rect">
            <a:avLst/>
          </a:prstGeom>
        </p:spPr>
      </p:pic>
      <p:pic>
        <p:nvPicPr>
          <p:cNvPr id="1032" name="New picture"/>
          <p:cNvPicPr/>
          <p:nvPr/>
        </p:nvPicPr>
        <p:blipFill>
          <a:blip r:embed="rId13"/>
          <a:stretch>
            <a:fillRect/>
          </a:stretch>
        </p:blipFill>
        <p:spPr>
          <a:xfrm rot="5400000">
            <a:off x="31436734" y="10790767"/>
            <a:ext cx="9516533" cy="3276600"/>
          </a:xfrm>
          <a:prstGeom prst="rect">
            <a:avLst/>
          </a:prstGeom>
        </p:spPr>
      </p:pic>
      <p:pic>
        <p:nvPicPr>
          <p:cNvPr id="1033" name="New picture"/>
          <p:cNvPicPr/>
          <p:nvPr/>
        </p:nvPicPr>
        <p:blipFill>
          <a:blip r:embed="rId14"/>
          <a:stretch>
            <a:fillRect/>
          </a:stretch>
        </p:blipFill>
        <p:spPr>
          <a:xfrm>
            <a:off x="5219700" y="22284267"/>
            <a:ext cx="22479000" cy="1032933"/>
          </a:xfrm>
          <a:prstGeom prst="rect">
            <a:avLst/>
          </a:prstGeom>
        </p:spPr>
      </p:pic>
      <p:sp>
        <p:nvSpPr>
          <p:cNvPr id="1034" name="New shape"/>
          <p:cNvSpPr/>
          <p:nvPr/>
        </p:nvSpPr>
        <p:spPr>
          <a:xfrm>
            <a:off x="5219700" y="22665267"/>
            <a:ext cx="16459200" cy="8466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1627">
                <a:solidFill>
                  <a:srgbClr val="808080"/>
                </a:solidFill>
              </a:rPr>
              <a:t>Template ID: persuadingsapphire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a:defPPr>
      <a:lvl1pPr algn="ctr" defTabSz="1422471" rtl="0" eaLnBrk="0" fontAlgn="base" hangingPunct="0">
        <a:spcBef>
          <a:spcPct val="0"/>
        </a:spcBef>
        <a:spcAft>
          <a:spcPct val="0"/>
        </a:spcAft>
        <a:defRPr sz="6834">
          <a:solidFill>
            <a:schemeClr val="tx2"/>
          </a:solidFill>
          <a:latin typeface="+mj-lt"/>
          <a:ea typeface="+mj-ea"/>
          <a:cs typeface="+mj-cs"/>
        </a:defRPr>
      </a:lvl1pPr>
      <a:lvl2pPr algn="ctr" defTabSz="1422471" rtl="0" eaLnBrk="0" fontAlgn="base" hangingPunct="0">
        <a:spcBef>
          <a:spcPct val="0"/>
        </a:spcBef>
        <a:spcAft>
          <a:spcPct val="0"/>
        </a:spcAft>
        <a:defRPr sz="6834">
          <a:solidFill>
            <a:schemeClr val="tx2"/>
          </a:solidFill>
          <a:latin typeface="Times New Roman" pitchFamily="18" charset="0"/>
        </a:defRPr>
      </a:lvl2pPr>
      <a:lvl3pPr algn="ctr" defTabSz="1422471" rtl="0" eaLnBrk="0" fontAlgn="base" hangingPunct="0">
        <a:spcBef>
          <a:spcPct val="0"/>
        </a:spcBef>
        <a:spcAft>
          <a:spcPct val="0"/>
        </a:spcAft>
        <a:defRPr sz="6834">
          <a:solidFill>
            <a:schemeClr val="tx2"/>
          </a:solidFill>
          <a:latin typeface="Times New Roman" pitchFamily="18" charset="0"/>
        </a:defRPr>
      </a:lvl3pPr>
      <a:lvl4pPr algn="ctr" defTabSz="1422471" rtl="0" eaLnBrk="0" fontAlgn="base" hangingPunct="0">
        <a:spcBef>
          <a:spcPct val="0"/>
        </a:spcBef>
        <a:spcAft>
          <a:spcPct val="0"/>
        </a:spcAft>
        <a:defRPr sz="6834">
          <a:solidFill>
            <a:schemeClr val="tx2"/>
          </a:solidFill>
          <a:latin typeface="Times New Roman" pitchFamily="18" charset="0"/>
        </a:defRPr>
      </a:lvl4pPr>
      <a:lvl5pPr algn="ctr" defTabSz="1422471" rtl="0" eaLnBrk="0" fontAlgn="base" hangingPunct="0">
        <a:spcBef>
          <a:spcPct val="0"/>
        </a:spcBef>
        <a:spcAft>
          <a:spcPct val="0"/>
        </a:spcAft>
        <a:defRPr sz="6834">
          <a:solidFill>
            <a:schemeClr val="tx2"/>
          </a:solidFill>
          <a:latin typeface="Times New Roman" pitchFamily="18" charset="0"/>
        </a:defRPr>
      </a:lvl5pPr>
      <a:lvl6pPr marL="152408" algn="ctr" defTabSz="1422471" rtl="0" eaLnBrk="0" fontAlgn="base" hangingPunct="0">
        <a:spcBef>
          <a:spcPct val="0"/>
        </a:spcBef>
        <a:spcAft>
          <a:spcPct val="0"/>
        </a:spcAft>
        <a:defRPr sz="6834">
          <a:solidFill>
            <a:schemeClr val="tx2"/>
          </a:solidFill>
          <a:latin typeface="Times New Roman" pitchFamily="18" charset="0"/>
        </a:defRPr>
      </a:lvl6pPr>
      <a:lvl7pPr marL="304815" algn="ctr" defTabSz="1422471" rtl="0" eaLnBrk="0" fontAlgn="base" hangingPunct="0">
        <a:spcBef>
          <a:spcPct val="0"/>
        </a:spcBef>
        <a:spcAft>
          <a:spcPct val="0"/>
        </a:spcAft>
        <a:defRPr sz="6834">
          <a:solidFill>
            <a:schemeClr val="tx2"/>
          </a:solidFill>
          <a:latin typeface="Times New Roman" pitchFamily="18" charset="0"/>
        </a:defRPr>
      </a:lvl7pPr>
      <a:lvl8pPr marL="457223" algn="ctr" defTabSz="1422471" rtl="0" eaLnBrk="0" fontAlgn="base" hangingPunct="0">
        <a:spcBef>
          <a:spcPct val="0"/>
        </a:spcBef>
        <a:spcAft>
          <a:spcPct val="0"/>
        </a:spcAft>
        <a:defRPr sz="6834">
          <a:solidFill>
            <a:schemeClr val="tx2"/>
          </a:solidFill>
          <a:latin typeface="Times New Roman" pitchFamily="18" charset="0"/>
        </a:defRPr>
      </a:lvl8pPr>
      <a:lvl9pPr marL="609630" algn="ctr" defTabSz="1422471" rtl="0" eaLnBrk="0" fontAlgn="base" hangingPunct="0">
        <a:spcBef>
          <a:spcPct val="0"/>
        </a:spcBef>
        <a:spcAft>
          <a:spcPct val="0"/>
        </a:spcAft>
        <a:defRPr sz="6834">
          <a:solidFill>
            <a:schemeClr val="tx2"/>
          </a:solidFill>
          <a:latin typeface="Times New Roman" pitchFamily="18" charset="0"/>
        </a:defRPr>
      </a:lvl9pPr>
    </p:titleStyle>
    <p:bodyStyle>
      <a:defPPr>
        <a:defRPr kern="1200"/>
      </a:defPPr>
      <a:lvl1pPr marL="533427" indent="-533427" algn="l" defTabSz="1422471" rtl="0" eaLnBrk="0" fontAlgn="base" hangingPunct="0">
        <a:spcBef>
          <a:spcPct val="20000"/>
        </a:spcBef>
        <a:spcAft>
          <a:spcPct val="0"/>
        </a:spcAft>
        <a:buChar char="•"/>
        <a:defRPr sz="4967">
          <a:solidFill>
            <a:schemeClr val="tx1"/>
          </a:solidFill>
          <a:latin typeface="+mn-lt"/>
          <a:ea typeface="+mn-ea"/>
          <a:cs typeface="+mn-cs"/>
        </a:defRPr>
      </a:lvl1pPr>
      <a:lvl2pPr marL="1155758" indent="-444522" algn="l" defTabSz="1422471" rtl="0" eaLnBrk="0" fontAlgn="base" hangingPunct="0">
        <a:spcBef>
          <a:spcPct val="20000"/>
        </a:spcBef>
        <a:spcAft>
          <a:spcPct val="0"/>
        </a:spcAft>
        <a:buChar char="–"/>
        <a:defRPr sz="4367">
          <a:solidFill>
            <a:schemeClr val="tx1"/>
          </a:solidFill>
          <a:latin typeface="+mn-lt"/>
        </a:defRPr>
      </a:lvl2pPr>
      <a:lvl3pPr marL="1778089" indent="-355618" algn="l" defTabSz="1422471" rtl="0" eaLnBrk="0" fontAlgn="base" hangingPunct="0">
        <a:spcBef>
          <a:spcPct val="20000"/>
        </a:spcBef>
        <a:spcAft>
          <a:spcPct val="0"/>
        </a:spcAft>
        <a:buChar char="•"/>
        <a:defRPr sz="3734">
          <a:solidFill>
            <a:schemeClr val="tx1"/>
          </a:solidFill>
          <a:latin typeface="+mn-lt"/>
        </a:defRPr>
      </a:lvl3pPr>
      <a:lvl4pPr marL="2489324" indent="-355618" algn="l" defTabSz="1422471" rtl="0" eaLnBrk="0" fontAlgn="base" hangingPunct="0">
        <a:spcBef>
          <a:spcPct val="20000"/>
        </a:spcBef>
        <a:spcAft>
          <a:spcPct val="0"/>
        </a:spcAft>
        <a:buChar char="–"/>
        <a:defRPr sz="3100">
          <a:solidFill>
            <a:schemeClr val="tx1"/>
          </a:solidFill>
          <a:latin typeface="+mn-lt"/>
        </a:defRPr>
      </a:lvl4pPr>
      <a:lvl5pPr marL="3200560" indent="-355618" algn="l" defTabSz="1422471" rtl="0" eaLnBrk="0" fontAlgn="base" hangingPunct="0">
        <a:spcBef>
          <a:spcPct val="20000"/>
        </a:spcBef>
        <a:spcAft>
          <a:spcPct val="0"/>
        </a:spcAft>
        <a:buChar char="»"/>
        <a:defRPr sz="3100">
          <a:solidFill>
            <a:schemeClr val="tx1"/>
          </a:solidFill>
          <a:latin typeface="+mn-lt"/>
        </a:defRPr>
      </a:lvl5pPr>
      <a:lvl6pPr marL="3352968" indent="-355618" algn="l" defTabSz="1422471" rtl="0" eaLnBrk="0" fontAlgn="base" hangingPunct="0">
        <a:spcBef>
          <a:spcPct val="20000"/>
        </a:spcBef>
        <a:spcAft>
          <a:spcPct val="0"/>
        </a:spcAft>
        <a:buChar char="»"/>
        <a:defRPr sz="3100">
          <a:solidFill>
            <a:schemeClr val="tx1"/>
          </a:solidFill>
          <a:latin typeface="+mn-lt"/>
        </a:defRPr>
      </a:lvl6pPr>
      <a:lvl7pPr marL="3505375" indent="-355618" algn="l" defTabSz="1422471" rtl="0" eaLnBrk="0" fontAlgn="base" hangingPunct="0">
        <a:spcBef>
          <a:spcPct val="20000"/>
        </a:spcBef>
        <a:spcAft>
          <a:spcPct val="0"/>
        </a:spcAft>
        <a:buChar char="»"/>
        <a:defRPr sz="3100">
          <a:solidFill>
            <a:schemeClr val="tx1"/>
          </a:solidFill>
          <a:latin typeface="+mn-lt"/>
        </a:defRPr>
      </a:lvl7pPr>
      <a:lvl8pPr marL="3657783" indent="-355618" algn="l" defTabSz="1422471" rtl="0" eaLnBrk="0" fontAlgn="base" hangingPunct="0">
        <a:spcBef>
          <a:spcPct val="20000"/>
        </a:spcBef>
        <a:spcAft>
          <a:spcPct val="0"/>
        </a:spcAft>
        <a:buChar char="»"/>
        <a:defRPr sz="3100">
          <a:solidFill>
            <a:schemeClr val="tx1"/>
          </a:solidFill>
          <a:latin typeface="+mn-lt"/>
        </a:defRPr>
      </a:lvl8pPr>
      <a:lvl9pPr marL="3810191" indent="-355618" algn="l" defTabSz="1422471" rtl="0" eaLnBrk="0" fontAlgn="base" hangingPunct="0">
        <a:spcBef>
          <a:spcPct val="20000"/>
        </a:spcBef>
        <a:spcAft>
          <a:spcPct val="0"/>
        </a:spcAft>
        <a:buChar char="»"/>
        <a:defRPr sz="3100">
          <a:solidFill>
            <a:schemeClr val="tx1"/>
          </a:solidFill>
          <a:latin typeface="+mn-lt"/>
        </a:defRPr>
      </a:lvl9pPr>
    </p:bodyStyle>
    <p:otherStyle>
      <a:defPPr>
        <a:defRPr lang="en-US"/>
      </a:defPPr>
      <a:lvl1pPr marL="0" algn="l" defTabSz="304815" rtl="0" eaLnBrk="1" latinLnBrk="0" hangingPunct="1">
        <a:defRPr sz="600" kern="1200">
          <a:solidFill>
            <a:schemeClr val="tx1"/>
          </a:solidFill>
          <a:latin typeface="+mn-lt"/>
          <a:ea typeface="+mn-ea"/>
          <a:cs typeface="+mn-cs"/>
        </a:defRPr>
      </a:lvl1pPr>
      <a:lvl2pPr marL="152408" algn="l" defTabSz="304815" rtl="0" eaLnBrk="1" latinLnBrk="0" hangingPunct="1">
        <a:defRPr sz="600" kern="1200">
          <a:solidFill>
            <a:schemeClr val="tx1"/>
          </a:solidFill>
          <a:latin typeface="+mn-lt"/>
          <a:ea typeface="+mn-ea"/>
          <a:cs typeface="+mn-cs"/>
        </a:defRPr>
      </a:lvl2pPr>
      <a:lvl3pPr marL="304815" algn="l" defTabSz="304815" rtl="0" eaLnBrk="1" latinLnBrk="0" hangingPunct="1">
        <a:defRPr sz="600" kern="1200">
          <a:solidFill>
            <a:schemeClr val="tx1"/>
          </a:solidFill>
          <a:latin typeface="+mn-lt"/>
          <a:ea typeface="+mn-ea"/>
          <a:cs typeface="+mn-cs"/>
        </a:defRPr>
      </a:lvl3pPr>
      <a:lvl4pPr marL="457223" algn="l" defTabSz="304815" rtl="0" eaLnBrk="1" latinLnBrk="0" hangingPunct="1">
        <a:defRPr sz="600" kern="1200">
          <a:solidFill>
            <a:schemeClr val="tx1"/>
          </a:solidFill>
          <a:latin typeface="+mn-lt"/>
          <a:ea typeface="+mn-ea"/>
          <a:cs typeface="+mn-cs"/>
        </a:defRPr>
      </a:lvl4pPr>
      <a:lvl5pPr marL="609630" algn="l" defTabSz="304815" rtl="0" eaLnBrk="1" latinLnBrk="0" hangingPunct="1">
        <a:defRPr sz="600" kern="1200">
          <a:solidFill>
            <a:schemeClr val="tx1"/>
          </a:solidFill>
          <a:latin typeface="+mn-lt"/>
          <a:ea typeface="+mn-ea"/>
          <a:cs typeface="+mn-cs"/>
        </a:defRPr>
      </a:lvl5pPr>
      <a:lvl6pPr marL="762038" algn="l" defTabSz="304815" rtl="0" eaLnBrk="1" latinLnBrk="0" hangingPunct="1">
        <a:defRPr sz="600" kern="1200">
          <a:solidFill>
            <a:schemeClr val="tx1"/>
          </a:solidFill>
          <a:latin typeface="+mn-lt"/>
          <a:ea typeface="+mn-ea"/>
          <a:cs typeface="+mn-cs"/>
        </a:defRPr>
      </a:lvl6pPr>
      <a:lvl7pPr marL="914446" algn="l" defTabSz="304815" rtl="0" eaLnBrk="1" latinLnBrk="0" hangingPunct="1">
        <a:defRPr sz="600" kern="1200">
          <a:solidFill>
            <a:schemeClr val="tx1"/>
          </a:solidFill>
          <a:latin typeface="+mn-lt"/>
          <a:ea typeface="+mn-ea"/>
          <a:cs typeface="+mn-cs"/>
        </a:defRPr>
      </a:lvl7pPr>
      <a:lvl8pPr marL="1066853" algn="l" defTabSz="304815" rtl="0" eaLnBrk="1" latinLnBrk="0" hangingPunct="1">
        <a:defRPr sz="600" kern="1200">
          <a:solidFill>
            <a:schemeClr val="tx1"/>
          </a:solidFill>
          <a:latin typeface="+mn-lt"/>
          <a:ea typeface="+mn-ea"/>
          <a:cs typeface="+mn-cs"/>
        </a:defRPr>
      </a:lvl8pPr>
      <a:lvl9pPr marL="1219261" algn="l" defTabSz="304815" rtl="0" eaLnBrk="1" latinLnBrk="0" hangingPunct="1">
        <a:defRPr sz="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1482A5"/>
            </a:gs>
          </a:gsLst>
          <a:lin ang="5400000" scaled="1"/>
        </a:gradFill>
        <a:effectLst/>
      </p:bgPr>
    </p:bg>
    <p:spTree>
      <p:nvGrpSpPr>
        <p:cNvPr id="1" name=""/>
        <p:cNvGrpSpPr/>
        <p:nvPr/>
      </p:nvGrpSpPr>
      <p:grpSpPr>
        <a:xfrm>
          <a:off x="0" y="0"/>
          <a:ext cx="0" cy="0"/>
          <a:chOff x="0" y="0"/>
          <a:chExt cx="0" cy="0"/>
        </a:xfrm>
      </p:grpSpPr>
      <p:sp>
        <p:nvSpPr>
          <p:cNvPr id="41" name="Title 11">
            <a:extLst>
              <a:ext uri="{FF2B5EF4-FFF2-40B4-BE49-F238E27FC236}">
                <a16:creationId xmlns:a16="http://schemas.microsoft.com/office/drawing/2014/main" id="{8785E597-B0C8-4CA8-9A56-A0F3996D088D}"/>
              </a:ext>
            </a:extLst>
          </p:cNvPr>
          <p:cNvSpPr txBox="1"/>
          <p:nvPr/>
        </p:nvSpPr>
        <p:spPr>
          <a:xfrm>
            <a:off x="648008" y="-76200"/>
            <a:ext cx="28672971" cy="3340014"/>
          </a:xfrm>
          <a:prstGeom prst="rect">
            <a:avLst/>
          </a:prstGeom>
          <a:noFill/>
          <a:ln>
            <a:noFill/>
          </a:ln>
          <a:effectLst>
            <a:outerShdw blurRad="190500" dist="228600" dir="2700000" algn="ctr">
              <a:srgbClr val="000000">
                <a:alpha val="30000"/>
              </a:srgbClr>
            </a:outerShdw>
            <a:softEdge rad="317500"/>
          </a:effectLst>
          <a:scene3d>
            <a:camera prst="orthographicFront">
              <a:rot lat="0" lon="0" rev="0"/>
            </a:camera>
            <a:lightRig rig="glow" dir="t">
              <a:rot lat="0" lon="0" rev="4800000"/>
            </a:lightRig>
          </a:scene3d>
          <a:sp3d prstMaterial="matte">
            <a:bevelT w="127000" h="63500"/>
          </a:sp3d>
        </p:spPr>
        <p:txBody>
          <a:bodyPr lIns="42672" tIns="21336" rIns="42672" bIns="21336"/>
          <a:lstStyle>
            <a:defPPr>
              <a:defRPr kern="1200"/>
            </a:defPPr>
            <a:lvl1pPr algn="ctr" defTabSz="4389028" rtl="0" eaLnBrk="1" latinLnBrk="0" hangingPunct="1">
              <a:spcBef>
                <a:spcPct val="0"/>
              </a:spcBef>
              <a:buNone/>
              <a:defRPr sz="13400" kern="1200">
                <a:solidFill>
                  <a:schemeClr val="tx1"/>
                </a:solidFill>
                <a:latin typeface="+mj-lt"/>
                <a:ea typeface="+mj-ea"/>
                <a:cs typeface="+mj-cs"/>
              </a:defRPr>
            </a:lvl1pPr>
          </a:lstStyle>
          <a:p>
            <a:pPr algn="ctr">
              <a:lnSpc>
                <a:spcPct val="150000"/>
              </a:lnSpc>
            </a:pPr>
            <a:r>
              <a:rPr lang="en-US" sz="9600" dirty="0">
                <a:ln w="22225">
                  <a:solidFill>
                    <a:srgbClr val="235078"/>
                  </a:solidFill>
                  <a:prstDash val="solid"/>
                </a:ln>
                <a:solidFill>
                  <a:schemeClr val="accent4">
                    <a:lumMod val="60000"/>
                    <a:lumOff val="40000"/>
                  </a:schemeClr>
                </a:solidFill>
                <a:latin typeface="Imprint MT Shadow" panose="04020605060303030202" pitchFamily="82" charset="0"/>
                <a:ea typeface="Segoe UI Black" panose="020B0A02040204020203" pitchFamily="34" charset="0"/>
              </a:rPr>
              <a:t>Time Series Clustering Using U.S. Industry Data</a:t>
            </a:r>
            <a:endParaRPr lang="en-US" sz="7200" dirty="0">
              <a:ln w="22225">
                <a:solidFill>
                  <a:srgbClr val="235078"/>
                </a:solidFill>
                <a:prstDash val="solid"/>
              </a:ln>
              <a:solidFill>
                <a:schemeClr val="accent4">
                  <a:lumMod val="60000"/>
                  <a:lumOff val="40000"/>
                </a:schemeClr>
              </a:solidFill>
              <a:latin typeface="Imprint MT Shadow" panose="04020605060303030202" pitchFamily="82" charset="0"/>
              <a:ea typeface="Segoe UI Black" panose="020B0A02040204020203" pitchFamily="34" charset="0"/>
            </a:endParaRPr>
          </a:p>
          <a:p>
            <a:pPr algn="ctr"/>
            <a:r>
              <a:rPr lang="en-US" sz="4400" dirty="0">
                <a:ln w="22225">
                  <a:solidFill>
                    <a:srgbClr val="235078"/>
                  </a:solidFill>
                  <a:prstDash val="solid"/>
                </a:ln>
                <a:solidFill>
                  <a:schemeClr val="accent4">
                    <a:lumMod val="60000"/>
                    <a:lumOff val="40000"/>
                  </a:schemeClr>
                </a:solidFill>
                <a:latin typeface="Segoe UI Variable Display Light" pitchFamily="2" charset="0"/>
              </a:rPr>
              <a:t>Will Davis, Tricia Dudley, and Olivia Sylvester, Department of Mathematical Sciences, SUNY Fredonia</a:t>
            </a:r>
          </a:p>
          <a:p>
            <a:pPr algn="ctr"/>
            <a:r>
              <a:rPr lang="en-US" sz="4400" dirty="0">
                <a:ln w="22225">
                  <a:solidFill>
                    <a:srgbClr val="235078"/>
                  </a:solidFill>
                  <a:prstDash val="solid"/>
                </a:ln>
                <a:solidFill>
                  <a:schemeClr val="accent4">
                    <a:lumMod val="60000"/>
                    <a:lumOff val="40000"/>
                  </a:schemeClr>
                </a:solidFill>
                <a:latin typeface="Segoe UI Variable Display Light" pitchFamily="2" charset="0"/>
              </a:rPr>
              <a:t>Mentored by Dr. Lan Cheng (SUNY Fredonia) and Dr. Jim Livsey (United States Census Bureau)</a:t>
            </a:r>
          </a:p>
          <a:p>
            <a:endParaRPr lang="en-US" sz="2833" b="1" dirty="0">
              <a:ln w="22225">
                <a:solidFill>
                  <a:schemeClr val="accent2"/>
                </a:solidFill>
                <a:prstDash val="solid"/>
              </a:ln>
              <a:solidFill>
                <a:schemeClr val="accent2">
                  <a:lumMod val="40000"/>
                  <a:lumOff val="60000"/>
                </a:schemeClr>
              </a:solidFill>
              <a:latin typeface="Libre Baskerville" panose="02000000000000000000" pitchFamily="2" charset="0"/>
            </a:endParaRPr>
          </a:p>
        </p:txBody>
      </p:sp>
      <p:pic>
        <p:nvPicPr>
          <p:cNvPr id="15" name="Picture 14">
            <a:extLst>
              <a:ext uri="{FF2B5EF4-FFF2-40B4-BE49-F238E27FC236}">
                <a16:creationId xmlns:a16="http://schemas.microsoft.com/office/drawing/2014/main" id="{556C3D93-412A-4F09-9AB1-CD84B49CDBE8}"/>
              </a:ext>
            </a:extLst>
          </p:cNvPr>
          <p:cNvPicPr>
            <a:picLocks noChangeAspect="1"/>
          </p:cNvPicPr>
          <p:nvPr/>
        </p:nvPicPr>
        <p:blipFill>
          <a:blip r:embed="rId3"/>
          <a:stretch>
            <a:fillRect/>
          </a:stretch>
        </p:blipFill>
        <p:spPr>
          <a:xfrm>
            <a:off x="443621" y="18686417"/>
            <a:ext cx="6327648" cy="3040435"/>
          </a:xfrm>
          <a:prstGeom prst="rect">
            <a:avLst/>
          </a:prstGeom>
          <a:ln>
            <a:noFill/>
          </a:ln>
          <a:effectLst>
            <a:outerShdw blurRad="190500" dist="228600" dir="2700000" algn="tl" rotWithShape="0">
              <a:srgbClr val="000000">
                <a:alpha val="30000"/>
              </a:srgbClr>
            </a:outerShdw>
          </a:effectLst>
        </p:spPr>
      </p:pic>
      <p:sp>
        <p:nvSpPr>
          <p:cNvPr id="19" name="TextBox 18">
            <a:extLst>
              <a:ext uri="{FF2B5EF4-FFF2-40B4-BE49-F238E27FC236}">
                <a16:creationId xmlns:a16="http://schemas.microsoft.com/office/drawing/2014/main" id="{9702F1E0-C09A-4439-AB2F-7C39F9DE1E69}"/>
              </a:ext>
            </a:extLst>
          </p:cNvPr>
          <p:cNvSpPr txBox="1"/>
          <p:nvPr/>
        </p:nvSpPr>
        <p:spPr>
          <a:xfrm>
            <a:off x="442440" y="3747693"/>
            <a:ext cx="6330010" cy="4662815"/>
          </a:xfrm>
          <a:prstGeom prst="rect">
            <a:avLst/>
          </a:prstGeom>
          <a:solidFill>
            <a:schemeClr val="tx2">
              <a:lumMod val="75000"/>
              <a:alpha val="98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228600" tIns="0" rIns="228600" bIns="228600" rtlCol="0">
            <a:spAutoFit/>
          </a:bodyPr>
          <a:lstStyle/>
          <a:p>
            <a:pPr>
              <a:lnSpc>
                <a:spcPct val="150000"/>
              </a:lnSpc>
            </a:pPr>
            <a:r>
              <a:rPr lang="en-US" sz="3200" u="sng" dirty="0">
                <a:ln w="22225">
                  <a:solidFill>
                    <a:schemeClr val="bg2"/>
                  </a:solidFill>
                  <a:prstDash val="solid"/>
                </a:ln>
                <a:solidFill>
                  <a:schemeClr val="bg1"/>
                </a:solidFill>
                <a:latin typeface="Segoe UI Variable Display Light" pitchFamily="2" charset="0"/>
              </a:rPr>
              <a:t>Abstract</a:t>
            </a:r>
            <a:endParaRPr lang="en-US" sz="4000" u="sng" dirty="0">
              <a:ln w="22225">
                <a:solidFill>
                  <a:schemeClr val="bg2"/>
                </a:solidFill>
                <a:prstDash val="solid"/>
              </a:ln>
              <a:solidFill>
                <a:schemeClr val="bg1"/>
              </a:solidFill>
              <a:latin typeface="Segoe UI Variable Display Light" pitchFamily="2" charset="0"/>
            </a:endParaRPr>
          </a:p>
          <a:p>
            <a:pPr algn="just"/>
            <a:r>
              <a:rPr lang="en-US" sz="2000" dirty="0">
                <a:solidFill>
                  <a:schemeClr val="bg1"/>
                </a:solidFill>
                <a:latin typeface="Segoe UI Variable Text Semibold" pitchFamily="2" charset="0"/>
              </a:rPr>
              <a:t>The United States Census Bureau has compiled decades of economic data from hundreds of domestic industries. In this study, we attempt to analyze this vast amount of data using time series graphs and various methods of data clustering. This process includes designing and implementing an algorithm that combs through our various datasets. The data is then reconfigured based on statistical measures such as the mean, median, and standard deviation. As a result, we determine time series clusters based upon their similarities with the selected statistical measures.</a:t>
            </a:r>
          </a:p>
        </p:txBody>
      </p:sp>
      <p:sp>
        <p:nvSpPr>
          <p:cNvPr id="61" name="TextBox 60">
            <a:extLst>
              <a:ext uri="{FF2B5EF4-FFF2-40B4-BE49-F238E27FC236}">
                <a16:creationId xmlns:a16="http://schemas.microsoft.com/office/drawing/2014/main" id="{805AF3FC-6898-4B0E-9772-93C6C547FCA5}"/>
              </a:ext>
            </a:extLst>
          </p:cNvPr>
          <p:cNvSpPr txBox="1"/>
          <p:nvPr/>
        </p:nvSpPr>
        <p:spPr>
          <a:xfrm>
            <a:off x="7607175" y="3747693"/>
            <a:ext cx="6330010" cy="5586145"/>
          </a:xfrm>
          <a:prstGeom prst="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228600" tIns="0" rIns="228600" bIns="228600" rtlCol="0">
            <a:spAutoFit/>
          </a:bodyPr>
          <a:lstStyle/>
          <a:p>
            <a:pPr>
              <a:lnSpc>
                <a:spcPct val="150000"/>
              </a:lnSpc>
            </a:pPr>
            <a:r>
              <a:rPr lang="en-US" sz="3200" u="sng" dirty="0">
                <a:ln w="22225">
                  <a:solidFill>
                    <a:schemeClr val="bg2"/>
                  </a:solidFill>
                  <a:prstDash val="solid"/>
                </a:ln>
                <a:solidFill>
                  <a:schemeClr val="bg1"/>
                </a:solidFill>
                <a:latin typeface="Segoe UI Variable Display Light" pitchFamily="2" charset="0"/>
              </a:rPr>
              <a:t>Introduction</a:t>
            </a:r>
            <a:endParaRPr lang="en-US" sz="4000" u="sng" dirty="0">
              <a:ln w="22225">
                <a:solidFill>
                  <a:schemeClr val="bg2"/>
                </a:solidFill>
                <a:prstDash val="solid"/>
              </a:ln>
              <a:solidFill>
                <a:schemeClr val="bg1"/>
              </a:solidFill>
              <a:latin typeface="Segoe UI Variable Display Light" pitchFamily="2" charset="0"/>
            </a:endParaRPr>
          </a:p>
          <a:p>
            <a:pPr algn="just"/>
            <a:r>
              <a:rPr lang="en-US" sz="2000" dirty="0">
                <a:solidFill>
                  <a:schemeClr val="bg1"/>
                </a:solidFill>
                <a:latin typeface="Segoe UI Variable Text Semibold" pitchFamily="2" charset="0"/>
              </a:rPr>
              <a:t>In the modern world, business decisions are being made with more and more emphasis on insights from data. The data used in this project comes from the United States Census Bureau archives, specifically historical data on US industries. There are 6 different sets of data for over 150 industries, each with a different economic measure. These measurement categories are as follows: Shipments, New Orders, Unfilled Orders, Total Inventories, Inventories to Shipments, and Unfilled Orders to Shipments. Our task is to compare industry data from 1992 to 2021 based upon different statistical measures, and then attempt to discern any potential correlations among multiple industries.</a:t>
            </a:r>
          </a:p>
        </p:txBody>
      </p:sp>
      <p:sp>
        <p:nvSpPr>
          <p:cNvPr id="68" name="TextBox 67">
            <a:extLst>
              <a:ext uri="{FF2B5EF4-FFF2-40B4-BE49-F238E27FC236}">
                <a16:creationId xmlns:a16="http://schemas.microsoft.com/office/drawing/2014/main" id="{BB0D123C-6613-453E-AD98-E7B94570A275}"/>
              </a:ext>
            </a:extLst>
          </p:cNvPr>
          <p:cNvSpPr txBox="1"/>
          <p:nvPr/>
        </p:nvSpPr>
        <p:spPr>
          <a:xfrm>
            <a:off x="443621" y="8859353"/>
            <a:ext cx="6327648" cy="7432804"/>
          </a:xfrm>
          <a:prstGeom prst="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228600" tIns="0" rIns="228600" bIns="228600" rtlCol="0">
            <a:spAutoFit/>
          </a:bodyPr>
          <a:lstStyle/>
          <a:p>
            <a:pPr>
              <a:lnSpc>
                <a:spcPct val="150000"/>
              </a:lnSpc>
            </a:pPr>
            <a:r>
              <a:rPr lang="en-US" sz="3200" u="sng" dirty="0">
                <a:ln w="22225">
                  <a:solidFill>
                    <a:schemeClr val="bg2"/>
                  </a:solidFill>
                  <a:prstDash val="solid"/>
                </a:ln>
                <a:solidFill>
                  <a:schemeClr val="bg1"/>
                </a:solidFill>
                <a:latin typeface="Segoe UI Variable Display Light" pitchFamily="2" charset="0"/>
              </a:rPr>
              <a:t>Data Wrangling</a:t>
            </a:r>
            <a:endParaRPr lang="en-US" sz="4000" u="sng" dirty="0">
              <a:ln w="22225">
                <a:solidFill>
                  <a:schemeClr val="bg2"/>
                </a:solidFill>
                <a:prstDash val="solid"/>
              </a:ln>
              <a:solidFill>
                <a:schemeClr val="bg1"/>
              </a:solidFill>
              <a:latin typeface="Segoe UI Variable Display Light" pitchFamily="2" charset="0"/>
            </a:endParaRPr>
          </a:p>
          <a:p>
            <a:pPr algn="just"/>
            <a:r>
              <a:rPr lang="en-US" sz="2000" dirty="0">
                <a:solidFill>
                  <a:schemeClr val="bg1"/>
                </a:solidFill>
                <a:latin typeface="Segoe UI Variable Text Semibold" pitchFamily="2" charset="0"/>
              </a:rPr>
              <a:t>To analyze and work with the data, it is necessary to wrangle it. In other words, we need to format the data so that it can be easily manipulated in RStudio, the statistical software we use for this project. The steps are as follows:</a:t>
            </a:r>
          </a:p>
          <a:p>
            <a:pPr marL="457200" indent="-457200" algn="just">
              <a:buFont typeface="+mj-lt"/>
              <a:buAutoNum type="arabicParenR"/>
            </a:pPr>
            <a:r>
              <a:rPr lang="en-US" sz="2000" dirty="0">
                <a:solidFill>
                  <a:schemeClr val="bg1"/>
                </a:solidFill>
                <a:latin typeface="Segoe UI Variable Text Semibold" pitchFamily="2" charset="0"/>
              </a:rPr>
              <a:t>We download all six data sets as Excel sheets from the U.S. Census Bureau’s historical data archive.</a:t>
            </a:r>
          </a:p>
          <a:p>
            <a:pPr marL="457200" indent="-457200" algn="just">
              <a:buFont typeface="+mj-lt"/>
              <a:buAutoNum type="arabicParenR"/>
            </a:pPr>
            <a:r>
              <a:rPr lang="en-US" sz="2000" dirty="0">
                <a:solidFill>
                  <a:schemeClr val="bg1"/>
                </a:solidFill>
                <a:latin typeface="Segoe UI Variable Text Semibold" pitchFamily="2" charset="0"/>
              </a:rPr>
              <a:t>We create an array to store each unique industry ID code as an element.</a:t>
            </a:r>
          </a:p>
          <a:p>
            <a:pPr marL="457200" indent="-457200" algn="just">
              <a:buFont typeface="+mj-lt"/>
              <a:buAutoNum type="arabicParenR"/>
            </a:pPr>
            <a:r>
              <a:rPr lang="en-US" sz="2000" dirty="0">
                <a:solidFill>
                  <a:schemeClr val="bg1"/>
                </a:solidFill>
                <a:latin typeface="Segoe UI Variable Text Semibold" pitchFamily="2" charset="0"/>
              </a:rPr>
              <a:t>We initialize a data frame to store the wrangled data. Then, we use the industry ID array to filter data specific to each unique industry.</a:t>
            </a:r>
          </a:p>
          <a:p>
            <a:pPr marL="457200" indent="-457200" algn="just">
              <a:buFont typeface="+mj-lt"/>
              <a:buAutoNum type="arabicParenR"/>
            </a:pPr>
            <a:r>
              <a:rPr lang="en-US" sz="2000" dirty="0">
                <a:solidFill>
                  <a:schemeClr val="bg1"/>
                </a:solidFill>
                <a:latin typeface="Segoe UI Variable Text Semibold" pitchFamily="2" charset="0"/>
              </a:rPr>
              <a:t>We store the filtered data in the initialized table with each industry as a column, and data listed underneath.</a:t>
            </a:r>
          </a:p>
          <a:p>
            <a:pPr marL="457200" indent="-457200" algn="just">
              <a:buFont typeface="+mj-lt"/>
              <a:buAutoNum type="arabicParenR"/>
            </a:pPr>
            <a:r>
              <a:rPr lang="en-US" sz="2000" dirty="0">
                <a:solidFill>
                  <a:schemeClr val="bg1"/>
                </a:solidFill>
                <a:latin typeface="Segoe UI Variable Text Semibold" pitchFamily="2" charset="0"/>
              </a:rPr>
              <a:t>We convert the type of data to “numeric” for each column.</a:t>
            </a:r>
          </a:p>
          <a:p>
            <a:pPr marL="457200" indent="-457200" algn="just">
              <a:buFont typeface="+mj-lt"/>
              <a:buAutoNum type="arabicParenR"/>
            </a:pPr>
            <a:r>
              <a:rPr lang="en-US" sz="2000" dirty="0">
                <a:solidFill>
                  <a:schemeClr val="bg1"/>
                </a:solidFill>
                <a:latin typeface="Segoe UI Variable Text Semibold" pitchFamily="2" charset="0"/>
              </a:rPr>
              <a:t>A final column is added to include dates for each data entry.</a:t>
            </a:r>
          </a:p>
        </p:txBody>
      </p:sp>
      <p:sp>
        <p:nvSpPr>
          <p:cNvPr id="73" name="TextBox 72">
            <a:extLst>
              <a:ext uri="{FF2B5EF4-FFF2-40B4-BE49-F238E27FC236}">
                <a16:creationId xmlns:a16="http://schemas.microsoft.com/office/drawing/2014/main" id="{4DD0966C-3BC7-46FC-A521-DA4C7F967102}"/>
              </a:ext>
            </a:extLst>
          </p:cNvPr>
          <p:cNvSpPr txBox="1"/>
          <p:nvPr/>
        </p:nvSpPr>
        <p:spPr>
          <a:xfrm>
            <a:off x="7619623" y="9677400"/>
            <a:ext cx="6330011" cy="12049452"/>
          </a:xfrm>
          <a:prstGeom prst="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228600" tIns="0" rIns="228600" bIns="228600" rtlCol="0">
            <a:spAutoFit/>
          </a:bodyPr>
          <a:lstStyle/>
          <a:p>
            <a:pPr>
              <a:lnSpc>
                <a:spcPct val="150000"/>
              </a:lnSpc>
            </a:pPr>
            <a:r>
              <a:rPr lang="en-US" sz="3200" u="sng" dirty="0">
                <a:ln w="22225">
                  <a:solidFill>
                    <a:schemeClr val="bg2"/>
                  </a:solidFill>
                  <a:prstDash val="solid"/>
                </a:ln>
                <a:solidFill>
                  <a:schemeClr val="bg1"/>
                </a:solidFill>
                <a:latin typeface="Segoe UI Variable Display Light" pitchFamily="2" charset="0"/>
              </a:rPr>
              <a:t>Clustering Methodology</a:t>
            </a:r>
            <a:endParaRPr lang="en-US" sz="4000" u="sng" dirty="0">
              <a:ln w="22225">
                <a:solidFill>
                  <a:schemeClr val="bg2"/>
                </a:solidFill>
                <a:prstDash val="solid"/>
              </a:ln>
              <a:solidFill>
                <a:schemeClr val="bg1"/>
              </a:solidFill>
              <a:latin typeface="Segoe UI Variable Display Light" pitchFamily="2" charset="0"/>
            </a:endParaRPr>
          </a:p>
          <a:p>
            <a:pPr algn="just"/>
            <a:r>
              <a:rPr lang="en-US" sz="2000" dirty="0">
                <a:solidFill>
                  <a:schemeClr val="bg1"/>
                </a:solidFill>
                <a:latin typeface="Segoe UI Variable Text Semibold" pitchFamily="2" charset="0"/>
              </a:rPr>
              <a:t>Clustering, the process of grouping similar sets of data based on certain similarities and criteria, is used to both cut down on the amount of data being worked with as well as serving as a means of analyzing </a:t>
            </a:r>
            <a:r>
              <a:rPr lang="en-US" sz="2000">
                <a:solidFill>
                  <a:schemeClr val="bg1"/>
                </a:solidFill>
                <a:latin typeface="Segoe UI Variable Text Semibold" pitchFamily="2" charset="0"/>
              </a:rPr>
              <a:t>said data. </a:t>
            </a:r>
            <a:r>
              <a:rPr lang="en-US" sz="2000" dirty="0">
                <a:solidFill>
                  <a:schemeClr val="bg1"/>
                </a:solidFill>
                <a:latin typeface="Segoe UI Variable Text Semibold" pitchFamily="2" charset="0"/>
              </a:rPr>
              <a:t>We have chosen to cluster based upon three statistical measures: mean, median, and standard deviation. Many different R coding packages were used, including “matrixStats.” From this package, the function “colMeans” was used to find the mean value for each industry in their respective data frames. The means were then converted into a list and added as a new row to the bottom of their data frames. The columns of each data frame were then rearranged according to these mean values in ascending order. Additionally, the industries were separated into data classified as “adjusted” and “unadjusted”. “Adjusted” data is data that has been altered to lessen the effects of seasonal spikes and drops in economic behavior. “Unadjusted” data is raw data without any alterations. Next, a function was written to plot each  column as a time series from the sorted data frames, clustering these time series into groups of five. Axis titles, a legend, different line types, and different colors were added to each cluster graphing to make the plots both easier to understand and more informative. The same methodology was utilized for clustering by the median and standard deviation. It is important to note that there were instances where values were missing in many industries across the data sets used in this study. Our code was written to disregard any missing values in the data. As such, the actual number of values used to calculate each statistical measure will vary.</a:t>
            </a:r>
          </a:p>
        </p:txBody>
      </p:sp>
      <p:sp>
        <p:nvSpPr>
          <p:cNvPr id="77" name="TextBox 76">
            <a:extLst>
              <a:ext uri="{FF2B5EF4-FFF2-40B4-BE49-F238E27FC236}">
                <a16:creationId xmlns:a16="http://schemas.microsoft.com/office/drawing/2014/main" id="{DDF138D6-0EFB-4241-8125-D3A67FC8A18E}"/>
              </a:ext>
            </a:extLst>
          </p:cNvPr>
          <p:cNvSpPr txBox="1"/>
          <p:nvPr/>
        </p:nvSpPr>
        <p:spPr>
          <a:xfrm>
            <a:off x="23720246" y="11221473"/>
            <a:ext cx="8665028" cy="5709255"/>
          </a:xfrm>
          <a:prstGeom prst="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228600" tIns="0" rIns="228600" bIns="228600" rtlCol="0">
            <a:spAutoFit/>
          </a:bodyPr>
          <a:lstStyle/>
          <a:p>
            <a:pPr>
              <a:lnSpc>
                <a:spcPct val="150000"/>
              </a:lnSpc>
            </a:pPr>
            <a:r>
              <a:rPr lang="en-US" sz="3200" u="sng" dirty="0">
                <a:ln w="22225">
                  <a:solidFill>
                    <a:schemeClr val="bg2"/>
                  </a:solidFill>
                  <a:prstDash val="solid"/>
                </a:ln>
                <a:solidFill>
                  <a:schemeClr val="bg1"/>
                </a:solidFill>
                <a:latin typeface="Segoe UI Variable Display Light" pitchFamily="2" charset="0"/>
              </a:rPr>
              <a:t>Future Work</a:t>
            </a:r>
          </a:p>
          <a:p>
            <a:pPr marL="342900" indent="-342900" algn="just">
              <a:buFont typeface="Arial" panose="020B0604020202020204" pitchFamily="34" charset="0"/>
              <a:buChar char="•"/>
            </a:pPr>
            <a:r>
              <a:rPr lang="en-US" sz="2200" dirty="0">
                <a:solidFill>
                  <a:schemeClr val="bg1"/>
                </a:solidFill>
                <a:latin typeface="Segoe UI Variable Text Semibold" pitchFamily="2" charset="0"/>
              </a:rPr>
              <a:t>Our clustering method requires manual evaluation of time series clusters that are created. An algorithm to automate the selection of the “best” clusters would eliminate this issue. We will fit a linear regression to each cluster, allowing each model to be evaluated against another. Then we will determine the usefulness of a given model by calculating and comparing R-Squared values for all models.</a:t>
            </a:r>
          </a:p>
          <a:p>
            <a:pPr marL="342900" indent="-342900" algn="just">
              <a:buFont typeface="Arial" panose="020B0604020202020204" pitchFamily="34" charset="0"/>
              <a:buChar char="•"/>
            </a:pPr>
            <a:r>
              <a:rPr lang="en-US" sz="2200" dirty="0">
                <a:solidFill>
                  <a:schemeClr val="bg1"/>
                </a:solidFill>
                <a:latin typeface="Segoe UI Variable Text Semibold" pitchFamily="2" charset="0"/>
              </a:rPr>
              <a:t>We will seek more powerful statistical measurements to analyze the data and create even more powerful time series clusters.</a:t>
            </a:r>
          </a:p>
          <a:p>
            <a:pPr marL="342900" indent="-342900" algn="just">
              <a:buFont typeface="Arial" panose="020B0604020202020204" pitchFamily="34" charset="0"/>
              <a:buChar char="•"/>
            </a:pPr>
            <a:r>
              <a:rPr lang="en-US" sz="2200" dirty="0">
                <a:solidFill>
                  <a:schemeClr val="bg1"/>
                </a:solidFill>
                <a:latin typeface="Segoe UI Variable Text Semibold" pitchFamily="2" charset="0"/>
              </a:rPr>
              <a:t>We only clustered time series in groups of five, there may be a more optimal number of time series to include for efficiency and evaluative purposes. Some experimentation with cluster size is necessary.</a:t>
            </a:r>
          </a:p>
        </p:txBody>
      </p:sp>
      <p:sp>
        <p:nvSpPr>
          <p:cNvPr id="78" name="TextBox 77">
            <a:extLst>
              <a:ext uri="{FF2B5EF4-FFF2-40B4-BE49-F238E27FC236}">
                <a16:creationId xmlns:a16="http://schemas.microsoft.com/office/drawing/2014/main" id="{B082FFD9-1A6F-4B4C-B7E7-3E90EDF5878C}"/>
              </a:ext>
            </a:extLst>
          </p:cNvPr>
          <p:cNvSpPr txBox="1"/>
          <p:nvPr/>
        </p:nvSpPr>
        <p:spPr>
          <a:xfrm>
            <a:off x="14752382" y="11221473"/>
            <a:ext cx="8567059" cy="5586145"/>
          </a:xfrm>
          <a:prstGeom prst="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228600" tIns="0" rIns="228600" bIns="228600" rtlCol="0">
            <a:spAutoFit/>
          </a:bodyPr>
          <a:lstStyle/>
          <a:p>
            <a:pPr>
              <a:lnSpc>
                <a:spcPct val="150000"/>
              </a:lnSpc>
            </a:pPr>
            <a:r>
              <a:rPr lang="en-US" sz="3200" u="sng" dirty="0">
                <a:ln w="22225">
                  <a:solidFill>
                    <a:schemeClr val="bg2"/>
                  </a:solidFill>
                  <a:prstDash val="solid"/>
                </a:ln>
                <a:solidFill>
                  <a:schemeClr val="bg1"/>
                </a:solidFill>
                <a:latin typeface="Segoe UI Variable Display Light" pitchFamily="2" charset="0"/>
              </a:rPr>
              <a:t>Conclusion</a:t>
            </a:r>
          </a:p>
          <a:p>
            <a:pPr algn="just"/>
            <a:r>
              <a:rPr lang="en-US" sz="2000" dirty="0">
                <a:solidFill>
                  <a:schemeClr val="bg1"/>
                </a:solidFill>
                <a:latin typeface="Segoe UI Variable Text Semibold" pitchFamily="2" charset="0"/>
              </a:rPr>
              <a:t>We produced 2,136 time series clusters, half for “adjusted” data and half for “unadjusted” data. This included an equivalent number of clusters determined by mean value, median value, and standard deviation value for both sets of data, respectively. These clusters varied drastically in their depiction of time series that had similar statistical measures. Some clusters included time series with similar data points in terms of value at a given time, but a dissimilar overall shape. Other clusters include time series with a similar overall shape, but values that were relatively far apart.  One interesting result was a pattern of clusters that included time series with the largest mean, median, and standard deviation values in each data set. It was determined from these clusters that each data set included “industries” that were cumulative measurements across many industries included in the data. While this methodology led to some useful results, it could be improved.</a:t>
            </a:r>
          </a:p>
        </p:txBody>
      </p:sp>
      <p:sp>
        <p:nvSpPr>
          <p:cNvPr id="79" name="TextBox 78">
            <a:extLst>
              <a:ext uri="{FF2B5EF4-FFF2-40B4-BE49-F238E27FC236}">
                <a16:creationId xmlns:a16="http://schemas.microsoft.com/office/drawing/2014/main" id="{F900809C-CEF7-41C0-82E4-73B6FF4242D8}"/>
              </a:ext>
            </a:extLst>
          </p:cNvPr>
          <p:cNvSpPr txBox="1"/>
          <p:nvPr/>
        </p:nvSpPr>
        <p:spPr>
          <a:xfrm>
            <a:off x="14771909" y="17371814"/>
            <a:ext cx="8547532" cy="4355038"/>
          </a:xfrm>
          <a:prstGeom prst="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228600" tIns="0" rIns="228600" bIns="228600" rtlCol="0">
            <a:spAutoFit/>
          </a:bodyPr>
          <a:lstStyle/>
          <a:p>
            <a:pPr>
              <a:lnSpc>
                <a:spcPct val="150000"/>
              </a:lnSpc>
            </a:pPr>
            <a:r>
              <a:rPr lang="en-US" sz="3200" u="sng" dirty="0">
                <a:ln w="22225">
                  <a:solidFill>
                    <a:schemeClr val="bg2"/>
                  </a:solidFill>
                  <a:prstDash val="solid"/>
                </a:ln>
                <a:solidFill>
                  <a:schemeClr val="bg1"/>
                </a:solidFill>
                <a:latin typeface="Segoe UI Variable Display Light" pitchFamily="2" charset="0"/>
              </a:rPr>
              <a:t>Acknowledgements</a:t>
            </a:r>
            <a:endParaRPr lang="en-US" sz="4000" u="sng" dirty="0">
              <a:ln w="22225">
                <a:solidFill>
                  <a:schemeClr val="bg2"/>
                </a:solidFill>
                <a:prstDash val="solid"/>
              </a:ln>
              <a:solidFill>
                <a:schemeClr val="bg1"/>
              </a:solidFill>
              <a:latin typeface="Segoe UI Variable Display Light" pitchFamily="2" charset="0"/>
            </a:endParaRPr>
          </a:p>
          <a:p>
            <a:pPr algn="just"/>
            <a:r>
              <a:rPr lang="en-US" sz="2000" dirty="0">
                <a:solidFill>
                  <a:schemeClr val="bg1"/>
                </a:solidFill>
                <a:latin typeface="Segoe UI Variable Text Semibold" pitchFamily="2" charset="0"/>
              </a:rPr>
              <a:t>PIC Math is a program of the Mathematical Association of America (MAA) and the Society for Industrial and Applied Mathematics (SIAM).  Support is provided by the National Science Foundation (NSF grant DMS-1722275).</a:t>
            </a:r>
          </a:p>
          <a:p>
            <a:pPr algn="just"/>
            <a:r>
              <a:rPr lang="en-US" sz="2000" dirty="0">
                <a:solidFill>
                  <a:schemeClr val="bg1"/>
                </a:solidFill>
                <a:latin typeface="Segoe UI Variable Text Semibold" pitchFamily="2" charset="0"/>
              </a:rPr>
              <a:t>Thank you to the SUNY Fredonia Department of Mathematical Sciences, Dr. Lan Cheng, and Dr. Jim Livsey (our industrial liaison) for their continual support and contributions to this study!</a:t>
            </a:r>
          </a:p>
          <a:p>
            <a:pPr algn="just"/>
            <a:r>
              <a:rPr lang="en-US" sz="2000" b="0" i="1" dirty="0">
                <a:solidFill>
                  <a:schemeClr val="bg1"/>
                </a:solidFill>
                <a:effectLst/>
                <a:latin typeface="Segoe UI Variable Text Semibold" pitchFamily="2" charset="0"/>
              </a:rPr>
              <a:t>*Disclaimer: This report is released to inform interested parties of research and to encourage discussion. The views expressed on statistical issues are those of the authors and not those of the U.S. Census Bureau.*</a:t>
            </a:r>
            <a:endParaRPr lang="en-US" sz="2000" dirty="0">
              <a:solidFill>
                <a:schemeClr val="bg1"/>
              </a:solidFill>
              <a:latin typeface="Segoe UI Variable Text Semibold" pitchFamily="2" charset="0"/>
            </a:endParaRPr>
          </a:p>
        </p:txBody>
      </p:sp>
      <p:sp>
        <p:nvSpPr>
          <p:cNvPr id="80" name="TextBox 79">
            <a:extLst>
              <a:ext uri="{FF2B5EF4-FFF2-40B4-BE49-F238E27FC236}">
                <a16:creationId xmlns:a16="http://schemas.microsoft.com/office/drawing/2014/main" id="{58CEDF24-4AA9-4A11-8CFA-0290DAA0FB83}"/>
              </a:ext>
            </a:extLst>
          </p:cNvPr>
          <p:cNvSpPr txBox="1"/>
          <p:nvPr/>
        </p:nvSpPr>
        <p:spPr>
          <a:xfrm>
            <a:off x="23720246" y="17370028"/>
            <a:ext cx="8665028" cy="4347344"/>
          </a:xfrm>
          <a:prstGeom prst="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228600" tIns="0" rIns="228600" bIns="228600" rtlCol="0">
            <a:spAutoFit/>
          </a:bodyPr>
          <a:lstStyle/>
          <a:p>
            <a:pPr>
              <a:lnSpc>
                <a:spcPct val="150000"/>
              </a:lnSpc>
            </a:pPr>
            <a:r>
              <a:rPr lang="en-US" sz="3200" u="sng" dirty="0">
                <a:ln w="22225">
                  <a:solidFill>
                    <a:schemeClr val="bg2"/>
                  </a:solidFill>
                  <a:prstDash val="solid"/>
                </a:ln>
                <a:solidFill>
                  <a:schemeClr val="bg1"/>
                </a:solidFill>
                <a:latin typeface="Segoe UI Variable Display Light" pitchFamily="2" charset="0"/>
              </a:rPr>
              <a:t>References</a:t>
            </a:r>
          </a:p>
          <a:p>
            <a:pPr algn="just"/>
            <a:r>
              <a:rPr lang="en-US" sz="2000" dirty="0">
                <a:solidFill>
                  <a:schemeClr val="bg1"/>
                </a:solidFill>
                <a:latin typeface="Segoe UI Variable Text Semibold" pitchFamily="2" charset="0"/>
              </a:rPr>
              <a:t>“US Census Bureau: Adriana </a:t>
            </a:r>
            <a:r>
              <a:rPr lang="en-US" sz="2000" dirty="0" err="1">
                <a:solidFill>
                  <a:schemeClr val="bg1"/>
                </a:solidFill>
                <a:latin typeface="Segoe UI Variable Text Semibold" pitchFamily="2" charset="0"/>
              </a:rPr>
              <a:t>Stoica</a:t>
            </a:r>
            <a:r>
              <a:rPr lang="en-US" sz="2000" dirty="0">
                <a:solidFill>
                  <a:schemeClr val="bg1"/>
                </a:solidFill>
                <a:latin typeface="Segoe UI Variable Text Semibold" pitchFamily="2" charset="0"/>
              </a:rPr>
              <a:t> (M3 Section Chief). (2009, September 30). US Census Bureau Manufacturer' shipments, inventories, and orders main page. United States Census Bureau. Retrieved March 29, 2022, from </a:t>
            </a:r>
          </a:p>
          <a:p>
            <a:pPr algn="just"/>
            <a:r>
              <a:rPr lang="en-US" sz="1950" dirty="0">
                <a:solidFill>
                  <a:schemeClr val="bg1"/>
                </a:solidFill>
                <a:latin typeface="Segoe UI Variable Text Semibold" pitchFamily="2" charset="0"/>
              </a:rPr>
              <a:t>https://www.census.gov/manufacturing/m3/</a:t>
            </a:r>
            <a:r>
              <a:rPr lang="en-US" sz="1950" dirty="0" err="1">
                <a:solidFill>
                  <a:schemeClr val="bg1"/>
                </a:solidFill>
                <a:latin typeface="Segoe UI Variable Text Semibold" pitchFamily="2" charset="0"/>
              </a:rPr>
              <a:t>historical_data</a:t>
            </a:r>
            <a:r>
              <a:rPr lang="en-US" sz="1950" dirty="0">
                <a:solidFill>
                  <a:schemeClr val="bg1"/>
                </a:solidFill>
                <a:latin typeface="Segoe UI Variable Text Semibold" pitchFamily="2" charset="0"/>
              </a:rPr>
              <a:t>/index.html”</a:t>
            </a:r>
          </a:p>
          <a:p>
            <a:pPr algn="just"/>
            <a:r>
              <a:rPr lang="en-US" sz="2000" dirty="0">
                <a:solidFill>
                  <a:schemeClr val="bg1"/>
                </a:solidFill>
                <a:latin typeface="Segoe UI Variable Text Semibold" pitchFamily="2" charset="0"/>
              </a:rPr>
              <a:t>“Data wrangling: What it is &amp; why it's important. Business Insights Blog. (2021, January 19). Retrieved March 29, 2022, from https://online.hbs.edu/blog/post/data-wrangling”</a:t>
            </a:r>
          </a:p>
          <a:p>
            <a:pPr algn="just"/>
            <a:r>
              <a:rPr lang="en-US" sz="2000" dirty="0">
                <a:solidFill>
                  <a:schemeClr val="bg1"/>
                </a:solidFill>
                <a:latin typeface="Segoe UI Variable Text Semibold" pitchFamily="2" charset="0"/>
              </a:rPr>
              <a:t>“What is clustering? NVIDIA Data Science Glossary. (n.d.). Retrieved March 31, 2022, from https://www.nvidia.com/</a:t>
            </a:r>
            <a:r>
              <a:rPr lang="en-US" sz="2000" dirty="0" err="1">
                <a:solidFill>
                  <a:schemeClr val="bg1"/>
                </a:solidFill>
                <a:latin typeface="Segoe UI Variable Text Semibold" pitchFamily="2" charset="0"/>
              </a:rPr>
              <a:t>en</a:t>
            </a:r>
            <a:r>
              <a:rPr lang="en-US" sz="2000" dirty="0">
                <a:solidFill>
                  <a:schemeClr val="bg1"/>
                </a:solidFill>
                <a:latin typeface="Segoe UI Variable Text Semibold" pitchFamily="2" charset="0"/>
              </a:rPr>
              <a:t>-us/glossary/data-science/clustering/”</a:t>
            </a:r>
          </a:p>
        </p:txBody>
      </p:sp>
      <p:pic>
        <p:nvPicPr>
          <p:cNvPr id="3" name="Picture 2" descr="Icon&#10;&#10;Description automatically generated">
            <a:extLst>
              <a:ext uri="{FF2B5EF4-FFF2-40B4-BE49-F238E27FC236}">
                <a16:creationId xmlns:a16="http://schemas.microsoft.com/office/drawing/2014/main" id="{423019CE-A137-B4AC-ED57-41014D20AD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20979" y="395214"/>
            <a:ext cx="2413838" cy="3077643"/>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24" name="Picture 23">
            <a:extLst>
              <a:ext uri="{FF2B5EF4-FFF2-40B4-BE49-F238E27FC236}">
                <a16:creationId xmlns:a16="http://schemas.microsoft.com/office/drawing/2014/main" id="{47800ABB-637F-8B06-69DE-57FE46DB1528}"/>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3621" y="16678695"/>
            <a:ext cx="6327648" cy="1650692"/>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grpSp>
        <p:nvGrpSpPr>
          <p:cNvPr id="7" name="Group 6">
            <a:extLst>
              <a:ext uri="{FF2B5EF4-FFF2-40B4-BE49-F238E27FC236}">
                <a16:creationId xmlns:a16="http://schemas.microsoft.com/office/drawing/2014/main" id="{70FD62AC-E990-100B-A8B8-63DD0D669328}"/>
              </a:ext>
            </a:extLst>
          </p:cNvPr>
          <p:cNvGrpSpPr/>
          <p:nvPr/>
        </p:nvGrpSpPr>
        <p:grpSpPr>
          <a:xfrm>
            <a:off x="14771909" y="3747693"/>
            <a:ext cx="17634858" cy="6909584"/>
            <a:chOff x="14771909" y="4063216"/>
            <a:chExt cx="17634858" cy="6909584"/>
          </a:xfrm>
        </p:grpSpPr>
        <p:sp>
          <p:nvSpPr>
            <p:cNvPr id="74" name="TextBox 73">
              <a:extLst>
                <a:ext uri="{FF2B5EF4-FFF2-40B4-BE49-F238E27FC236}">
                  <a16:creationId xmlns:a16="http://schemas.microsoft.com/office/drawing/2014/main" id="{0A7E5858-FE09-43F0-B33A-2E6CBFF7A12A}"/>
                </a:ext>
              </a:extLst>
            </p:cNvPr>
            <p:cNvSpPr txBox="1"/>
            <p:nvPr/>
          </p:nvSpPr>
          <p:spPr>
            <a:xfrm>
              <a:off x="14771909" y="4063216"/>
              <a:ext cx="17634858" cy="6909584"/>
            </a:xfrm>
            <a:prstGeom prst="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228600" tIns="0" rIns="228600" bIns="228600" rtlCol="0">
              <a:spAutoFit/>
            </a:bodyPr>
            <a:lstStyle/>
            <a:p>
              <a:pPr algn="ctr">
                <a:lnSpc>
                  <a:spcPct val="150000"/>
                </a:lnSpc>
              </a:pPr>
              <a:r>
                <a:rPr lang="en-US" sz="3600" u="sng" dirty="0">
                  <a:ln w="22225">
                    <a:solidFill>
                      <a:schemeClr val="bg2"/>
                    </a:solidFill>
                    <a:prstDash val="solid"/>
                  </a:ln>
                  <a:solidFill>
                    <a:schemeClr val="bg1"/>
                  </a:solidFill>
                  <a:latin typeface="Segoe UI Variable Display Light" pitchFamily="2" charset="0"/>
                </a:rPr>
                <a:t>Cluster Examples</a:t>
              </a:r>
              <a:endParaRPr lang="en-US" sz="3200" u="sng" dirty="0">
                <a:ln w="22225">
                  <a:solidFill>
                    <a:schemeClr val="bg2"/>
                  </a:solidFill>
                  <a:prstDash val="solid"/>
                </a:ln>
                <a:solidFill>
                  <a:schemeClr val="bg1"/>
                </a:solidFill>
                <a:latin typeface="Segoe UI Variable Display Light" pitchFamily="2" charset="0"/>
              </a:endParaRPr>
            </a:p>
            <a:p>
              <a:endParaRPr lang="en-US" sz="2200" dirty="0">
                <a:solidFill>
                  <a:schemeClr val="bg1"/>
                </a:solidFill>
                <a:latin typeface="Segoe UI Variable Text Semibold" pitchFamily="2" charset="0"/>
              </a:endParaRPr>
            </a:p>
            <a:p>
              <a:endParaRPr lang="en-US" sz="2200" dirty="0">
                <a:solidFill>
                  <a:schemeClr val="bg1"/>
                </a:solidFill>
                <a:latin typeface="Segoe UI Variable Text Semibold" pitchFamily="2" charset="0"/>
              </a:endParaRPr>
            </a:p>
            <a:p>
              <a:endParaRPr lang="en-US" sz="2200" dirty="0">
                <a:solidFill>
                  <a:schemeClr val="bg1"/>
                </a:solidFill>
                <a:latin typeface="Segoe UI Variable Text Semibold" pitchFamily="2" charset="0"/>
              </a:endParaRPr>
            </a:p>
            <a:p>
              <a:endParaRPr lang="en-US" sz="2200" dirty="0">
                <a:solidFill>
                  <a:schemeClr val="bg1"/>
                </a:solidFill>
                <a:latin typeface="Segoe UI Variable Text Semibold" pitchFamily="2" charset="0"/>
              </a:endParaRPr>
            </a:p>
            <a:p>
              <a:endParaRPr lang="en-US" sz="2200" dirty="0">
                <a:solidFill>
                  <a:schemeClr val="bg1"/>
                </a:solidFill>
                <a:latin typeface="Segoe UI Variable Text Semibold" pitchFamily="2" charset="0"/>
              </a:endParaRPr>
            </a:p>
            <a:p>
              <a:endParaRPr lang="en-US" sz="2200" dirty="0">
                <a:solidFill>
                  <a:schemeClr val="bg1"/>
                </a:solidFill>
                <a:latin typeface="Segoe UI Variable Text Semibold" pitchFamily="2" charset="0"/>
              </a:endParaRPr>
            </a:p>
            <a:p>
              <a:endParaRPr lang="en-US" sz="2200" dirty="0">
                <a:solidFill>
                  <a:schemeClr val="bg1"/>
                </a:solidFill>
                <a:latin typeface="Segoe UI Variable Text Semibold" pitchFamily="2" charset="0"/>
              </a:endParaRPr>
            </a:p>
            <a:p>
              <a:endParaRPr lang="en-US" sz="2200" dirty="0">
                <a:solidFill>
                  <a:schemeClr val="bg1"/>
                </a:solidFill>
                <a:latin typeface="Segoe UI Variable Text Semibold" pitchFamily="2" charset="0"/>
              </a:endParaRPr>
            </a:p>
            <a:p>
              <a:endParaRPr lang="en-US" sz="2200" dirty="0">
                <a:solidFill>
                  <a:schemeClr val="bg1"/>
                </a:solidFill>
                <a:latin typeface="Segoe UI Variable Text Semibold" pitchFamily="2" charset="0"/>
              </a:endParaRPr>
            </a:p>
            <a:p>
              <a:endParaRPr lang="en-US" sz="2200" dirty="0">
                <a:solidFill>
                  <a:schemeClr val="bg1"/>
                </a:solidFill>
                <a:latin typeface="Segoe UI Variable Text Semibold" pitchFamily="2" charset="0"/>
              </a:endParaRPr>
            </a:p>
            <a:p>
              <a:endParaRPr lang="en-US" sz="2200" dirty="0">
                <a:solidFill>
                  <a:schemeClr val="bg1"/>
                </a:solidFill>
                <a:latin typeface="Segoe UI Variable Text Semibold" pitchFamily="2" charset="0"/>
              </a:endParaRPr>
            </a:p>
            <a:p>
              <a:endParaRPr lang="en-US" sz="2200" dirty="0">
                <a:solidFill>
                  <a:schemeClr val="bg1"/>
                </a:solidFill>
                <a:latin typeface="Segoe UI Variable Text Semibold" pitchFamily="2" charset="0"/>
              </a:endParaRPr>
            </a:p>
            <a:p>
              <a:endParaRPr lang="en-US" sz="2200" dirty="0">
                <a:solidFill>
                  <a:schemeClr val="bg1"/>
                </a:solidFill>
                <a:latin typeface="Segoe UI Variable Text Semibold" pitchFamily="2" charset="0"/>
              </a:endParaRPr>
            </a:p>
            <a:p>
              <a:endParaRPr lang="en-US" sz="2200" dirty="0">
                <a:solidFill>
                  <a:schemeClr val="bg1"/>
                </a:solidFill>
                <a:latin typeface="Segoe UI Variable Text Semibold" pitchFamily="2" charset="0"/>
              </a:endParaRPr>
            </a:p>
            <a:p>
              <a:endParaRPr lang="en-US" sz="2200" dirty="0">
                <a:solidFill>
                  <a:schemeClr val="bg1"/>
                </a:solidFill>
                <a:latin typeface="Segoe UI Variable Text Semibold" pitchFamily="2" charset="0"/>
              </a:endParaRPr>
            </a:p>
            <a:p>
              <a:endParaRPr lang="en-US" sz="2200" dirty="0">
                <a:solidFill>
                  <a:schemeClr val="bg1"/>
                </a:solidFill>
                <a:latin typeface="Segoe UI Variable Text Semibold" pitchFamily="2" charset="0"/>
              </a:endParaRPr>
            </a:p>
            <a:p>
              <a:endParaRPr lang="en-US" sz="2200" dirty="0">
                <a:solidFill>
                  <a:schemeClr val="bg1"/>
                </a:solidFill>
                <a:latin typeface="Segoe UI Variable Text Semibold" pitchFamily="2" charset="0"/>
              </a:endParaRPr>
            </a:p>
          </p:txBody>
        </p:sp>
        <p:sp>
          <p:nvSpPr>
            <p:cNvPr id="32" name="TextBox 31">
              <a:extLst>
                <a:ext uri="{FF2B5EF4-FFF2-40B4-BE49-F238E27FC236}">
                  <a16:creationId xmlns:a16="http://schemas.microsoft.com/office/drawing/2014/main" id="{3D58999C-A4CF-432A-8CCA-26D04AA25226}"/>
                </a:ext>
              </a:extLst>
            </p:cNvPr>
            <p:cNvSpPr txBox="1"/>
            <p:nvPr/>
          </p:nvSpPr>
          <p:spPr>
            <a:xfrm>
              <a:off x="15215400" y="8412969"/>
              <a:ext cx="5486400" cy="2377574"/>
            </a:xfrm>
            <a:prstGeom prst="rect">
              <a:avLst/>
            </a:prstGeom>
            <a:noFill/>
          </p:spPr>
          <p:txBody>
            <a:bodyPr wrap="square" rtlCol="0" anchor="ctr">
              <a:spAutoFit/>
            </a:bodyPr>
            <a:lstStyle/>
            <a:p>
              <a:pPr algn="just"/>
              <a:r>
                <a:rPr lang="en-US" sz="1650" i="1" u="sng" dirty="0">
                  <a:solidFill>
                    <a:schemeClr val="bg1"/>
                  </a:solidFill>
                  <a:latin typeface="Segoe UI Variable Text Semibold" pitchFamily="2" charset="0"/>
                </a:rPr>
                <a:t>Figure I:</a:t>
              </a:r>
              <a:r>
                <a:rPr lang="en-US" sz="1650" dirty="0">
                  <a:solidFill>
                    <a:schemeClr val="bg1"/>
                  </a:solidFill>
                  <a:latin typeface="Segoe UI Variable Text Semibold" pitchFamily="2" charset="0"/>
                </a:rPr>
                <a:t> This cluster is from the New Orders data set and includes the following industries in the order of the list in the legend, clustered by their mean value:</a:t>
              </a:r>
            </a:p>
            <a:p>
              <a:pPr marL="342900" indent="-342900" algn="just">
                <a:buAutoNum type="arabicParenR"/>
              </a:pPr>
              <a:r>
                <a:rPr lang="en-US" sz="1650" dirty="0">
                  <a:solidFill>
                    <a:schemeClr val="bg1"/>
                  </a:solidFill>
                  <a:latin typeface="Segoe UI Variable Text Semibold" pitchFamily="2" charset="0"/>
                </a:rPr>
                <a:t>Iron and Steel Mills and Ferroalloy and Steel Product Manufacturing from Purchased Steel</a:t>
              </a:r>
            </a:p>
            <a:p>
              <a:pPr marL="342900" indent="-342900" algn="just">
                <a:buAutoNum type="arabicParenR"/>
              </a:pPr>
              <a:r>
                <a:rPr lang="en-US" sz="1650" dirty="0">
                  <a:solidFill>
                    <a:schemeClr val="bg1"/>
                  </a:solidFill>
                  <a:latin typeface="Segoe UI Variable Text Semibold" pitchFamily="2" charset="0"/>
                </a:rPr>
                <a:t>Defense Capital Goods</a:t>
              </a:r>
            </a:p>
            <a:p>
              <a:pPr marL="342900" indent="-342900" algn="just">
                <a:buAutoNum type="arabicParenR"/>
              </a:pPr>
              <a:r>
                <a:rPr lang="en-US" sz="1650" dirty="0">
                  <a:solidFill>
                    <a:schemeClr val="bg1"/>
                  </a:solidFill>
                  <a:latin typeface="Segoe UI Variable Text Semibold" pitchFamily="2" charset="0"/>
                </a:rPr>
                <a:t>Nondefense Aircraft and Parts</a:t>
              </a:r>
            </a:p>
            <a:p>
              <a:pPr marL="342900" indent="-342900" algn="just">
                <a:buAutoNum type="arabicParenR"/>
              </a:pPr>
              <a:r>
                <a:rPr lang="en-US" sz="1650" dirty="0">
                  <a:solidFill>
                    <a:schemeClr val="bg1"/>
                  </a:solidFill>
                  <a:latin typeface="Segoe UI Variable Text Semibold" pitchFamily="2" charset="0"/>
                </a:rPr>
                <a:t>Electrical Equipment, Appliances, and Components</a:t>
              </a:r>
            </a:p>
            <a:p>
              <a:pPr marL="342900" indent="-342900" algn="just">
                <a:buAutoNum type="arabicParenR"/>
              </a:pPr>
              <a:r>
                <a:rPr lang="en-US" sz="1650" dirty="0">
                  <a:solidFill>
                    <a:schemeClr val="bg1"/>
                  </a:solidFill>
                  <a:latin typeface="Segoe UI Variable Text Semibold" pitchFamily="2" charset="0"/>
                </a:rPr>
                <a:t> Primary Metals.</a:t>
              </a:r>
              <a:endParaRPr lang="en-US" sz="1650" dirty="0">
                <a:solidFill>
                  <a:schemeClr val="bg1"/>
                </a:solidFill>
              </a:endParaRPr>
            </a:p>
          </p:txBody>
        </p:sp>
        <p:sp>
          <p:nvSpPr>
            <p:cNvPr id="75" name="TextBox 74">
              <a:extLst>
                <a:ext uri="{FF2B5EF4-FFF2-40B4-BE49-F238E27FC236}">
                  <a16:creationId xmlns:a16="http://schemas.microsoft.com/office/drawing/2014/main" id="{940D9836-16F4-4534-9744-BBFE5F0C7A9E}"/>
                </a:ext>
              </a:extLst>
            </p:cNvPr>
            <p:cNvSpPr txBox="1"/>
            <p:nvPr/>
          </p:nvSpPr>
          <p:spPr>
            <a:xfrm>
              <a:off x="20977046" y="8412969"/>
              <a:ext cx="5486400" cy="2123658"/>
            </a:xfrm>
            <a:prstGeom prst="rect">
              <a:avLst/>
            </a:prstGeom>
            <a:noFill/>
          </p:spPr>
          <p:txBody>
            <a:bodyPr wrap="square" rtlCol="0" anchor="ctr">
              <a:spAutoFit/>
            </a:bodyPr>
            <a:lstStyle/>
            <a:p>
              <a:pPr algn="just"/>
              <a:r>
                <a:rPr lang="en-US" sz="1650" i="1" u="sng" dirty="0">
                  <a:solidFill>
                    <a:schemeClr val="bg1"/>
                  </a:solidFill>
                  <a:latin typeface="Segoe UI Variable Text Semibold" pitchFamily="2" charset="0"/>
                </a:rPr>
                <a:t>Figure II:</a:t>
              </a:r>
              <a:r>
                <a:rPr lang="en-US" sz="1650" dirty="0">
                  <a:solidFill>
                    <a:schemeClr val="bg1"/>
                  </a:solidFill>
                  <a:latin typeface="Segoe UI Variable Text Semibold" pitchFamily="2" charset="0"/>
                </a:rPr>
                <a:t> This cluster is from the Shipments data set and includes the following industries in the order of the list in the legend, clustered by their median value: </a:t>
              </a:r>
            </a:p>
            <a:p>
              <a:pPr marL="342900" indent="-342900" algn="just">
                <a:buFont typeface="+mj-lt"/>
                <a:buAutoNum type="arabicParenR"/>
              </a:pPr>
              <a:r>
                <a:rPr lang="en-US" sz="1650" dirty="0">
                  <a:solidFill>
                    <a:schemeClr val="bg1"/>
                  </a:solidFill>
                  <a:latin typeface="Segoe UI Variable Text Semibold" pitchFamily="2" charset="0"/>
                </a:rPr>
                <a:t>Motor Vehicle Bodies, Trailers, and Parts</a:t>
              </a:r>
            </a:p>
            <a:p>
              <a:pPr marL="342900" indent="-342900" algn="just">
                <a:buFont typeface="+mj-lt"/>
                <a:buAutoNum type="arabicParenR"/>
              </a:pPr>
              <a:r>
                <a:rPr lang="en-US" sz="1650" dirty="0">
                  <a:solidFill>
                    <a:schemeClr val="bg1"/>
                  </a:solidFill>
                  <a:latin typeface="Segoe UI Variable Text Semibold" pitchFamily="2" charset="0"/>
                </a:rPr>
                <a:t>Information Technology Industries</a:t>
              </a:r>
            </a:p>
            <a:p>
              <a:pPr marL="342900" indent="-342900" algn="just">
                <a:buFont typeface="+mj-lt"/>
                <a:buAutoNum type="arabicParenR"/>
              </a:pPr>
              <a:r>
                <a:rPr lang="en-US" sz="1650" dirty="0">
                  <a:solidFill>
                    <a:schemeClr val="bg1"/>
                  </a:solidFill>
                  <a:latin typeface="Segoe UI Variable Text Semibold" pitchFamily="2" charset="0"/>
                </a:rPr>
                <a:t>Fabricated Metal Products</a:t>
              </a:r>
            </a:p>
            <a:p>
              <a:pPr marL="342900" indent="-342900" algn="just">
                <a:buFont typeface="+mj-lt"/>
                <a:buAutoNum type="arabicParenR"/>
              </a:pPr>
              <a:r>
                <a:rPr lang="en-US" sz="1650" dirty="0">
                  <a:solidFill>
                    <a:schemeClr val="bg1"/>
                  </a:solidFill>
                  <a:latin typeface="Segoe UI Variable Text Semibold" pitchFamily="2" charset="0"/>
                </a:rPr>
                <a:t>Machinery</a:t>
              </a:r>
            </a:p>
            <a:p>
              <a:pPr marL="342900" indent="-342900" algn="just">
                <a:buFont typeface="+mj-lt"/>
                <a:buAutoNum type="arabicParenR"/>
              </a:pPr>
              <a:r>
                <a:rPr lang="en-US" sz="1650" dirty="0">
                  <a:solidFill>
                    <a:schemeClr val="bg1"/>
                  </a:solidFill>
                  <a:latin typeface="Segoe UI Variable Text Semibold" pitchFamily="2" charset="0"/>
                </a:rPr>
                <a:t>Computer and Electronics Products.</a:t>
              </a:r>
              <a:endParaRPr lang="en-US" sz="1650" dirty="0">
                <a:solidFill>
                  <a:schemeClr val="bg1"/>
                </a:solidFill>
              </a:endParaRPr>
            </a:p>
          </p:txBody>
        </p:sp>
        <p:sp>
          <p:nvSpPr>
            <p:cNvPr id="76" name="TextBox 75">
              <a:extLst>
                <a:ext uri="{FF2B5EF4-FFF2-40B4-BE49-F238E27FC236}">
                  <a16:creationId xmlns:a16="http://schemas.microsoft.com/office/drawing/2014/main" id="{2F065C69-E6E0-4D9E-BC4E-042F59A07A0D}"/>
                </a:ext>
              </a:extLst>
            </p:cNvPr>
            <p:cNvSpPr txBox="1"/>
            <p:nvPr/>
          </p:nvSpPr>
          <p:spPr>
            <a:xfrm>
              <a:off x="26664965" y="8382000"/>
              <a:ext cx="5486400" cy="2477601"/>
            </a:xfrm>
            <a:prstGeom prst="rect">
              <a:avLst/>
            </a:prstGeom>
            <a:noFill/>
          </p:spPr>
          <p:txBody>
            <a:bodyPr wrap="square" rtlCol="0">
              <a:spAutoFit/>
            </a:bodyPr>
            <a:lstStyle/>
            <a:p>
              <a:pPr algn="just"/>
              <a:r>
                <a:rPr lang="en-US" sz="1550" i="1" u="sng" dirty="0">
                  <a:solidFill>
                    <a:schemeClr val="bg1"/>
                  </a:solidFill>
                  <a:latin typeface="Segoe UI Variable Text Semibold" pitchFamily="2" charset="0"/>
                </a:rPr>
                <a:t>Figure III:</a:t>
              </a:r>
              <a:r>
                <a:rPr lang="en-US" sz="1550" dirty="0">
                  <a:solidFill>
                    <a:schemeClr val="bg1"/>
                  </a:solidFill>
                  <a:latin typeface="Segoe UI Variable Text Semibold" pitchFamily="2" charset="0"/>
                </a:rPr>
                <a:t> This cluster is from the Total Inventories data set and includes the following industries in the order of the list in the legend, clustered by their standard deviation value:</a:t>
              </a:r>
            </a:p>
            <a:p>
              <a:pPr marL="342900" indent="-342900" algn="just">
                <a:buFont typeface="+mj-lt"/>
                <a:buAutoNum type="arabicParenR"/>
              </a:pPr>
              <a:r>
                <a:rPr lang="en-US" sz="1550" dirty="0">
                  <a:solidFill>
                    <a:schemeClr val="bg1"/>
                  </a:solidFill>
                  <a:latin typeface="Segoe UI Variable Text Semibold" pitchFamily="2" charset="0"/>
                </a:rPr>
                <a:t>Nonmetallic Mineral Products</a:t>
              </a:r>
            </a:p>
            <a:p>
              <a:pPr marL="342900" indent="-342900" algn="just">
                <a:buFont typeface="+mj-lt"/>
                <a:buAutoNum type="arabicParenR"/>
              </a:pPr>
              <a:r>
                <a:rPr lang="en-US" sz="1550" dirty="0">
                  <a:solidFill>
                    <a:schemeClr val="bg1"/>
                  </a:solidFill>
                  <a:latin typeface="Segoe UI Variable Text Semibold" pitchFamily="2" charset="0"/>
                </a:rPr>
                <a:t>Turbines, Generators, and Other Power Transmission Equipment</a:t>
              </a:r>
            </a:p>
            <a:p>
              <a:pPr marL="342900" indent="-342900" algn="just">
                <a:buFont typeface="+mj-lt"/>
                <a:buAutoNum type="arabicParenR"/>
              </a:pPr>
              <a:r>
                <a:rPr lang="en-US" sz="1550" dirty="0">
                  <a:solidFill>
                    <a:schemeClr val="bg1"/>
                  </a:solidFill>
                  <a:latin typeface="Segoe UI Variable Text Semibold" pitchFamily="2" charset="0"/>
                </a:rPr>
                <a:t>Plastic and Rubber Products</a:t>
              </a:r>
            </a:p>
            <a:p>
              <a:pPr marL="342900" indent="-342900" algn="just">
                <a:buFont typeface="+mj-lt"/>
                <a:buAutoNum type="arabicParenR"/>
              </a:pPr>
              <a:r>
                <a:rPr lang="en-US" sz="1550" dirty="0">
                  <a:solidFill>
                    <a:schemeClr val="bg1"/>
                  </a:solidFill>
                  <a:latin typeface="Segoe UI Variable Text Semibold" pitchFamily="2" charset="0"/>
                </a:rPr>
                <a:t>Electrical Equipment, Appliances, and Components </a:t>
              </a:r>
            </a:p>
            <a:p>
              <a:pPr marL="342900" indent="-342900" algn="just">
                <a:buFont typeface="+mj-lt"/>
                <a:buAutoNum type="arabicParenR"/>
              </a:pPr>
              <a:r>
                <a:rPr lang="en-US" sz="1550" dirty="0">
                  <a:solidFill>
                    <a:schemeClr val="bg1"/>
                  </a:solidFill>
                  <a:latin typeface="Segoe UI Variable Text Semibold" pitchFamily="2" charset="0"/>
                </a:rPr>
                <a:t>Mining and Oil and Gas Field Machinery Manufacturing.</a:t>
              </a:r>
              <a:endParaRPr lang="en-US" sz="1550" dirty="0">
                <a:solidFill>
                  <a:schemeClr val="bg1"/>
                </a:solidFill>
              </a:endParaRPr>
            </a:p>
          </p:txBody>
        </p:sp>
        <p:pic>
          <p:nvPicPr>
            <p:cNvPr id="2" name="Picture 1">
              <a:extLst>
                <a:ext uri="{FF2B5EF4-FFF2-40B4-BE49-F238E27FC236}">
                  <a16:creationId xmlns:a16="http://schemas.microsoft.com/office/drawing/2014/main" id="{5A4EA5D4-325D-615E-B03F-033E3F6BB37E}"/>
                </a:ext>
              </a:extLst>
            </p:cNvPr>
            <p:cNvPicPr>
              <a:picLocks noChangeAspect="1"/>
            </p:cNvPicPr>
            <p:nvPr/>
          </p:nvPicPr>
          <p:blipFill>
            <a:blip r:embed="rId6"/>
            <a:stretch>
              <a:fillRect/>
            </a:stretch>
          </p:blipFill>
          <p:spPr>
            <a:xfrm>
              <a:off x="15215400" y="4876800"/>
              <a:ext cx="5486400" cy="3385892"/>
            </a:xfrm>
            <a:prstGeom prst="rect">
              <a:avLst/>
            </a:prstGeom>
          </p:spPr>
        </p:pic>
        <p:pic>
          <p:nvPicPr>
            <p:cNvPr id="4" name="Picture 3">
              <a:extLst>
                <a:ext uri="{FF2B5EF4-FFF2-40B4-BE49-F238E27FC236}">
                  <a16:creationId xmlns:a16="http://schemas.microsoft.com/office/drawing/2014/main" id="{8D8A13B8-E9D3-763D-9791-2D582F98F4ED}"/>
                </a:ext>
              </a:extLst>
            </p:cNvPr>
            <p:cNvPicPr>
              <a:picLocks noChangeAspect="1"/>
            </p:cNvPicPr>
            <p:nvPr/>
          </p:nvPicPr>
          <p:blipFill>
            <a:blip r:embed="rId7"/>
            <a:stretch>
              <a:fillRect/>
            </a:stretch>
          </p:blipFill>
          <p:spPr>
            <a:xfrm>
              <a:off x="20940182" y="4876800"/>
              <a:ext cx="5486400" cy="3385892"/>
            </a:xfrm>
            <a:prstGeom prst="rect">
              <a:avLst/>
            </a:prstGeom>
          </p:spPr>
        </p:pic>
        <p:pic>
          <p:nvPicPr>
            <p:cNvPr id="6" name="Picture 5">
              <a:extLst>
                <a:ext uri="{FF2B5EF4-FFF2-40B4-BE49-F238E27FC236}">
                  <a16:creationId xmlns:a16="http://schemas.microsoft.com/office/drawing/2014/main" id="{344A2E26-0A50-2FCB-062E-5B14912C06CE}"/>
                </a:ext>
              </a:extLst>
            </p:cNvPr>
            <p:cNvPicPr>
              <a:picLocks noChangeAspect="1"/>
            </p:cNvPicPr>
            <p:nvPr/>
          </p:nvPicPr>
          <p:blipFill>
            <a:blip r:embed="rId8"/>
            <a:stretch>
              <a:fillRect/>
            </a:stretch>
          </p:blipFill>
          <p:spPr>
            <a:xfrm>
              <a:off x="26664965" y="4876800"/>
              <a:ext cx="5486400" cy="3385892"/>
            </a:xfrm>
            <a:prstGeom prst="rect">
              <a:avLst/>
            </a:prstGeom>
          </p:spPr>
        </p:pic>
      </p:gr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0.08.14"/>
  <p:tag name="AS_TITLE" val="Aspose.Slides for .NET 4.0 Client Profile"/>
  <p:tag name="AS_VERSION" val="20.8"/>
  <p:tag name="MAKESIGNSTEMPLATE" val="persuadingsapphire|09-2018"/>
</p:tagLst>
</file>

<file path=ppt/theme/theme1.xml><?xml version="1.0" encoding="utf-8"?>
<a:theme xmlns:a="http://schemas.openxmlformats.org/drawingml/2006/main" name="Blank Presentatio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Blank Presentation">
      <a:majorFont>
        <a:latin typeface="Times New Roman"/>
        <a:ea typeface="Arial"/>
        <a:cs typeface="Arial"/>
      </a:majorFont>
      <a:minorFont>
        <a:latin typeface="Times New Roman"/>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11248</TotalTime>
  <Words>1499</Words>
  <Application>Microsoft Office PowerPoint</Application>
  <PresentationFormat>Custom</PresentationFormat>
  <Paragraphs>67</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Imprint MT Shadow</vt:lpstr>
      <vt:lpstr>Libre Baskerville</vt:lpstr>
      <vt:lpstr>Times New Roman</vt:lpstr>
      <vt:lpstr>Segoe UI Variable Text Semibold</vt:lpstr>
      <vt:lpstr>Segoe UI Variable Display Light</vt:lpstr>
      <vt:lpstr>Arial</vt:lpstr>
      <vt:lpstr>Blank Presentation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to make a scientific poster</dc:title>
  <dc:subject>Free Poster Presentation Example</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Will Davis</cp:lastModifiedBy>
  <cp:revision>299</cp:revision>
  <cp:lastPrinted>2006-11-15T16:04:57Z</cp:lastPrinted>
  <dcterms:modified xsi:type="dcterms:W3CDTF">2022-05-05T00:23:10Z</dcterms:modified>
  <cp:category>templates for scientific poster</cp:category>
</cp:coreProperties>
</file>