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media/image1.jpeg" ContentType="image/jpeg"/>
  <Override PartName="/ppt/media/image2.jpeg" ContentType="image/jpeg"/>
  <Override PartName="/ppt/theme/theme2.xml" ContentType="application/vnd.openxmlformats-officedocument.theme+xml"/>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FFFFFF"/>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FFFFFF"/>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FFFFFF"/>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FFFFFF"/>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FFFFFF"/>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FFFFFF"/>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FFFFFF"/>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FFFFFF"/>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FFFFFF"/>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p:nvPr>
            <p:ph type="sldImg"/>
          </p:nvPr>
        </p:nvSpPr>
        <p:spPr>
          <a:xfrm>
            <a:off x="1143000" y="685800"/>
            <a:ext cx="4572000" cy="3429000"/>
          </a:xfrm>
          <a:prstGeom prst="rect">
            <a:avLst/>
          </a:prstGeom>
        </p:spPr>
        <p:txBody>
          <a:bodyPr/>
          <a:lstStyle/>
          <a:p>
            <a:pPr/>
          </a:p>
        </p:txBody>
      </p:sp>
      <p:sp>
        <p:nvSpPr>
          <p:cNvPr id="196" name="Shape 1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pic>
        <p:nvPicPr>
          <p:cNvPr id="12" name="privacy-lock.jpg"/>
          <p:cNvPicPr>
            <a:picLocks noChangeAspect="1"/>
          </p:cNvPicPr>
          <p:nvPr/>
        </p:nvPicPr>
        <p:blipFill>
          <a:blip r:embed="rId2">
            <a:alphaModFix amt="12599"/>
            <a:extLst/>
          </a:blip>
          <a:stretch>
            <a:fillRect/>
          </a:stretch>
        </p:blipFill>
        <p:spPr>
          <a:xfrm>
            <a:off x="-1782783" y="66415"/>
            <a:ext cx="16570366" cy="9315235"/>
          </a:xfrm>
          <a:prstGeom prst="rect">
            <a:avLst/>
          </a:prstGeom>
          <a:ln w="12700">
            <a:miter lim="400000"/>
          </a:ln>
        </p:spPr>
      </p:pic>
      <p:sp>
        <p:nvSpPr>
          <p:cNvPr id="13" name="Shape 13"/>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4" name="Shape 1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5" name="Shape 1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latin typeface="Geneva"/>
                <a:ea typeface="Geneva"/>
                <a:cs typeface="Geneva"/>
                <a:sym typeface="Geneva"/>
              </a:defRPr>
            </a:lvl1pPr>
            <a:lvl2pPr marL="0" indent="228600">
              <a:lnSpc>
                <a:spcPct val="80000"/>
              </a:lnSpc>
              <a:spcBef>
                <a:spcPts val="2300"/>
              </a:spcBef>
              <a:buClrTx/>
              <a:buSzTx/>
              <a:buFontTx/>
              <a:buNone/>
              <a:defRPr cap="all" sz="5400">
                <a:latin typeface="Geneva"/>
                <a:ea typeface="Geneva"/>
                <a:cs typeface="Geneva"/>
                <a:sym typeface="Geneva"/>
              </a:defRPr>
            </a:lvl2pPr>
            <a:lvl3pPr marL="0" indent="457200">
              <a:lnSpc>
                <a:spcPct val="80000"/>
              </a:lnSpc>
              <a:spcBef>
                <a:spcPts val="2300"/>
              </a:spcBef>
              <a:buClrTx/>
              <a:buSzTx/>
              <a:buFontTx/>
              <a:buNone/>
              <a:defRPr cap="all" sz="5400">
                <a:latin typeface="Geneva"/>
                <a:ea typeface="Geneva"/>
                <a:cs typeface="Geneva"/>
                <a:sym typeface="Geneva"/>
              </a:defRPr>
            </a:lvl3pPr>
            <a:lvl4pPr marL="0" indent="685800">
              <a:lnSpc>
                <a:spcPct val="80000"/>
              </a:lnSpc>
              <a:spcBef>
                <a:spcPts val="2300"/>
              </a:spcBef>
              <a:buClrTx/>
              <a:buSzTx/>
              <a:buFontTx/>
              <a:buNone/>
              <a:defRPr cap="all" sz="5400">
                <a:latin typeface="Geneva"/>
                <a:ea typeface="Geneva"/>
                <a:cs typeface="Geneva"/>
                <a:sym typeface="Geneva"/>
              </a:defRPr>
            </a:lvl4pPr>
            <a:lvl5pPr marL="0" indent="914400">
              <a:lnSpc>
                <a:spcPct val="80000"/>
              </a:lnSpc>
              <a:spcBef>
                <a:spcPts val="2300"/>
              </a:spcBef>
              <a:buClrTx/>
              <a:buSzTx/>
              <a:buFontTx/>
              <a:buNone/>
              <a:defRPr cap="all" sz="5400">
                <a:latin typeface="Geneva"/>
                <a:ea typeface="Geneva"/>
                <a:cs typeface="Geneva"/>
                <a:sym typeface="Geneva"/>
              </a:defRPr>
            </a:lvl5p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102" name="Shape 10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solidFill>
                  <a:schemeClr val="accent1"/>
                </a:solidFill>
                <a:latin typeface="+mn-lt"/>
                <a:ea typeface="+mn-ea"/>
                <a:cs typeface="+mn-cs"/>
                <a:sym typeface="DIN Alternate"/>
              </a:defRPr>
            </a:lvl1pPr>
          </a:lstStyle>
          <a:p>
            <a:pPr/>
            <a:r>
              <a:t>Text</a:t>
            </a:r>
          </a:p>
        </p:txBody>
      </p:sp>
      <p:sp>
        <p:nvSpPr>
          <p:cNvPr id="103" name="Shape 103"/>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104" name="Shape 104"/>
          <p:cNvSpPr/>
          <p:nvPr>
            <p:ph type="title"/>
          </p:nvPr>
        </p:nvSpPr>
        <p:spPr>
          <a:xfrm>
            <a:off x="406400" y="1536700"/>
            <a:ext cx="6299200" cy="723900"/>
          </a:xfrm>
          <a:prstGeom prst="rect">
            <a:avLst/>
          </a:prstGeom>
        </p:spPr>
        <p:txBody>
          <a:bodyPr/>
          <a:lstStyle/>
          <a:p>
            <a:pPr/>
            <a:r>
              <a:t>Title Text</a:t>
            </a:r>
          </a:p>
        </p:txBody>
      </p:sp>
      <p:sp>
        <p:nvSpPr>
          <p:cNvPr id="105" name="Shape 105"/>
          <p:cNvSpPr/>
          <p:nvPr>
            <p:ph type="body" sz="half" idx="1"/>
          </p:nvPr>
        </p:nvSpPr>
        <p:spPr>
          <a:xfrm>
            <a:off x="406400" y="2743200"/>
            <a:ext cx="6299200" cy="6108700"/>
          </a:xfrm>
          <a:prstGeom prst="rect">
            <a:avLst/>
          </a:prstGeom>
        </p:spPr>
        <p:txBody>
          <a:bodyPr/>
          <a:lstStyle>
            <a:lvl1pPr>
              <a:spcBef>
                <a:spcPts val="2800"/>
              </a:spcBef>
              <a:buClr>
                <a:schemeClr val="accent1"/>
              </a:buClr>
              <a:buChar char="▸"/>
              <a:defRPr sz="2800"/>
            </a:lvl1pPr>
            <a:lvl2pPr>
              <a:spcBef>
                <a:spcPts val="2800"/>
              </a:spcBef>
              <a:buClr>
                <a:schemeClr val="accent1"/>
              </a:buClr>
              <a:buChar char="▸"/>
              <a:defRPr sz="2800"/>
            </a:lvl2pPr>
            <a:lvl3pPr>
              <a:spcBef>
                <a:spcPts val="2800"/>
              </a:spcBef>
              <a:buClr>
                <a:schemeClr val="accent1"/>
              </a:buClr>
              <a:buChar char="▸"/>
              <a:defRPr sz="2800"/>
            </a:lvl3pPr>
            <a:lvl4pPr>
              <a:spcBef>
                <a:spcPts val="2800"/>
              </a:spcBef>
              <a:buClr>
                <a:schemeClr val="accent1"/>
              </a:buClr>
              <a:buChar char="▸"/>
              <a:defRPr sz="2800"/>
            </a:lvl4pPr>
            <a:lvl5pPr>
              <a:spcBef>
                <a:spcPts val="2800"/>
              </a:spcBef>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106" name="Shape 10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copy 1">
    <p:bg>
      <p:bgPr>
        <a:solidFill>
          <a:srgbClr val="222222"/>
        </a:solidFill>
      </p:bgPr>
    </p:bg>
    <p:spTree>
      <p:nvGrpSpPr>
        <p:cNvPr id="1" name=""/>
        <p:cNvGrpSpPr/>
        <p:nvPr/>
      </p:nvGrpSpPr>
      <p:grpSpPr>
        <a:xfrm>
          <a:off x="0" y="0"/>
          <a:ext cx="0" cy="0"/>
          <a:chOff x="0" y="0"/>
          <a:chExt cx="0" cy="0"/>
        </a:xfrm>
      </p:grpSpPr>
      <p:sp>
        <p:nvSpPr>
          <p:cNvPr id="113" name="Shape 113"/>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solidFill>
                  <a:schemeClr val="accent1"/>
                </a:solidFill>
                <a:latin typeface="+mn-lt"/>
                <a:ea typeface="+mn-ea"/>
                <a:cs typeface="+mn-cs"/>
                <a:sym typeface="DIN Alternate"/>
              </a:defRPr>
            </a:lvl1pPr>
          </a:lstStyle>
          <a:p>
            <a:pPr/>
            <a:r>
              <a:t>Text</a:t>
            </a:r>
          </a:p>
        </p:txBody>
      </p:sp>
      <p:sp>
        <p:nvSpPr>
          <p:cNvPr id="114" name="Shape 114"/>
          <p:cNvSpPr/>
          <p:nvPr>
            <p:ph type="pic" idx="14"/>
          </p:nvPr>
        </p:nvSpPr>
        <p:spPr>
          <a:xfrm>
            <a:off x="-109340" y="2075034"/>
            <a:ext cx="12981827" cy="7409692"/>
          </a:xfrm>
          <a:prstGeom prst="rect">
            <a:avLst/>
          </a:prstGeom>
        </p:spPr>
        <p:txBody>
          <a:bodyPr lIns="91439" tIns="45719" rIns="91439" bIns="45719">
            <a:noAutofit/>
          </a:bodyPr>
          <a:lstStyle/>
          <a:p>
            <a:pPr/>
          </a:p>
        </p:txBody>
      </p:sp>
      <p:sp>
        <p:nvSpPr>
          <p:cNvPr id="115" name="Shape 115"/>
          <p:cNvSpPr/>
          <p:nvPr>
            <p:ph type="title"/>
          </p:nvPr>
        </p:nvSpPr>
        <p:spPr>
          <a:xfrm>
            <a:off x="406400" y="1536700"/>
            <a:ext cx="6299200" cy="723900"/>
          </a:xfrm>
          <a:prstGeom prst="rect">
            <a:avLst/>
          </a:prstGeom>
        </p:spPr>
        <p:txBody>
          <a:bodyPr/>
          <a:lstStyle/>
          <a:p>
            <a:pPr/>
            <a:r>
              <a:t>Title Text</a:t>
            </a:r>
          </a:p>
        </p:txBody>
      </p:sp>
      <p:sp>
        <p:nvSpPr>
          <p:cNvPr id="116" name="Shape 116"/>
          <p:cNvSpPr/>
          <p:nvPr>
            <p:ph type="body" sz="half" idx="1"/>
          </p:nvPr>
        </p:nvSpPr>
        <p:spPr>
          <a:xfrm>
            <a:off x="406400" y="2381250"/>
            <a:ext cx="6299200" cy="6108701"/>
          </a:xfrm>
          <a:prstGeom prst="rect">
            <a:avLst/>
          </a:prstGeom>
        </p:spPr>
        <p:txBody>
          <a:bodyPr/>
          <a:lstStyle>
            <a:lvl1pPr>
              <a:spcBef>
                <a:spcPts val="2800"/>
              </a:spcBef>
              <a:buClr>
                <a:schemeClr val="accent1"/>
              </a:buClr>
              <a:buChar char="▸"/>
              <a:defRPr sz="2800"/>
            </a:lvl1pPr>
            <a:lvl2pPr>
              <a:spcBef>
                <a:spcPts val="2800"/>
              </a:spcBef>
              <a:buClr>
                <a:schemeClr val="accent1"/>
              </a:buClr>
              <a:buChar char="▸"/>
              <a:defRPr sz="2800"/>
            </a:lvl2pPr>
            <a:lvl3pPr>
              <a:spcBef>
                <a:spcPts val="2800"/>
              </a:spcBef>
              <a:buClr>
                <a:schemeClr val="accent1"/>
              </a:buClr>
              <a:buChar char="▸"/>
              <a:defRPr sz="2800"/>
            </a:lvl3pPr>
            <a:lvl4pPr>
              <a:spcBef>
                <a:spcPts val="2800"/>
              </a:spcBef>
              <a:buClr>
                <a:schemeClr val="accent1"/>
              </a:buClr>
              <a:buChar char="▸"/>
              <a:defRPr sz="2800"/>
            </a:lvl4pPr>
            <a:lvl5pPr>
              <a:spcBef>
                <a:spcPts val="2800"/>
              </a:spcBef>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117" name="Shape 1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copy">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24" name="Shape 124"/>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solidFill>
                  <a:schemeClr val="accent1"/>
                </a:solidFill>
                <a:latin typeface="+mn-lt"/>
                <a:ea typeface="+mn-ea"/>
                <a:cs typeface="+mn-cs"/>
                <a:sym typeface="DIN Alternate"/>
              </a:defRPr>
            </a:lvl1pPr>
          </a:lstStyle>
          <a:p>
            <a:pPr/>
            <a:r>
              <a:t>Text</a:t>
            </a:r>
          </a:p>
        </p:txBody>
      </p:sp>
      <p:sp>
        <p:nvSpPr>
          <p:cNvPr id="125" name="Shape 125"/>
          <p:cNvSpPr/>
          <p:nvPr>
            <p:ph type="title"/>
          </p:nvPr>
        </p:nvSpPr>
        <p:spPr>
          <a:xfrm>
            <a:off x="406400" y="1072183"/>
            <a:ext cx="6299200" cy="723901"/>
          </a:xfrm>
          <a:prstGeom prst="rect">
            <a:avLst/>
          </a:prstGeom>
        </p:spPr>
        <p:txBody>
          <a:bodyPr/>
          <a:lstStyle/>
          <a:p>
            <a:pPr/>
            <a:r>
              <a:t>Title Text</a:t>
            </a:r>
          </a:p>
        </p:txBody>
      </p:sp>
      <p:sp>
        <p:nvSpPr>
          <p:cNvPr id="126" name="Shape 126"/>
          <p:cNvSpPr/>
          <p:nvPr>
            <p:ph type="body" sz="half" idx="1"/>
          </p:nvPr>
        </p:nvSpPr>
        <p:spPr>
          <a:xfrm>
            <a:off x="406400" y="2743200"/>
            <a:ext cx="6299200" cy="6108700"/>
          </a:xfrm>
          <a:prstGeom prst="rect">
            <a:avLst/>
          </a:prstGeom>
        </p:spPr>
        <p:txBody>
          <a:bodyPr/>
          <a:lstStyle>
            <a:lvl1pPr>
              <a:spcBef>
                <a:spcPts val="2800"/>
              </a:spcBef>
              <a:buClr>
                <a:schemeClr val="accent1"/>
              </a:buClr>
              <a:buChar char="▸"/>
              <a:defRPr sz="2800"/>
            </a:lvl1pPr>
            <a:lvl2pPr>
              <a:spcBef>
                <a:spcPts val="2800"/>
              </a:spcBef>
              <a:buClr>
                <a:schemeClr val="accent1"/>
              </a:buClr>
              <a:buChar char="▸"/>
              <a:defRPr sz="2800"/>
            </a:lvl2pPr>
            <a:lvl3pPr>
              <a:spcBef>
                <a:spcPts val="2800"/>
              </a:spcBef>
              <a:buClr>
                <a:schemeClr val="accent1"/>
              </a:buClr>
              <a:buChar char="▸"/>
              <a:defRPr sz="2800"/>
            </a:lvl3pPr>
            <a:lvl4pPr>
              <a:spcBef>
                <a:spcPts val="2800"/>
              </a:spcBef>
              <a:buClr>
                <a:schemeClr val="accent1"/>
              </a:buClr>
              <a:buChar char="▸"/>
              <a:defRPr sz="2800"/>
            </a:lvl4pPr>
            <a:lvl5pPr>
              <a:spcBef>
                <a:spcPts val="2800"/>
              </a:spcBef>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127" name="Shape 12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34" name="Shape 134"/>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solidFill>
                  <a:schemeClr val="accent1"/>
                </a:solidFill>
                <a:latin typeface="+mn-lt"/>
                <a:ea typeface="+mn-ea"/>
                <a:cs typeface="+mn-cs"/>
                <a:sym typeface="DIN Alternate"/>
              </a:defRPr>
            </a:lvl1pPr>
          </a:lstStyle>
          <a:p>
            <a:pPr/>
            <a:r>
              <a:t>Text</a:t>
            </a:r>
          </a:p>
        </p:txBody>
      </p:sp>
      <p:sp>
        <p:nvSpPr>
          <p:cNvPr id="135" name="Shape 135"/>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36" name="Shape 13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Photo - 3 Up">
    <p:bg>
      <p:bgPr>
        <a:solidFill>
          <a:srgbClr val="222222"/>
        </a:solidFill>
      </p:bgPr>
    </p:bg>
    <p:spTree>
      <p:nvGrpSpPr>
        <p:cNvPr id="1" name=""/>
        <p:cNvGrpSpPr/>
        <p:nvPr/>
      </p:nvGrpSpPr>
      <p:grpSpPr>
        <a:xfrm>
          <a:off x="0" y="0"/>
          <a:ext cx="0" cy="0"/>
          <a:chOff x="0" y="0"/>
          <a:chExt cx="0" cy="0"/>
        </a:xfrm>
      </p:grpSpPr>
      <p:sp>
        <p:nvSpPr>
          <p:cNvPr id="143" name="Shape 143"/>
          <p:cNvSpPr/>
          <p:nvPr>
            <p:ph type="pic" sz="half" idx="13"/>
          </p:nvPr>
        </p:nvSpPr>
        <p:spPr>
          <a:xfrm>
            <a:off x="6502400" y="-6350"/>
            <a:ext cx="6502400" cy="4864100"/>
          </a:xfrm>
          <a:prstGeom prst="rect">
            <a:avLst/>
          </a:prstGeom>
        </p:spPr>
        <p:txBody>
          <a:bodyPr lIns="91439" tIns="45719" rIns="91439" bIns="45719">
            <a:noAutofit/>
          </a:bodyPr>
          <a:lstStyle/>
          <a:p>
            <a:pPr/>
          </a:p>
        </p:txBody>
      </p:sp>
      <p:sp>
        <p:nvSpPr>
          <p:cNvPr id="144" name="Shape 144"/>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45" name="Shape 145"/>
          <p:cNvSpPr/>
          <p:nvPr>
            <p:ph type="pic" idx="15"/>
          </p:nvPr>
        </p:nvSpPr>
        <p:spPr>
          <a:xfrm>
            <a:off x="0" y="0"/>
            <a:ext cx="6468534" cy="9753600"/>
          </a:xfrm>
          <a:prstGeom prst="rect">
            <a:avLst/>
          </a:prstGeom>
        </p:spPr>
        <p:txBody>
          <a:bodyPr lIns="91439" tIns="45719" rIns="91439" bIns="45719">
            <a:noAutofit/>
          </a:bodyPr>
          <a:lstStyle/>
          <a:p>
            <a:pPr/>
          </a:p>
        </p:txBody>
      </p:sp>
      <p:sp>
        <p:nvSpPr>
          <p:cNvPr id="146" name="Shape 14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53" name="Shape 153"/>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latin typeface="DIN Condensed"/>
                <a:ea typeface="DIN Condensed"/>
                <a:cs typeface="DIN Condensed"/>
                <a:sym typeface="DIN Condensed"/>
              </a:defRPr>
            </a:pPr>
          </a:p>
        </p:txBody>
      </p:sp>
      <p:sp>
        <p:nvSpPr>
          <p:cNvPr id="154" name="Shape 154"/>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latin typeface="DIN Condensed"/>
                <a:ea typeface="DIN Condensed"/>
                <a:cs typeface="DIN Condensed"/>
                <a:sym typeface="DIN Condensed"/>
              </a:defRPr>
            </a:lvl1pPr>
          </a:lstStyle>
          <a:p>
            <a:pPr/>
            <a:r>
              <a:t>Type a quote here.</a:t>
            </a:r>
          </a:p>
        </p:txBody>
      </p:sp>
      <p:sp>
        <p:nvSpPr>
          <p:cNvPr id="155" name="Shape 155"/>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solidFill>
                  <a:srgbClr val="838787"/>
                </a:solidFill>
                <a:latin typeface="DIN Condensed"/>
                <a:ea typeface="DIN Condensed"/>
                <a:cs typeface="DIN Condensed"/>
                <a:sym typeface="DIN Condensed"/>
              </a:defRPr>
            </a:lvl1pPr>
          </a:lstStyle>
          <a:p>
            <a:pPr/>
            <a:r>
              <a:t>Johnny Appleseed</a:t>
            </a:r>
          </a:p>
        </p:txBody>
      </p:sp>
      <p:sp>
        <p:nvSpPr>
          <p:cNvPr id="156" name="Shape 156"/>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solidFill>
                  <a:schemeClr val="accent1"/>
                </a:solidFill>
                <a:latin typeface="+mn-lt"/>
                <a:ea typeface="+mn-ea"/>
                <a:cs typeface="+mn-cs"/>
                <a:sym typeface="DIN Alternate"/>
              </a:defRPr>
            </a:lvl1pPr>
          </a:lstStyle>
          <a:p>
            <a:pPr/>
            <a:r>
              <a:t>Text</a:t>
            </a:r>
          </a:p>
        </p:txBody>
      </p:sp>
      <p:sp>
        <p:nvSpPr>
          <p:cNvPr id="157" name="Shape 1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64" name="Shape 164"/>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latin typeface="DIN Condensed"/>
                <a:ea typeface="DIN Condensed"/>
                <a:cs typeface="DIN Condensed"/>
                <a:sym typeface="DIN Condensed"/>
              </a:defRPr>
            </a:lvl1pPr>
          </a:lstStyle>
          <a:p>
            <a:pPr/>
            <a:r>
              <a:t>Type a quote here.</a:t>
            </a:r>
          </a:p>
        </p:txBody>
      </p:sp>
      <p:sp>
        <p:nvSpPr>
          <p:cNvPr id="165" name="Shape 165"/>
          <p:cNvSpPr/>
          <p:nvPr>
            <p:ph type="pic" idx="14"/>
          </p:nvPr>
        </p:nvSpPr>
        <p:spPr>
          <a:xfrm>
            <a:off x="-330200" y="0"/>
            <a:ext cx="5486400" cy="9753600"/>
          </a:xfrm>
          <a:prstGeom prst="rect">
            <a:avLst/>
          </a:prstGeom>
        </p:spPr>
        <p:txBody>
          <a:bodyPr lIns="91439" tIns="45719" rIns="91439" bIns="45719">
            <a:noAutofit/>
          </a:bodyPr>
          <a:lstStyle/>
          <a:p>
            <a:pPr/>
          </a:p>
        </p:txBody>
      </p:sp>
      <p:sp>
        <p:nvSpPr>
          <p:cNvPr id="166" name="Shape 166"/>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DIN Condensed"/>
                <a:ea typeface="DIN Condensed"/>
                <a:cs typeface="DIN Condensed"/>
                <a:sym typeface="DIN Condensed"/>
              </a:defRPr>
            </a:lvl1pPr>
          </a:lstStyle>
          <a:p>
            <a:pPr/>
            <a:r>
              <a:t>Johnny Appleseed</a:t>
            </a:r>
          </a:p>
        </p:txBody>
      </p:sp>
      <p:sp>
        <p:nvSpPr>
          <p:cNvPr id="167" name="Shape 1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74" name="Shape 174"/>
          <p:cNvSpPr/>
          <p:nvPr>
            <p:ph type="pic" idx="13"/>
          </p:nvPr>
        </p:nvSpPr>
        <p:spPr>
          <a:xfrm>
            <a:off x="88900" y="0"/>
            <a:ext cx="13004800" cy="9753600"/>
          </a:xfrm>
          <a:prstGeom prst="rect">
            <a:avLst/>
          </a:prstGeom>
        </p:spPr>
        <p:txBody>
          <a:bodyPr lIns="91439" tIns="45719" rIns="91439" bIns="45719">
            <a:noAutofit/>
          </a:bodyPr>
          <a:lstStyle/>
          <a:p>
            <a:pPr/>
          </a:p>
        </p:txBody>
      </p:sp>
      <p:sp>
        <p:nvSpPr>
          <p:cNvPr id="175" name="Shape 1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82" name="Shape 1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89" name="Shape 18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3" name="Shape 23"/>
          <p:cNvSpPr/>
          <p:nvPr>
            <p:ph type="pic" idx="13"/>
          </p:nvPr>
        </p:nvSpPr>
        <p:spPr>
          <a:xfrm>
            <a:off x="0" y="0"/>
            <a:ext cx="13004800" cy="9753600"/>
          </a:xfrm>
          <a:prstGeom prst="rect">
            <a:avLst/>
          </a:prstGeom>
        </p:spPr>
        <p:txBody>
          <a:bodyPr lIns="91439" tIns="45719" rIns="91439" bIns="45719">
            <a:noAutofit/>
          </a:bodyPr>
          <a:lstStyle/>
          <a:p>
            <a:pPr/>
          </a:p>
        </p:txBody>
      </p:sp>
      <p:sp>
        <p:nvSpPr>
          <p:cNvPr id="24" name="Shape 24"/>
          <p:cNvSpPr/>
          <p:nvPr>
            <p:ph type="body" sz="quarter" idx="14"/>
          </p:nvPr>
        </p:nvSpPr>
        <p:spPr>
          <a:xfrm flipV="1">
            <a:off x="406400" y="6140894"/>
            <a:ext cx="12192000" cy="263"/>
          </a:xfrm>
          <a:prstGeom prst="line">
            <a:avLst/>
          </a:prstGeom>
          <a:ln w="38100">
            <a:solidFill>
              <a:srgbClr val="FFFFFF"/>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5" name="Shape 25"/>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6" name="Shape 26"/>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latin typeface="Geneva"/>
                <a:ea typeface="Geneva"/>
                <a:cs typeface="Geneva"/>
                <a:sym typeface="Geneva"/>
              </a:defRPr>
            </a:lvl1pPr>
            <a:lvl2pPr marL="0" indent="228600">
              <a:lnSpc>
                <a:spcPct val="80000"/>
              </a:lnSpc>
              <a:spcBef>
                <a:spcPts val="2300"/>
              </a:spcBef>
              <a:buClrTx/>
              <a:buSzTx/>
              <a:buFontTx/>
              <a:buNone/>
              <a:defRPr cap="all" sz="5400">
                <a:latin typeface="Geneva"/>
                <a:ea typeface="Geneva"/>
                <a:cs typeface="Geneva"/>
                <a:sym typeface="Geneva"/>
              </a:defRPr>
            </a:lvl2pPr>
            <a:lvl3pPr marL="0" indent="457200">
              <a:lnSpc>
                <a:spcPct val="80000"/>
              </a:lnSpc>
              <a:spcBef>
                <a:spcPts val="2300"/>
              </a:spcBef>
              <a:buClrTx/>
              <a:buSzTx/>
              <a:buFontTx/>
              <a:buNone/>
              <a:defRPr cap="all" sz="5400">
                <a:latin typeface="Geneva"/>
                <a:ea typeface="Geneva"/>
                <a:cs typeface="Geneva"/>
                <a:sym typeface="Geneva"/>
              </a:defRPr>
            </a:lvl3pPr>
            <a:lvl4pPr marL="0" indent="685800">
              <a:lnSpc>
                <a:spcPct val="80000"/>
              </a:lnSpc>
              <a:spcBef>
                <a:spcPts val="2300"/>
              </a:spcBef>
              <a:buClrTx/>
              <a:buSzTx/>
              <a:buFontTx/>
              <a:buNone/>
              <a:defRPr cap="all" sz="5400">
                <a:latin typeface="Geneva"/>
                <a:ea typeface="Geneva"/>
                <a:cs typeface="Geneva"/>
                <a:sym typeface="Geneva"/>
              </a:defRPr>
            </a:lvl4pPr>
            <a:lvl5pPr marL="0" indent="914400">
              <a:lnSpc>
                <a:spcPct val="80000"/>
              </a:lnSpc>
              <a:spcBef>
                <a:spcPts val="2300"/>
              </a:spcBef>
              <a:buClrTx/>
              <a:buSzTx/>
              <a:buFontTx/>
              <a:buNone/>
              <a:defRPr cap="all" sz="5400">
                <a:latin typeface="Geneva"/>
                <a:ea typeface="Geneva"/>
                <a:cs typeface="Geneva"/>
                <a:sym typeface="Geneva"/>
              </a:defRPr>
            </a:lvl5pPr>
          </a:lstStyle>
          <a:p>
            <a:pPr/>
            <a:r>
              <a:t>Body Level One</a:t>
            </a:r>
          </a:p>
          <a:p>
            <a:pPr lvl="1"/>
            <a:r>
              <a:t>Body Level Two</a:t>
            </a:r>
          </a:p>
          <a:p>
            <a:pPr lvl="2"/>
            <a:r>
              <a:t>Body Level Three</a:t>
            </a:r>
          </a:p>
          <a:p>
            <a:pPr lvl="3"/>
            <a:r>
              <a:t>Body Level Four</a:t>
            </a:r>
          </a:p>
          <a:p>
            <a:pPr lvl="4"/>
            <a:r>
              <a:t>Body Level Five</a:t>
            </a:r>
          </a:p>
        </p:txBody>
      </p:sp>
      <p:sp>
        <p:nvSpPr>
          <p:cNvPr id="27" name="Shape 27"/>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4" name="Shape 34"/>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5" name="Shape 35"/>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6" name="Shape 36"/>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latin typeface="Geneva"/>
                <a:ea typeface="Geneva"/>
                <a:cs typeface="Geneva"/>
                <a:sym typeface="Geneva"/>
              </a:defRPr>
            </a:lvl1pPr>
            <a:lvl2pPr marL="0" indent="228600">
              <a:lnSpc>
                <a:spcPct val="80000"/>
              </a:lnSpc>
              <a:spcBef>
                <a:spcPts val="2300"/>
              </a:spcBef>
              <a:buClrTx/>
              <a:buSzTx/>
              <a:buFontTx/>
              <a:buNone/>
              <a:defRPr cap="all" sz="5400">
                <a:latin typeface="Geneva"/>
                <a:ea typeface="Geneva"/>
                <a:cs typeface="Geneva"/>
                <a:sym typeface="Geneva"/>
              </a:defRPr>
            </a:lvl2pPr>
            <a:lvl3pPr marL="0" indent="457200">
              <a:lnSpc>
                <a:spcPct val="80000"/>
              </a:lnSpc>
              <a:spcBef>
                <a:spcPts val="2300"/>
              </a:spcBef>
              <a:buClrTx/>
              <a:buSzTx/>
              <a:buFontTx/>
              <a:buNone/>
              <a:defRPr cap="all" sz="5400">
                <a:latin typeface="Geneva"/>
                <a:ea typeface="Geneva"/>
                <a:cs typeface="Geneva"/>
                <a:sym typeface="Geneva"/>
              </a:defRPr>
            </a:lvl3pPr>
            <a:lvl4pPr marL="0" indent="685800">
              <a:lnSpc>
                <a:spcPct val="80000"/>
              </a:lnSpc>
              <a:spcBef>
                <a:spcPts val="2300"/>
              </a:spcBef>
              <a:buClrTx/>
              <a:buSzTx/>
              <a:buFontTx/>
              <a:buNone/>
              <a:defRPr cap="all" sz="5400">
                <a:latin typeface="Geneva"/>
                <a:ea typeface="Geneva"/>
                <a:cs typeface="Geneva"/>
                <a:sym typeface="Geneva"/>
              </a:defRPr>
            </a:lvl4pPr>
            <a:lvl5pPr marL="0" indent="914400">
              <a:lnSpc>
                <a:spcPct val="80000"/>
              </a:lnSpc>
              <a:spcBef>
                <a:spcPts val="2300"/>
              </a:spcBef>
              <a:buClrTx/>
              <a:buSzTx/>
              <a:buFontTx/>
              <a:buNone/>
              <a:defRPr cap="all" sz="5400">
                <a:latin typeface="Geneva"/>
                <a:ea typeface="Geneva"/>
                <a:cs typeface="Geneva"/>
                <a:sym typeface="Geneva"/>
              </a:defRPr>
            </a:lvl5pPr>
          </a:lstStyle>
          <a:p>
            <a:pPr/>
            <a:r>
              <a:t>Body Level One</a:t>
            </a:r>
          </a:p>
          <a:p>
            <a:pPr lvl="1"/>
            <a:r>
              <a:t>Body Level Two</a:t>
            </a:r>
          </a:p>
          <a:p>
            <a:pPr lvl="2"/>
            <a:r>
              <a:t>Body Level Three</a:t>
            </a:r>
          </a:p>
          <a:p>
            <a:pPr lvl="3"/>
            <a:r>
              <a:t>Body Level Four</a:t>
            </a:r>
          </a:p>
          <a:p>
            <a:pPr lvl="4"/>
            <a:r>
              <a:t>Body Level Five</a:t>
            </a:r>
          </a:p>
        </p:txBody>
      </p:sp>
      <p:sp>
        <p:nvSpPr>
          <p:cNvPr id="37" name="Shape 37"/>
          <p:cNvSpPr/>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4" name="Shape 44"/>
          <p:cNvSpPr/>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5" name="Shape 4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2" name="Shape 52"/>
          <p:cNvSpPr/>
          <p:nvPr/>
        </p:nvSpPr>
        <p:spPr>
          <a:xfrm flipV="1">
            <a:off x="5524500" y="61029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3" name="Shape 53"/>
          <p:cNvSpPr/>
          <p:nvPr>
            <p:ph type="pic" idx="13"/>
          </p:nvPr>
        </p:nvSpPr>
        <p:spPr>
          <a:xfrm>
            <a:off x="0" y="177799"/>
            <a:ext cx="5486400" cy="9753601"/>
          </a:xfrm>
          <a:prstGeom prst="rect">
            <a:avLst/>
          </a:prstGeom>
        </p:spPr>
        <p:txBody>
          <a:bodyPr lIns="91439" tIns="45719" rIns="91439" bIns="45719">
            <a:noAutofit/>
          </a:bodyPr>
          <a:lstStyle/>
          <a:p>
            <a:pPr/>
          </a:p>
        </p:txBody>
      </p:sp>
      <p:sp>
        <p:nvSpPr>
          <p:cNvPr id="54" name="Shape 54"/>
          <p:cNvSpPr/>
          <p:nvPr>
            <p:ph type="title"/>
          </p:nvPr>
        </p:nvSpPr>
        <p:spPr>
          <a:xfrm>
            <a:off x="5524499" y="3841749"/>
            <a:ext cx="6705601" cy="1938020"/>
          </a:xfrm>
          <a:prstGeom prst="rect">
            <a:avLst/>
          </a:prstGeom>
        </p:spPr>
        <p:txBody>
          <a:bodyPr/>
          <a:lstStyle>
            <a:lvl1pPr>
              <a:spcBef>
                <a:spcPts val="0"/>
              </a:spcBef>
              <a:defRPr sz="17000"/>
            </a:lvl1pPr>
          </a:lstStyle>
          <a:p>
            <a:pPr/>
            <a:r>
              <a:t>Title Text</a:t>
            </a:r>
          </a:p>
        </p:txBody>
      </p:sp>
      <p:sp>
        <p:nvSpPr>
          <p:cNvPr id="55" name="Shape 55"/>
          <p:cNvSpPr/>
          <p:nvPr>
            <p:ph type="body" sz="quarter" idx="1"/>
          </p:nvPr>
        </p:nvSpPr>
        <p:spPr>
          <a:xfrm>
            <a:off x="5524500" y="6426200"/>
            <a:ext cx="6705600" cy="1803400"/>
          </a:xfrm>
          <a:prstGeom prst="rect">
            <a:avLst/>
          </a:prstGeom>
        </p:spPr>
        <p:txBody>
          <a:bodyPr anchor="b"/>
          <a:lstStyle>
            <a:lvl1pPr marL="0" indent="0">
              <a:lnSpc>
                <a:spcPct val="80000"/>
              </a:lnSpc>
              <a:spcBef>
                <a:spcPts val="2300"/>
              </a:spcBef>
              <a:buClrTx/>
              <a:buSzTx/>
              <a:buFontTx/>
              <a:buNone/>
              <a:defRPr cap="all" sz="5400">
                <a:latin typeface="Geneva"/>
                <a:ea typeface="Geneva"/>
                <a:cs typeface="Geneva"/>
                <a:sym typeface="Geneva"/>
              </a:defRPr>
            </a:lvl1pPr>
            <a:lvl2pPr marL="0" indent="228600">
              <a:lnSpc>
                <a:spcPct val="80000"/>
              </a:lnSpc>
              <a:spcBef>
                <a:spcPts val="2300"/>
              </a:spcBef>
              <a:buClrTx/>
              <a:buSzTx/>
              <a:buFontTx/>
              <a:buNone/>
              <a:defRPr cap="all" sz="5400">
                <a:latin typeface="Geneva"/>
                <a:ea typeface="Geneva"/>
                <a:cs typeface="Geneva"/>
                <a:sym typeface="Geneva"/>
              </a:defRPr>
            </a:lvl2pPr>
            <a:lvl3pPr marL="0" indent="457200">
              <a:lnSpc>
                <a:spcPct val="80000"/>
              </a:lnSpc>
              <a:spcBef>
                <a:spcPts val="2300"/>
              </a:spcBef>
              <a:buClrTx/>
              <a:buSzTx/>
              <a:buFontTx/>
              <a:buNone/>
              <a:defRPr cap="all" sz="5400">
                <a:latin typeface="Geneva"/>
                <a:ea typeface="Geneva"/>
                <a:cs typeface="Geneva"/>
                <a:sym typeface="Geneva"/>
              </a:defRPr>
            </a:lvl3pPr>
            <a:lvl4pPr marL="0" indent="685800">
              <a:lnSpc>
                <a:spcPct val="80000"/>
              </a:lnSpc>
              <a:spcBef>
                <a:spcPts val="2300"/>
              </a:spcBef>
              <a:buClrTx/>
              <a:buSzTx/>
              <a:buFontTx/>
              <a:buNone/>
              <a:defRPr cap="all" sz="5400">
                <a:latin typeface="Geneva"/>
                <a:ea typeface="Geneva"/>
                <a:cs typeface="Geneva"/>
                <a:sym typeface="Geneva"/>
              </a:defRPr>
            </a:lvl4pPr>
            <a:lvl5pPr marL="0" indent="914400">
              <a:lnSpc>
                <a:spcPct val="80000"/>
              </a:lnSpc>
              <a:spcBef>
                <a:spcPts val="2300"/>
              </a:spcBef>
              <a:buClrTx/>
              <a:buSzTx/>
              <a:buFontTx/>
              <a:buNone/>
              <a:defRPr cap="all" sz="5400">
                <a:latin typeface="Geneva"/>
                <a:ea typeface="Geneva"/>
                <a:cs typeface="Geneva"/>
                <a:sym typeface="Geneva"/>
              </a:defRPr>
            </a:lvl5pPr>
          </a:lstStyle>
          <a:p>
            <a:pPr/>
            <a:r>
              <a:t>Body Level One</a:t>
            </a:r>
          </a:p>
          <a:p>
            <a:pPr lvl="1"/>
            <a:r>
              <a:t>Body Level Two</a:t>
            </a:r>
          </a:p>
          <a:p>
            <a:pPr lvl="2"/>
            <a:r>
              <a:t>Body Level Three</a:t>
            </a:r>
          </a:p>
          <a:p>
            <a:pPr lvl="3"/>
            <a:r>
              <a:t>Body Level Four</a:t>
            </a:r>
          </a:p>
          <a:p>
            <a:pPr lvl="4"/>
            <a:r>
              <a:t>Body Level Five</a:t>
            </a:r>
          </a:p>
        </p:txBody>
      </p:sp>
      <p:sp>
        <p:nvSpPr>
          <p:cNvPr id="56" name="Shape 56"/>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copy">
    <p:bg>
      <p:bgPr>
        <a:solidFill>
          <a:srgbClr val="222222"/>
        </a:solidFill>
      </p:bgPr>
    </p:bg>
    <p:spTree>
      <p:nvGrpSpPr>
        <p:cNvPr id="1" name=""/>
        <p:cNvGrpSpPr/>
        <p:nvPr/>
      </p:nvGrpSpPr>
      <p:grpSpPr>
        <a:xfrm>
          <a:off x="0" y="0"/>
          <a:ext cx="0" cy="0"/>
          <a:chOff x="0" y="0"/>
          <a:chExt cx="0" cy="0"/>
        </a:xfrm>
      </p:grpSpPr>
      <p:sp>
        <p:nvSpPr>
          <p:cNvPr id="63" name="Shape 63"/>
          <p:cNvSpPr/>
          <p:nvPr/>
        </p:nvSpPr>
        <p:spPr>
          <a:xfrm flipV="1">
            <a:off x="5524500" y="4876728"/>
            <a:ext cx="6705600" cy="144"/>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64" name="Shape 64"/>
          <p:cNvSpPr/>
          <p:nvPr>
            <p:ph type="pic" idx="13"/>
          </p:nvPr>
        </p:nvSpPr>
        <p:spPr>
          <a:xfrm>
            <a:off x="0" y="177799"/>
            <a:ext cx="5486400" cy="9753601"/>
          </a:xfrm>
          <a:prstGeom prst="rect">
            <a:avLst/>
          </a:prstGeom>
        </p:spPr>
        <p:txBody>
          <a:bodyPr lIns="91439" tIns="45719" rIns="91439" bIns="45719">
            <a:noAutofit/>
          </a:bodyPr>
          <a:lstStyle/>
          <a:p>
            <a:pPr/>
          </a:p>
        </p:txBody>
      </p:sp>
      <p:sp>
        <p:nvSpPr>
          <p:cNvPr id="65" name="Shape 65"/>
          <p:cNvSpPr/>
          <p:nvPr>
            <p:ph type="title"/>
          </p:nvPr>
        </p:nvSpPr>
        <p:spPr>
          <a:xfrm>
            <a:off x="5524500" y="1098550"/>
            <a:ext cx="6705600" cy="1938019"/>
          </a:xfrm>
          <a:prstGeom prst="rect">
            <a:avLst/>
          </a:prstGeom>
        </p:spPr>
        <p:txBody>
          <a:bodyPr/>
          <a:lstStyle>
            <a:lvl1pPr>
              <a:spcBef>
                <a:spcPts val="0"/>
              </a:spcBef>
              <a:defRPr sz="17000"/>
            </a:lvl1pPr>
          </a:lstStyle>
          <a:p>
            <a:pPr/>
            <a:r>
              <a:t>Title Text</a:t>
            </a:r>
          </a:p>
        </p:txBody>
      </p:sp>
      <p:sp>
        <p:nvSpPr>
          <p:cNvPr id="66" name="Shape 66"/>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73" name="Shape 73"/>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solidFill>
                  <a:schemeClr val="accent1"/>
                </a:solidFill>
                <a:latin typeface="+mn-lt"/>
                <a:ea typeface="+mn-ea"/>
                <a:cs typeface="+mn-cs"/>
                <a:sym typeface="DIN Alternate"/>
              </a:defRPr>
            </a:lvl1pPr>
          </a:lstStyle>
          <a:p>
            <a:pPr/>
            <a:r>
              <a:t>Text</a:t>
            </a:r>
          </a:p>
        </p:txBody>
      </p:sp>
      <p:sp>
        <p:nvSpPr>
          <p:cNvPr id="74" name="Shape 74"/>
          <p:cNvSpPr/>
          <p:nvPr>
            <p:ph type="title"/>
          </p:nvPr>
        </p:nvSpPr>
        <p:spPr>
          <a:prstGeom prst="rect">
            <a:avLst/>
          </a:prstGeom>
        </p:spPr>
        <p:txBody>
          <a:bodyPr/>
          <a:lstStyle/>
          <a:p>
            <a:pPr/>
            <a:r>
              <a:t>Title Text</a:t>
            </a: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82" name="Shape 8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solidFill>
                  <a:schemeClr val="accent1"/>
                </a:solidFill>
                <a:latin typeface="+mn-lt"/>
                <a:ea typeface="+mn-ea"/>
                <a:cs typeface="+mn-cs"/>
                <a:sym typeface="DIN Alternate"/>
              </a:defRPr>
            </a:lvl1pPr>
          </a:lstStyle>
          <a:p>
            <a:pPr/>
            <a:r>
              <a:t>Text</a:t>
            </a:r>
          </a:p>
        </p:txBody>
      </p:sp>
      <p:sp>
        <p:nvSpPr>
          <p:cNvPr id="83" name="Shape 83"/>
          <p:cNvSpPr/>
          <p:nvPr>
            <p:ph type="title"/>
          </p:nvPr>
        </p:nvSpPr>
        <p:spPr>
          <a:prstGeom prst="rect">
            <a:avLst/>
          </a:prstGeom>
        </p:spPr>
        <p:txBody>
          <a:bodyPr/>
          <a:lstStyle/>
          <a:p>
            <a:pPr/>
            <a:r>
              <a:t>Title Text</a:t>
            </a:r>
          </a:p>
        </p:txBody>
      </p:sp>
      <p:sp>
        <p:nvSpPr>
          <p:cNvPr id="84" name="Shape 84"/>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92" name="Shape 9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solidFill>
                  <a:schemeClr val="accent1"/>
                </a:solidFill>
                <a:latin typeface="+mn-lt"/>
                <a:ea typeface="+mn-ea"/>
                <a:cs typeface="+mn-cs"/>
                <a:sym typeface="DIN Alternate"/>
              </a:defRPr>
            </a:lvl1pPr>
          </a:lstStyle>
          <a:p>
            <a:pPr/>
            <a:r>
              <a:t>Text</a:t>
            </a:r>
          </a:p>
        </p:txBody>
      </p:sp>
      <p:sp>
        <p:nvSpPr>
          <p:cNvPr id="93" name="Shape 93"/>
          <p:cNvSpPr/>
          <p:nvPr>
            <p:ph type="title"/>
          </p:nvPr>
        </p:nvSpPr>
        <p:spPr>
          <a:prstGeom prst="rect">
            <a:avLst/>
          </a:prstGeom>
        </p:spPr>
        <p:txBody>
          <a:bodyPr/>
          <a:lstStyle/>
          <a:p>
            <a:pPr/>
            <a:r>
              <a:t>Title Text</a:t>
            </a:r>
          </a:p>
        </p:txBody>
      </p:sp>
      <p:sp>
        <p:nvSpPr>
          <p:cNvPr id="94" name="Shape 94"/>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Shape 3"/>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solidFill>
                  <a:srgbClr val="838787"/>
                </a:solidFill>
                <a:latin typeface="+mn-lt"/>
                <a:ea typeface="+mn-ea"/>
                <a:cs typeface="+mn-cs"/>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500" u="none">
          <a:ln>
            <a:noFill/>
          </a:ln>
          <a:solidFill>
            <a:schemeClr val="accent1"/>
          </a:solidFill>
          <a:uFillTx/>
          <a:latin typeface="+mn-lt"/>
          <a:ea typeface="+mn-ea"/>
          <a:cs typeface="+mn-cs"/>
          <a:sym typeface="DIN Alternate"/>
        </a:defRPr>
      </a:lvl1pPr>
      <a:lvl2pPr marL="0" marR="0" indent="228600" algn="l" defTabSz="584200" rtl="0" latinLnBrk="0">
        <a:lnSpc>
          <a:spcPct val="80000"/>
        </a:lnSpc>
        <a:spcBef>
          <a:spcPts val="2800"/>
        </a:spcBef>
        <a:spcAft>
          <a:spcPts val="0"/>
        </a:spcAft>
        <a:buClrTx/>
        <a:buSzTx/>
        <a:buFontTx/>
        <a:buNone/>
        <a:tabLst/>
        <a:defRPr b="0" baseline="0" cap="all" i="0" spc="0" strike="noStrike" sz="6500" u="none">
          <a:ln>
            <a:noFill/>
          </a:ln>
          <a:solidFill>
            <a:schemeClr val="accent1"/>
          </a:solidFill>
          <a:uFillTx/>
          <a:latin typeface="+mn-lt"/>
          <a:ea typeface="+mn-ea"/>
          <a:cs typeface="+mn-cs"/>
          <a:sym typeface="DIN Alternate"/>
        </a:defRPr>
      </a:lvl2pPr>
      <a:lvl3pPr marL="0" marR="0" indent="457200" algn="l" defTabSz="584200" rtl="0" latinLnBrk="0">
        <a:lnSpc>
          <a:spcPct val="80000"/>
        </a:lnSpc>
        <a:spcBef>
          <a:spcPts val="2800"/>
        </a:spcBef>
        <a:spcAft>
          <a:spcPts val="0"/>
        </a:spcAft>
        <a:buClrTx/>
        <a:buSzTx/>
        <a:buFontTx/>
        <a:buNone/>
        <a:tabLst/>
        <a:defRPr b="0" baseline="0" cap="all" i="0" spc="0" strike="noStrike" sz="6500" u="none">
          <a:ln>
            <a:noFill/>
          </a:ln>
          <a:solidFill>
            <a:schemeClr val="accent1"/>
          </a:solidFill>
          <a:uFillTx/>
          <a:latin typeface="+mn-lt"/>
          <a:ea typeface="+mn-ea"/>
          <a:cs typeface="+mn-cs"/>
          <a:sym typeface="DIN Alternate"/>
        </a:defRPr>
      </a:lvl3pPr>
      <a:lvl4pPr marL="0" marR="0" indent="685800" algn="l" defTabSz="584200" rtl="0" latinLnBrk="0">
        <a:lnSpc>
          <a:spcPct val="80000"/>
        </a:lnSpc>
        <a:spcBef>
          <a:spcPts val="2800"/>
        </a:spcBef>
        <a:spcAft>
          <a:spcPts val="0"/>
        </a:spcAft>
        <a:buClrTx/>
        <a:buSzTx/>
        <a:buFontTx/>
        <a:buNone/>
        <a:tabLst/>
        <a:defRPr b="0" baseline="0" cap="all" i="0" spc="0" strike="noStrike" sz="6500" u="none">
          <a:ln>
            <a:noFill/>
          </a:ln>
          <a:solidFill>
            <a:schemeClr val="accent1"/>
          </a:solidFill>
          <a:uFillTx/>
          <a:latin typeface="+mn-lt"/>
          <a:ea typeface="+mn-ea"/>
          <a:cs typeface="+mn-cs"/>
          <a:sym typeface="DIN Alternate"/>
        </a:defRPr>
      </a:lvl4pPr>
      <a:lvl5pPr marL="0" marR="0" indent="914400" algn="l" defTabSz="584200" rtl="0" latinLnBrk="0">
        <a:lnSpc>
          <a:spcPct val="80000"/>
        </a:lnSpc>
        <a:spcBef>
          <a:spcPts val="2800"/>
        </a:spcBef>
        <a:spcAft>
          <a:spcPts val="0"/>
        </a:spcAft>
        <a:buClrTx/>
        <a:buSzTx/>
        <a:buFontTx/>
        <a:buNone/>
        <a:tabLst/>
        <a:defRPr b="0" baseline="0" cap="all" i="0" spc="0" strike="noStrike" sz="6500" u="none">
          <a:ln>
            <a:noFill/>
          </a:ln>
          <a:solidFill>
            <a:schemeClr val="accent1"/>
          </a:solidFill>
          <a:uFillTx/>
          <a:latin typeface="+mn-lt"/>
          <a:ea typeface="+mn-ea"/>
          <a:cs typeface="+mn-cs"/>
          <a:sym typeface="DIN Alternate"/>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500" u="none">
          <a:ln>
            <a:noFill/>
          </a:ln>
          <a:solidFill>
            <a:schemeClr val="accent1"/>
          </a:solidFill>
          <a:uFillTx/>
          <a:latin typeface="+mn-lt"/>
          <a:ea typeface="+mn-ea"/>
          <a:cs typeface="+mn-cs"/>
          <a:sym typeface="DIN Alternate"/>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500" u="none">
          <a:ln>
            <a:noFill/>
          </a:ln>
          <a:solidFill>
            <a:schemeClr val="accent1"/>
          </a:solidFill>
          <a:uFillTx/>
          <a:latin typeface="+mn-lt"/>
          <a:ea typeface="+mn-ea"/>
          <a:cs typeface="+mn-cs"/>
          <a:sym typeface="DIN Alternate"/>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500" u="none">
          <a:ln>
            <a:noFill/>
          </a:ln>
          <a:solidFill>
            <a:schemeClr val="accent1"/>
          </a:solidFill>
          <a:uFillTx/>
          <a:latin typeface="+mn-lt"/>
          <a:ea typeface="+mn-ea"/>
          <a:cs typeface="+mn-cs"/>
          <a:sym typeface="DIN Alternate"/>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500" u="none">
          <a:ln>
            <a:noFill/>
          </a:ln>
          <a:solidFill>
            <a:schemeClr val="accent1"/>
          </a:solidFill>
          <a:uFillTx/>
          <a:latin typeface="+mn-lt"/>
          <a:ea typeface="+mn-ea"/>
          <a:cs typeface="+mn-cs"/>
          <a:sym typeface="DIN Alternate"/>
        </a:defRPr>
      </a:lvl9pPr>
    </p:titleStyle>
    <p:bodyStyle>
      <a:lvl1pPr marL="444500" marR="0" indent="-444500" algn="l" defTabSz="584200" latinLnBrk="0">
        <a:lnSpc>
          <a:spcPct val="100000"/>
        </a:lnSpc>
        <a:spcBef>
          <a:spcPts val="1500"/>
        </a:spcBef>
        <a:spcAft>
          <a:spcPts val="0"/>
        </a:spcAft>
        <a:buClr>
          <a:schemeClr val="accent1">
            <a:satOff val="-4060"/>
          </a:schemeClr>
        </a:buClr>
        <a:buSzPct val="104999"/>
        <a:buFont typeface="Avenir Next"/>
        <a:buChar char="‣"/>
        <a:tabLst/>
        <a:defRPr b="0" baseline="0" cap="none" i="0" spc="0" strike="noStrike" sz="3400" u="none">
          <a:ln>
            <a:noFill/>
          </a:ln>
          <a:solidFill>
            <a:srgbClr val="FFFFFF"/>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1500"/>
        </a:spcBef>
        <a:spcAft>
          <a:spcPts val="0"/>
        </a:spcAft>
        <a:buClr>
          <a:schemeClr val="accent1">
            <a:satOff val="-4060"/>
          </a:schemeClr>
        </a:buClr>
        <a:buSzPct val="104999"/>
        <a:buFont typeface="Avenir Next"/>
        <a:buChar char="‣"/>
        <a:tabLst/>
        <a:defRPr b="0" baseline="0" cap="none" i="0" spc="0" strike="noStrike" sz="3400" u="none">
          <a:ln>
            <a:noFill/>
          </a:ln>
          <a:solidFill>
            <a:srgbClr val="FFFFFF"/>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1500"/>
        </a:spcBef>
        <a:spcAft>
          <a:spcPts val="0"/>
        </a:spcAft>
        <a:buClr>
          <a:schemeClr val="accent1">
            <a:satOff val="-4060"/>
          </a:schemeClr>
        </a:buClr>
        <a:buSzPct val="104999"/>
        <a:buFont typeface="Avenir Next"/>
        <a:buChar char="‣"/>
        <a:tabLst/>
        <a:defRPr b="0" baseline="0" cap="none" i="0" spc="0" strike="noStrike" sz="3400" u="none">
          <a:ln>
            <a:noFill/>
          </a:ln>
          <a:solidFill>
            <a:srgbClr val="FFFFFF"/>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1500"/>
        </a:spcBef>
        <a:spcAft>
          <a:spcPts val="0"/>
        </a:spcAft>
        <a:buClr>
          <a:schemeClr val="accent1">
            <a:satOff val="-4060"/>
          </a:schemeClr>
        </a:buClr>
        <a:buSzPct val="104999"/>
        <a:buFont typeface="Avenir Next"/>
        <a:buChar char="‣"/>
        <a:tabLst/>
        <a:defRPr b="0" baseline="0" cap="none" i="0" spc="0" strike="noStrike" sz="3400" u="none">
          <a:ln>
            <a:noFill/>
          </a:ln>
          <a:solidFill>
            <a:srgbClr val="FFFFFF"/>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1500"/>
        </a:spcBef>
        <a:spcAft>
          <a:spcPts val="0"/>
        </a:spcAft>
        <a:buClr>
          <a:schemeClr val="accent1">
            <a:satOff val="-4060"/>
          </a:schemeClr>
        </a:buClr>
        <a:buSzPct val="104999"/>
        <a:buFont typeface="Avenir Next"/>
        <a:buChar char="‣"/>
        <a:tabLst/>
        <a:defRPr b="0" baseline="0" cap="none" i="0" spc="0" strike="noStrike" sz="3400" u="none">
          <a:ln>
            <a:noFill/>
          </a:ln>
          <a:solidFill>
            <a:srgbClr val="FFFFFF"/>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1500"/>
        </a:spcBef>
        <a:spcAft>
          <a:spcPts val="0"/>
        </a:spcAft>
        <a:buClr>
          <a:schemeClr val="accent1">
            <a:satOff val="-4060"/>
          </a:schemeClr>
        </a:buClr>
        <a:buSzPct val="104999"/>
        <a:buFont typeface="Avenir Next"/>
        <a:buChar char="‣"/>
        <a:tabLst/>
        <a:defRPr b="0" baseline="0" cap="none" i="0" spc="0" strike="noStrike" sz="3400" u="none">
          <a:ln>
            <a:noFill/>
          </a:ln>
          <a:solidFill>
            <a:srgbClr val="FFFFFF"/>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1500"/>
        </a:spcBef>
        <a:spcAft>
          <a:spcPts val="0"/>
        </a:spcAft>
        <a:buClr>
          <a:schemeClr val="accent1">
            <a:satOff val="-4060"/>
          </a:schemeClr>
        </a:buClr>
        <a:buSzPct val="104999"/>
        <a:buFont typeface="Avenir Next"/>
        <a:buChar char="‣"/>
        <a:tabLst/>
        <a:defRPr b="0" baseline="0" cap="none" i="0" spc="0" strike="noStrike" sz="3400" u="none">
          <a:ln>
            <a:noFill/>
          </a:ln>
          <a:solidFill>
            <a:srgbClr val="FFFFFF"/>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1500"/>
        </a:spcBef>
        <a:spcAft>
          <a:spcPts val="0"/>
        </a:spcAft>
        <a:buClr>
          <a:schemeClr val="accent1">
            <a:satOff val="-4060"/>
          </a:schemeClr>
        </a:buClr>
        <a:buSzPct val="104999"/>
        <a:buFont typeface="Avenir Next"/>
        <a:buChar char="‣"/>
        <a:tabLst/>
        <a:defRPr b="0" baseline="0" cap="none" i="0" spc="0" strike="noStrike" sz="3400" u="none">
          <a:ln>
            <a:noFill/>
          </a:ln>
          <a:solidFill>
            <a:srgbClr val="FFFFFF"/>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1500"/>
        </a:spcBef>
        <a:spcAft>
          <a:spcPts val="0"/>
        </a:spcAft>
        <a:buClr>
          <a:schemeClr val="accent1">
            <a:satOff val="-4060"/>
          </a:schemeClr>
        </a:buClr>
        <a:buSzPct val="104999"/>
        <a:buFont typeface="Avenir Next"/>
        <a:buChar char="‣"/>
        <a:tabLst/>
        <a:defRPr b="0" baseline="0" cap="none" i="0" spc="0" strike="noStrike" sz="3400" u="none">
          <a:ln>
            <a:noFill/>
          </a:ln>
          <a:solidFill>
            <a:srgbClr val="FFFFFF"/>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darkreading.com/risk-management/browser-fingerprinting-9-facts/d/d-id/1112056?" TargetMode="External"/><Relationship Id="rId3" Type="http://schemas.openxmlformats.org/officeDocument/2006/relationships/hyperlink" Target="http://www.slideshare.net/BernardMarr/big-data-25-facts/5-The_total_amountof_data_beingcaptured" TargetMode="External"/><Relationship Id="rId4" Type="http://schemas.openxmlformats.org/officeDocument/2006/relationships/hyperlink" Target="http://www.pewinternet.org/2013/09/05/anonymity-privacy-and-security-online/" TargetMode="External"/><Relationship Id="rId5" Type="http://schemas.openxmlformats.org/officeDocument/2006/relationships/hyperlink" Target="http://www.mediapost.com/publications/article/260863/digital-fingerprinting-poses-real-danger-to-inte.html"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8" name="privacy.jpg"/>
          <p:cNvPicPr>
            <a:picLocks noChangeAspect="1"/>
          </p:cNvPicPr>
          <p:nvPr>
            <p:ph type="pic" idx="13"/>
          </p:nvPr>
        </p:nvPicPr>
        <p:blipFill>
          <a:blip r:embed="rId2">
            <a:extLst/>
          </a:blip>
          <a:srcRect l="15600" t="0" r="49759" b="725"/>
          <a:stretch>
            <a:fillRect/>
          </a:stretch>
        </p:blipFill>
        <p:spPr>
          <a:xfrm>
            <a:off x="0" y="540961"/>
            <a:ext cx="5486400" cy="9390439"/>
          </a:xfrm>
          <a:prstGeom prst="rect">
            <a:avLst/>
          </a:prstGeom>
        </p:spPr>
      </p:pic>
      <p:sp>
        <p:nvSpPr>
          <p:cNvPr id="199" name="Shape 199"/>
          <p:cNvSpPr/>
          <p:nvPr>
            <p:ph type="title"/>
          </p:nvPr>
        </p:nvSpPr>
        <p:spPr>
          <a:xfrm>
            <a:off x="5441751" y="2397670"/>
            <a:ext cx="7125098" cy="4951205"/>
          </a:xfrm>
          <a:prstGeom prst="rect">
            <a:avLst/>
          </a:prstGeom>
        </p:spPr>
        <p:txBody>
          <a:bodyPr anchor="b"/>
          <a:lstStyle/>
          <a:p>
            <a:pPr defTabSz="514095">
              <a:lnSpc>
                <a:spcPct val="60000"/>
              </a:lnSpc>
              <a:defRPr sz="14960">
                <a:latin typeface="DIN Condensed"/>
                <a:ea typeface="DIN Condensed"/>
                <a:cs typeface="DIN Condensed"/>
                <a:sym typeface="DIN Condensed"/>
              </a:defRPr>
            </a:pPr>
            <a:r>
              <a:t>Safe</a:t>
            </a:r>
          </a:p>
          <a:p>
            <a:pPr lvl="2" indent="402336" defTabSz="514095">
              <a:lnSpc>
                <a:spcPct val="50000"/>
              </a:lnSpc>
              <a:spcBef>
                <a:spcPts val="0"/>
              </a:spcBef>
              <a:defRPr sz="14960">
                <a:latin typeface="DIN Condensed"/>
                <a:ea typeface="DIN Condensed"/>
                <a:cs typeface="DIN Condensed"/>
                <a:sym typeface="DIN Condensed"/>
              </a:defRPr>
            </a:pPr>
            <a:r>
              <a:t>     Surfer</a:t>
            </a:r>
          </a:p>
        </p:txBody>
      </p:sp>
      <p:sp>
        <p:nvSpPr>
          <p:cNvPr id="200" name="Shape 200"/>
          <p:cNvSpPr/>
          <p:nvPr>
            <p:ph type="body" sz="quarter" idx="1"/>
          </p:nvPr>
        </p:nvSpPr>
        <p:spPr>
          <a:xfrm>
            <a:off x="5524500" y="6108699"/>
            <a:ext cx="6705600" cy="1803401"/>
          </a:xfrm>
          <a:prstGeom prst="rect">
            <a:avLst/>
          </a:prstGeom>
        </p:spPr>
        <p:txBody>
          <a:bodyPr anchor="t"/>
          <a:lstStyle>
            <a:lvl1pPr>
              <a:lnSpc>
                <a:spcPct val="100000"/>
              </a:lnSpc>
              <a:spcBef>
                <a:spcPts val="2800"/>
              </a:spcBef>
              <a:defRPr cap="none" sz="3400">
                <a:latin typeface="Avenir Next Medium"/>
                <a:ea typeface="Avenir Next Medium"/>
                <a:cs typeface="Avenir Next Medium"/>
                <a:sym typeface="Avenir Next Medium"/>
              </a:defRPr>
            </a:lvl1pPr>
          </a:lstStyle>
          <a:p>
            <a:pPr/>
            <a:r>
              <a:t>Know what you’re giving up, then take it back</a:t>
            </a:r>
          </a:p>
        </p:txBody>
      </p:sp>
      <p:sp>
        <p:nvSpPr>
          <p:cNvPr id="201" name="Shape 201"/>
          <p:cNvSpPr/>
          <p:nvPr/>
        </p:nvSpPr>
        <p:spPr>
          <a:xfrm>
            <a:off x="5533897" y="8075929"/>
            <a:ext cx="7125098" cy="9677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30000"/>
              </a:lnSpc>
              <a:defRPr i="1" sz="2500">
                <a:latin typeface="Avenir Next"/>
                <a:ea typeface="Avenir Next"/>
                <a:cs typeface="Avenir Next"/>
                <a:sym typeface="Avenir Next"/>
              </a:defRPr>
            </a:pPr>
            <a:r>
              <a:t>Presented By: </a:t>
            </a:r>
          </a:p>
          <a:p>
            <a:pPr>
              <a:lnSpc>
                <a:spcPct val="30000"/>
              </a:lnSpc>
              <a:defRPr i="1" sz="2500">
                <a:latin typeface="Avenir Next"/>
                <a:ea typeface="Avenir Next"/>
                <a:cs typeface="Avenir Next"/>
                <a:sym typeface="Avenir Next"/>
              </a:defRPr>
            </a:pPr>
            <a:r>
              <a:t>Ellyx Jolley, Matt Howa, Matt Willden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body" idx="13"/>
          </p:nvPr>
        </p:nvSpPr>
        <p:spPr>
          <a:prstGeom prst="rect">
            <a:avLst/>
          </a:prstGeom>
        </p:spPr>
        <p:txBody>
          <a:bodyPr/>
          <a:lstStyle/>
          <a:p>
            <a:pPr/>
            <a:r>
              <a:t>Safe Surfer</a:t>
            </a:r>
          </a:p>
        </p:txBody>
      </p:sp>
      <p:sp>
        <p:nvSpPr>
          <p:cNvPr id="245" name="Shape 245"/>
          <p:cNvSpPr/>
          <p:nvPr>
            <p:ph type="title"/>
          </p:nvPr>
        </p:nvSpPr>
        <p:spPr>
          <a:prstGeom prst="rect">
            <a:avLst/>
          </a:prstGeom>
        </p:spPr>
        <p:txBody>
          <a:bodyPr/>
          <a:lstStyle>
            <a:lvl1pPr defTabSz="373887">
              <a:spcBef>
                <a:spcPts val="1700"/>
              </a:spcBef>
              <a:defRPr sz="4160"/>
            </a:lvl1pPr>
          </a:lstStyle>
          <a:p>
            <a:pPr/>
            <a:r>
              <a:t>Demo</a:t>
            </a:r>
          </a:p>
        </p:txBody>
      </p:sp>
      <p:sp>
        <p:nvSpPr>
          <p:cNvPr id="246" name="Shape 246"/>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8" name="protecting-data-and-privacy-in-the-cloud-filtered.jpeg"/>
          <p:cNvPicPr>
            <a:picLocks noChangeAspect="1"/>
          </p:cNvPicPr>
          <p:nvPr>
            <p:ph type="pic" idx="13"/>
          </p:nvPr>
        </p:nvPicPr>
        <p:blipFill>
          <a:blip r:embed="rId2">
            <a:alphaModFix amt="15247"/>
            <a:extLst/>
          </a:blip>
          <a:srcRect l="4155" t="0" r="4155" b="0"/>
          <a:stretch>
            <a:fillRect/>
          </a:stretch>
        </p:blipFill>
        <p:spPr>
          <a:prstGeom prst="rect">
            <a:avLst/>
          </a:prstGeom>
        </p:spPr>
      </p:pic>
      <p:pic>
        <p:nvPicPr>
          <p:cNvPr id="249" name="privacy-lock-filtered.jpeg"/>
          <p:cNvPicPr>
            <a:picLocks noChangeAspect="1"/>
          </p:cNvPicPr>
          <p:nvPr>
            <p:ph type="pic" idx="14"/>
          </p:nvPr>
        </p:nvPicPr>
        <p:blipFill>
          <a:blip r:embed="rId3">
            <a:alphaModFix amt="15247"/>
            <a:extLst/>
          </a:blip>
          <a:srcRect l="12424" t="0" r="12424" b="0"/>
          <a:stretch>
            <a:fillRect/>
          </a:stretch>
        </p:blipFill>
        <p:spPr>
          <a:prstGeom prst="rect">
            <a:avLst/>
          </a:prstGeom>
        </p:spPr>
      </p:pic>
      <p:pic>
        <p:nvPicPr>
          <p:cNvPr id="250" name="privacy-filtered.jpeg"/>
          <p:cNvPicPr>
            <a:picLocks noChangeAspect="1"/>
          </p:cNvPicPr>
          <p:nvPr>
            <p:ph type="pic" idx="15"/>
          </p:nvPr>
        </p:nvPicPr>
        <p:blipFill>
          <a:blip r:embed="rId4">
            <a:alphaModFix amt="15247"/>
            <a:extLst/>
          </a:blip>
          <a:srcRect l="30196" t="0" r="30196" b="0"/>
          <a:stretch>
            <a:fillRect/>
          </a:stretch>
        </p:blipFill>
        <p:spPr>
          <a:prstGeom prst="rect">
            <a:avLst/>
          </a:prstGeom>
        </p:spPr>
      </p:pic>
      <p:sp>
        <p:nvSpPr>
          <p:cNvPr id="251" name="Shape 251"/>
          <p:cNvSpPr/>
          <p:nvPr>
            <p:ph type="title" idx="4294967295"/>
          </p:nvPr>
        </p:nvSpPr>
        <p:spPr>
          <a:xfrm>
            <a:off x="406400" y="1466850"/>
            <a:ext cx="12192000" cy="723900"/>
          </a:xfrm>
          <a:prstGeom prst="rect">
            <a:avLst/>
          </a:prstGeom>
        </p:spPr>
        <p:txBody>
          <a:bodyPr/>
          <a:lstStyle>
            <a:lvl1pPr defTabSz="373887">
              <a:spcBef>
                <a:spcPts val="1700"/>
              </a:spcBef>
              <a:defRPr sz="4160"/>
            </a:lvl1pPr>
          </a:lstStyle>
          <a:p>
            <a:pPr/>
            <a:r>
              <a:t>Future / What ifs</a:t>
            </a:r>
          </a:p>
        </p:txBody>
      </p:sp>
      <p:sp>
        <p:nvSpPr>
          <p:cNvPr id="252" name="Shape 252"/>
          <p:cNvSpPr/>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solidFill>
                  <a:schemeClr val="accent1"/>
                </a:solidFill>
                <a:latin typeface="+mn-lt"/>
                <a:ea typeface="+mn-ea"/>
                <a:cs typeface="+mn-cs"/>
                <a:sym typeface="DIN Alternate"/>
              </a:defRPr>
            </a:lvl1pPr>
          </a:lstStyle>
          <a:p>
            <a:pPr/>
            <a:r>
              <a:t>Safe Surfer</a:t>
            </a:r>
          </a:p>
        </p:txBody>
      </p:sp>
      <p:sp>
        <p:nvSpPr>
          <p:cNvPr id="253" name="Shape 253"/>
          <p:cNvSpPr/>
          <p:nvPr>
            <p:ph type="body" idx="4294967295"/>
          </p:nvPr>
        </p:nvSpPr>
        <p:spPr>
          <a:xfrm>
            <a:off x="372541" y="2381250"/>
            <a:ext cx="12465696" cy="7048947"/>
          </a:xfrm>
          <a:prstGeom prst="rect">
            <a:avLst/>
          </a:prstGeom>
        </p:spPr>
        <p:txBody>
          <a:bodyPr/>
          <a:lstStyle/>
          <a:p>
            <a:pPr marL="539750" indent="-539750">
              <a:spcBef>
                <a:spcPts val="800"/>
              </a:spcBef>
              <a:buClr>
                <a:schemeClr val="accent1"/>
              </a:buClr>
              <a:buChar char="▸"/>
              <a:defRPr sz="3800"/>
            </a:pPr>
            <a:r>
              <a:t>Full OS integration</a:t>
            </a:r>
          </a:p>
          <a:p>
            <a:pPr lvl="1" marL="984250" indent="-539750">
              <a:spcBef>
                <a:spcPts val="1100"/>
              </a:spcBef>
              <a:buClr>
                <a:schemeClr val="accent1"/>
              </a:buClr>
              <a:buChar char="▸"/>
              <a:defRPr i="1">
                <a:latin typeface="Avenir Next"/>
                <a:ea typeface="Avenir Next"/>
                <a:cs typeface="Avenir Next"/>
                <a:sym typeface="Avenir Next"/>
              </a:defRPr>
            </a:pPr>
            <a:r>
              <a:t>Time constraints made us focus on browser protection</a:t>
            </a:r>
          </a:p>
          <a:p>
            <a:pPr marL="539750" indent="-539750">
              <a:spcBef>
                <a:spcPts val="800"/>
              </a:spcBef>
              <a:buClr>
                <a:schemeClr val="accent1"/>
              </a:buClr>
              <a:buChar char="▸"/>
              <a:defRPr sz="3800"/>
            </a:pPr>
            <a:r>
              <a:t>More privacy protection support</a:t>
            </a:r>
          </a:p>
          <a:p>
            <a:pPr lvl="1" marL="984250" indent="-539750">
              <a:spcBef>
                <a:spcPts val="800"/>
              </a:spcBef>
              <a:buClr>
                <a:schemeClr val="accent1"/>
              </a:buClr>
              <a:buChar char="▸"/>
              <a:defRPr i="1">
                <a:latin typeface="Avenir Next"/>
                <a:ea typeface="Avenir Next"/>
                <a:cs typeface="Avenir Next"/>
                <a:sym typeface="Avenir Next"/>
              </a:defRPr>
            </a:pPr>
            <a:r>
              <a:t>Integrating more open source privacy protection services</a:t>
            </a:r>
          </a:p>
          <a:p>
            <a:pPr marL="539750" indent="-539750">
              <a:spcBef>
                <a:spcPts val="800"/>
              </a:spcBef>
              <a:buClr>
                <a:schemeClr val="accent1"/>
              </a:buClr>
              <a:buChar char="▸"/>
              <a:defRPr sz="3800"/>
            </a:pPr>
            <a:r>
              <a:t>Privacy Protection Ranking</a:t>
            </a:r>
          </a:p>
          <a:p>
            <a:pPr lvl="1" marL="984250" indent="-539750">
              <a:spcBef>
                <a:spcPts val="800"/>
              </a:spcBef>
              <a:buClr>
                <a:schemeClr val="accent1"/>
              </a:buClr>
              <a:buChar char="▸"/>
              <a:defRPr i="1">
                <a:latin typeface="Avenir Next"/>
                <a:ea typeface="Avenir Next"/>
                <a:cs typeface="Avenir Next"/>
                <a:sym typeface="Avenir Next"/>
              </a:defRPr>
            </a:pPr>
            <a:r>
              <a:t>Assign a privacy rank based on the users settings</a:t>
            </a:r>
          </a:p>
          <a:p>
            <a:pPr marL="539750" indent="-539750">
              <a:spcBef>
                <a:spcPts val="800"/>
              </a:spcBef>
              <a:buClr>
                <a:schemeClr val="accent1"/>
              </a:buClr>
              <a:buChar char="▸"/>
              <a:defRPr sz="3800"/>
            </a:pPr>
            <a:r>
              <a:t>Investigate more privacy protection techniques</a:t>
            </a:r>
          </a:p>
          <a:p>
            <a:pPr lvl="1" marL="984250" indent="-539750">
              <a:spcBef>
                <a:spcPts val="800"/>
              </a:spcBef>
              <a:buClr>
                <a:schemeClr val="accent1"/>
              </a:buClr>
              <a:buChar char="▸"/>
              <a:defRPr i="1">
                <a:latin typeface="Avenir Next"/>
                <a:ea typeface="Avenir Next"/>
                <a:cs typeface="Avenir Next"/>
                <a:sym typeface="Avenir Next"/>
              </a:defRPr>
            </a:pPr>
            <a:r>
              <a:t>Digital profiling is a huge area of study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body" idx="13"/>
          </p:nvPr>
        </p:nvSpPr>
        <p:spPr>
          <a:prstGeom prst="rect">
            <a:avLst/>
          </a:prstGeom>
        </p:spPr>
        <p:txBody>
          <a:bodyPr/>
          <a:lstStyle/>
          <a:p>
            <a:pPr/>
            <a:r>
              <a:t>Safe Surfer</a:t>
            </a:r>
          </a:p>
        </p:txBody>
      </p:sp>
      <p:sp>
        <p:nvSpPr>
          <p:cNvPr id="256" name="Shape 256"/>
          <p:cNvSpPr/>
          <p:nvPr>
            <p:ph type="title"/>
          </p:nvPr>
        </p:nvSpPr>
        <p:spPr>
          <a:prstGeom prst="rect">
            <a:avLst/>
          </a:prstGeom>
        </p:spPr>
        <p:txBody>
          <a:bodyPr/>
          <a:lstStyle>
            <a:lvl1pPr defTabSz="373887">
              <a:spcBef>
                <a:spcPts val="1700"/>
              </a:spcBef>
              <a:defRPr sz="4160"/>
            </a:lvl1pPr>
          </a:lstStyle>
          <a:p>
            <a:pPr/>
            <a:r>
              <a:t>Conclusion</a:t>
            </a:r>
          </a:p>
        </p:txBody>
      </p:sp>
      <p:sp>
        <p:nvSpPr>
          <p:cNvPr id="257" name="Shape 257"/>
          <p:cNvSpPr/>
          <p:nvPr>
            <p:ph type="body" idx="1"/>
          </p:nvPr>
        </p:nvSpPr>
        <p:spPr>
          <a:prstGeom prst="rect">
            <a:avLst/>
          </a:prstGeom>
        </p:spPr>
        <p:txBody>
          <a:bodyPr/>
          <a:lstStyle/>
          <a:p>
            <a:pPr>
              <a:buChar char="‣"/>
            </a:pPr>
            <a:r>
              <a:t>Digital profiling is only going to get more ubiquitous, as Big Data science finds better ways to process the vast amounts of information.</a:t>
            </a:r>
          </a:p>
          <a:p>
            <a:pPr>
              <a:buChar char="‣"/>
            </a:pPr>
            <a:r>
              <a:t>There is a limit to what you can block, while still having a useable online experience</a:t>
            </a:r>
          </a:p>
          <a:p>
            <a:pPr>
              <a:buChar char="‣"/>
            </a:pPr>
            <a:r>
              <a:t>Educating users to understand online privacy can be more successful than a complex program</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9" name="protecting-data-and-privacy-in-the-cloud-filtered.jpeg"/>
          <p:cNvPicPr>
            <a:picLocks noChangeAspect="1"/>
          </p:cNvPicPr>
          <p:nvPr>
            <p:ph type="pic" idx="13"/>
          </p:nvPr>
        </p:nvPicPr>
        <p:blipFill>
          <a:blip r:embed="rId2">
            <a:alphaModFix amt="17532"/>
            <a:extLst/>
          </a:blip>
          <a:srcRect l="4275" t="0" r="4275" b="0"/>
          <a:stretch>
            <a:fillRect/>
          </a:stretch>
        </p:blipFill>
        <p:spPr>
          <a:prstGeom prst="rect">
            <a:avLst/>
          </a:prstGeom>
        </p:spPr>
      </p:pic>
      <p:sp>
        <p:nvSpPr>
          <p:cNvPr id="260" name="Shape 260"/>
          <p:cNvSpPr/>
          <p:nvPr>
            <p:ph type="title"/>
          </p:nvPr>
        </p:nvSpPr>
        <p:spPr>
          <a:xfrm>
            <a:off x="406400" y="952500"/>
            <a:ext cx="12192000" cy="2705100"/>
          </a:xfrm>
          <a:prstGeom prst="rect">
            <a:avLst/>
          </a:prstGeom>
        </p:spPr>
        <p:txBody>
          <a:bodyPr anchor="ctr"/>
          <a:lstStyle>
            <a:lvl1pPr algn="ctr">
              <a:defRPr sz="12400">
                <a:solidFill>
                  <a:schemeClr val="accent1">
                    <a:hueOff val="-84091"/>
                    <a:satOff val="15316"/>
                    <a:lumOff val="24313"/>
                  </a:schemeClr>
                </a:solidFill>
              </a:defRPr>
            </a:lvl1pPr>
          </a:lstStyle>
          <a:p>
            <a:pPr/>
            <a:r>
              <a:t>Thank You</a:t>
            </a:r>
          </a:p>
        </p:txBody>
      </p:sp>
      <p:sp>
        <p:nvSpPr>
          <p:cNvPr id="261" name="Shape 261"/>
          <p:cNvSpPr/>
          <p:nvPr/>
        </p:nvSpPr>
        <p:spPr>
          <a:xfrm>
            <a:off x="406400" y="3695700"/>
            <a:ext cx="12070160" cy="30978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ctr" defTabSz="473201">
              <a:spcBef>
                <a:spcPts val="0"/>
              </a:spcBef>
              <a:defRPr cap="all" sz="10044">
                <a:solidFill>
                  <a:schemeClr val="accent1">
                    <a:hueOff val="-84091"/>
                    <a:satOff val="15316"/>
                    <a:lumOff val="24313"/>
                  </a:schemeClr>
                </a:solidFill>
                <a:latin typeface="+mn-lt"/>
                <a:ea typeface="+mn-ea"/>
                <a:cs typeface="+mn-cs"/>
                <a:sym typeface="DIN Alternate"/>
              </a:defRPr>
            </a:pPr>
            <a:r>
              <a:t>Questions</a:t>
            </a:r>
          </a:p>
          <a:p>
            <a:pPr algn="ctr" defTabSz="473201">
              <a:spcBef>
                <a:spcPts val="0"/>
              </a:spcBef>
              <a:defRPr cap="all" sz="10044">
                <a:solidFill>
                  <a:schemeClr val="accent1">
                    <a:hueOff val="-84091"/>
                    <a:satOff val="15316"/>
                    <a:lumOff val="24313"/>
                  </a:schemeClr>
                </a:solidFill>
                <a:latin typeface="+mn-lt"/>
                <a:ea typeface="+mn-ea"/>
                <a:cs typeface="+mn-cs"/>
                <a:sym typeface="DIN Alternate"/>
              </a:defRPr>
            </a:pPr>
            <a:r>
              <a:t>Comments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body" idx="13"/>
          </p:nvPr>
        </p:nvSpPr>
        <p:spPr>
          <a:prstGeom prst="rect">
            <a:avLst/>
          </a:prstGeom>
        </p:spPr>
        <p:txBody>
          <a:bodyPr/>
          <a:lstStyle/>
          <a:p>
            <a:pPr/>
            <a:r>
              <a:t>Safe Surfer</a:t>
            </a:r>
          </a:p>
        </p:txBody>
      </p:sp>
      <p:sp>
        <p:nvSpPr>
          <p:cNvPr id="264" name="Shape 264"/>
          <p:cNvSpPr/>
          <p:nvPr>
            <p:ph type="title"/>
          </p:nvPr>
        </p:nvSpPr>
        <p:spPr>
          <a:prstGeom prst="rect">
            <a:avLst/>
          </a:prstGeom>
        </p:spPr>
        <p:txBody>
          <a:bodyPr/>
          <a:lstStyle>
            <a:lvl1pPr defTabSz="373887">
              <a:spcBef>
                <a:spcPts val="1700"/>
              </a:spcBef>
              <a:defRPr sz="4160"/>
            </a:lvl1pPr>
          </a:lstStyle>
          <a:p>
            <a:pPr/>
            <a:r>
              <a:t>Sources</a:t>
            </a:r>
          </a:p>
        </p:txBody>
      </p:sp>
      <p:sp>
        <p:nvSpPr>
          <p:cNvPr id="265" name="Shape 265"/>
          <p:cNvSpPr/>
          <p:nvPr/>
        </p:nvSpPr>
        <p:spPr>
          <a:xfrm>
            <a:off x="3073527" y="4654550"/>
            <a:ext cx="6857746"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https://panopticlick.eff.org/static/browser-uniqueness.pdf</a:t>
            </a:r>
          </a:p>
        </p:txBody>
      </p:sp>
      <p:sp>
        <p:nvSpPr>
          <p:cNvPr id="266" name="Shape 266"/>
          <p:cNvSpPr/>
          <p:nvPr>
            <p:ph type="body" idx="4294967295"/>
          </p:nvPr>
        </p:nvSpPr>
        <p:spPr>
          <a:xfrm>
            <a:off x="673100" y="2585491"/>
            <a:ext cx="12192000" cy="5785496"/>
          </a:xfrm>
          <a:prstGeom prst="rect">
            <a:avLst/>
          </a:prstGeom>
        </p:spPr>
        <p:txBody>
          <a:bodyPr/>
          <a:lstStyle/>
          <a:p>
            <a:pPr marL="366058" indent="-366058">
              <a:lnSpc>
                <a:spcPct val="50000"/>
              </a:lnSpc>
              <a:buClr>
                <a:schemeClr val="accent1"/>
              </a:buClr>
              <a:buSzPct val="102000"/>
              <a:buChar char="-"/>
              <a:defRPr sz="1700" u="sng">
                <a:solidFill>
                  <a:schemeClr val="accent1"/>
                </a:solidFill>
              </a:defRPr>
            </a:pPr>
            <a:r>
              <a:rPr>
                <a:hlinkClick r:id="rId2" invalidUrl="" action="" tgtFrame="" tooltip="" history="1" highlightClick="0" endSnd="0"/>
              </a:rPr>
              <a:t>http://www.darkreading.com/risk-management/browser-fingerprinting-9-facts/d/d-id/1112056?</a:t>
            </a:r>
          </a:p>
          <a:p>
            <a:pPr marL="366058" indent="-366058">
              <a:lnSpc>
                <a:spcPct val="50000"/>
              </a:lnSpc>
              <a:buClr>
                <a:schemeClr val="accent1"/>
              </a:buClr>
              <a:buSzPct val="102000"/>
              <a:buChar char="-"/>
              <a:defRPr sz="1700" u="sng">
                <a:solidFill>
                  <a:schemeClr val="accent1"/>
                </a:solidFill>
              </a:defRPr>
            </a:pPr>
            <a:r>
              <a:rPr>
                <a:hlinkClick r:id="rId3" invalidUrl="" action="" tgtFrame="" tooltip="" history="1" highlightClick="0" endSnd="0"/>
              </a:rPr>
              <a:t>http://www.slideshare.net/BernardMarr/big-data-25-facts/5-The_total_amountof_data_beingcaptured</a:t>
            </a:r>
          </a:p>
          <a:p>
            <a:pPr marL="366058" indent="-366058">
              <a:lnSpc>
                <a:spcPct val="50000"/>
              </a:lnSpc>
              <a:buClr>
                <a:schemeClr val="accent1"/>
              </a:buClr>
              <a:buSzPct val="102000"/>
              <a:buChar char="-"/>
              <a:defRPr sz="1700" u="sng">
                <a:solidFill>
                  <a:schemeClr val="accent1"/>
                </a:solidFill>
              </a:defRPr>
            </a:pPr>
            <a:r>
              <a:rPr>
                <a:hlinkClick r:id="rId4" invalidUrl="" action="" tgtFrame="" tooltip="" history="1" highlightClick="0" endSnd="0"/>
              </a:rPr>
              <a:t>http://www.pewinternet.org/2013/09/05/anonymity-privacy-and-security-online/</a:t>
            </a:r>
          </a:p>
          <a:p>
            <a:pPr marL="366058" indent="-366058">
              <a:lnSpc>
                <a:spcPct val="50000"/>
              </a:lnSpc>
              <a:buClr>
                <a:schemeClr val="accent1"/>
              </a:buClr>
              <a:buSzPct val="102000"/>
              <a:buChar char="-"/>
              <a:defRPr sz="1700" u="sng">
                <a:solidFill>
                  <a:schemeClr val="accent1"/>
                </a:solidFill>
              </a:defRPr>
            </a:pPr>
            <a:r>
              <a:rPr>
                <a:hlinkClick r:id="rId5" invalidUrl="" action="" tgtFrame="" tooltip="" history="1" highlightClick="0" endSnd="0"/>
              </a:rPr>
              <a:t>http://www.mediapost.com/publications/article/260863/digital-fingerprinting-poses-real-danger-to-inte.html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pic>
        <p:nvPicPr>
          <p:cNvPr id="203" name="protecting-data-and-privacy-in-the-cloud-filtered.jpeg"/>
          <p:cNvPicPr>
            <a:picLocks noChangeAspect="1"/>
          </p:cNvPicPr>
          <p:nvPr/>
        </p:nvPicPr>
        <p:blipFill>
          <a:blip r:embed="rId2">
            <a:alphaModFix amt="41646"/>
            <a:extLst/>
          </a:blip>
          <a:srcRect l="14824" t="10678" r="50227" b="52982"/>
          <a:stretch>
            <a:fillRect/>
          </a:stretch>
        </p:blipFill>
        <p:spPr>
          <a:xfrm>
            <a:off x="6440041" y="3414613"/>
            <a:ext cx="13634443" cy="9724093"/>
          </a:xfrm>
          <a:prstGeom prst="rect">
            <a:avLst/>
          </a:prstGeom>
          <a:ln w="12700">
            <a:miter lim="400000"/>
          </a:ln>
        </p:spPr>
      </p:pic>
      <p:sp>
        <p:nvSpPr>
          <p:cNvPr id="204" name="Shape 204"/>
          <p:cNvSpPr/>
          <p:nvPr>
            <p:ph type="body" idx="13"/>
          </p:nvPr>
        </p:nvSpPr>
        <p:spPr>
          <a:prstGeom prst="rect">
            <a:avLst/>
          </a:prstGeom>
        </p:spPr>
        <p:txBody>
          <a:bodyPr/>
          <a:lstStyle/>
          <a:p>
            <a:pPr/>
            <a:r>
              <a:t>Safe Surfer</a:t>
            </a:r>
          </a:p>
        </p:txBody>
      </p:sp>
      <p:sp>
        <p:nvSpPr>
          <p:cNvPr id="205" name="Shape 205"/>
          <p:cNvSpPr/>
          <p:nvPr>
            <p:ph type="title"/>
          </p:nvPr>
        </p:nvSpPr>
        <p:spPr>
          <a:xfrm>
            <a:off x="406400" y="1346244"/>
            <a:ext cx="6299200" cy="723901"/>
          </a:xfrm>
          <a:prstGeom prst="rect">
            <a:avLst/>
          </a:prstGeom>
        </p:spPr>
        <p:txBody>
          <a:bodyPr/>
          <a:lstStyle>
            <a:lvl1pPr defTabSz="350520">
              <a:spcBef>
                <a:spcPts val="1600"/>
              </a:spcBef>
              <a:defRPr sz="4200"/>
            </a:lvl1pPr>
          </a:lstStyle>
          <a:p>
            <a:pPr/>
            <a:r>
              <a:t>Motivation</a:t>
            </a:r>
          </a:p>
        </p:txBody>
      </p:sp>
      <p:sp>
        <p:nvSpPr>
          <p:cNvPr id="206" name="Shape 206"/>
          <p:cNvSpPr/>
          <p:nvPr/>
        </p:nvSpPr>
        <p:spPr>
          <a:xfrm>
            <a:off x="390398" y="2132779"/>
            <a:ext cx="11875492"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i="1" sz="3200">
                <a:latin typeface="Avenir Next"/>
                <a:ea typeface="Avenir Next"/>
                <a:cs typeface="Avenir Next"/>
                <a:sym typeface="Avenir Next"/>
              </a:defRPr>
            </a:lvl1pPr>
          </a:lstStyle>
          <a:p>
            <a:pPr/>
            <a:r>
              <a:t>In an ever expanding online world, is it possible to keep your anonymity, and still use the internet?</a:t>
            </a:r>
          </a:p>
        </p:txBody>
      </p:sp>
      <p:sp>
        <p:nvSpPr>
          <p:cNvPr id="207" name="Shape 207"/>
          <p:cNvSpPr/>
          <p:nvPr>
            <p:ph type="body" idx="1"/>
          </p:nvPr>
        </p:nvSpPr>
        <p:spPr>
          <a:xfrm>
            <a:off x="406400" y="3313013"/>
            <a:ext cx="12192000" cy="5007174"/>
          </a:xfrm>
          <a:prstGeom prst="rect">
            <a:avLst/>
          </a:prstGeom>
        </p:spPr>
        <p:txBody>
          <a:bodyPr anchor="ctr"/>
          <a:lstStyle/>
          <a:p>
            <a:pPr marL="539750" indent="-539750">
              <a:spcBef>
                <a:spcPts val="1500"/>
              </a:spcBef>
              <a:defRPr sz="3400">
                <a:solidFill>
                  <a:srgbClr val="FCFFFF"/>
                </a:solidFill>
              </a:defRPr>
            </a:pPr>
            <a:r>
              <a:t>Even tech savvy people struggle to understand how to keep their information private</a:t>
            </a:r>
          </a:p>
          <a:p>
            <a:pPr marL="539750" indent="-539750">
              <a:spcBef>
                <a:spcPts val="1500"/>
              </a:spcBef>
              <a:defRPr sz="3400">
                <a:solidFill>
                  <a:srgbClr val="FCFFFF"/>
                </a:solidFill>
              </a:defRPr>
            </a:pPr>
            <a:r>
              <a:t>This is increasingly more difficult for inexperienced professionals</a:t>
            </a:r>
          </a:p>
          <a:p>
            <a:pPr marL="539750" indent="-539750">
              <a:spcBef>
                <a:spcPts val="1500"/>
              </a:spcBef>
              <a:defRPr sz="3400">
                <a:solidFill>
                  <a:srgbClr val="FCFFFF"/>
                </a:solidFill>
              </a:defRPr>
            </a:pPr>
            <a:r>
              <a:t>Most people have no idea how much information they are giving the world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body" idx="13"/>
          </p:nvPr>
        </p:nvSpPr>
        <p:spPr>
          <a:prstGeom prst="rect">
            <a:avLst/>
          </a:prstGeom>
        </p:spPr>
        <p:txBody>
          <a:bodyPr/>
          <a:lstStyle/>
          <a:p>
            <a:pPr/>
            <a:r>
              <a:t>Safe Surfer</a:t>
            </a:r>
          </a:p>
        </p:txBody>
      </p:sp>
      <p:sp>
        <p:nvSpPr>
          <p:cNvPr id="210" name="Shape 210"/>
          <p:cNvSpPr/>
          <p:nvPr>
            <p:ph type="title"/>
          </p:nvPr>
        </p:nvSpPr>
        <p:spPr>
          <a:prstGeom prst="rect">
            <a:avLst/>
          </a:prstGeom>
        </p:spPr>
        <p:txBody>
          <a:bodyPr/>
          <a:lstStyle>
            <a:lvl1pPr defTabSz="373887">
              <a:spcBef>
                <a:spcPts val="1700"/>
              </a:spcBef>
              <a:defRPr sz="4160"/>
            </a:lvl1pPr>
          </a:lstStyle>
          <a:p>
            <a:pPr/>
            <a:r>
              <a:t>Who Cares?…</a:t>
            </a:r>
          </a:p>
        </p:txBody>
      </p:sp>
      <p:sp>
        <p:nvSpPr>
          <p:cNvPr id="211" name="Shape 211"/>
          <p:cNvSpPr/>
          <p:nvPr>
            <p:ph type="body" idx="1"/>
          </p:nvPr>
        </p:nvSpPr>
        <p:spPr>
          <a:prstGeom prst="rect">
            <a:avLst/>
          </a:prstGeom>
        </p:spPr>
        <p:txBody>
          <a:bodyPr/>
          <a:lstStyle/>
          <a:p>
            <a:pPr/>
            <a:r>
              <a:t>Digital fingerprinting grosses over $20 billion a year</a:t>
            </a:r>
          </a:p>
          <a:p>
            <a:pPr/>
            <a:r>
              <a:t>Size of data captured by industry doubles every 1.2 years</a:t>
            </a:r>
          </a:p>
          <a:p>
            <a:pPr/>
            <a:r>
              <a:t>Malicious “hackers” grow ever more present</a:t>
            </a:r>
          </a:p>
          <a:p>
            <a:pPr/>
            <a:r>
              <a:t>Political / Legal terms of privacy is largely unregulated</a:t>
            </a:r>
          </a:p>
          <a:p>
            <a:pPr/>
            <a:r>
              <a:t>Fully deterring fingerprinting tech doesn’t exist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3" name="ashley-madison-hacked-filtered.jpeg"/>
          <p:cNvPicPr>
            <a:picLocks noChangeAspect="1"/>
          </p:cNvPicPr>
          <p:nvPr>
            <p:ph type="pic" idx="13"/>
          </p:nvPr>
        </p:nvPicPr>
        <p:blipFill>
          <a:blip r:embed="rId2">
            <a:alphaModFix amt="13262"/>
            <a:extLst/>
          </a:blip>
          <a:srcRect l="21392" t="0" r="21392" b="0"/>
          <a:stretch>
            <a:fillRect/>
          </a:stretch>
        </p:blipFill>
        <p:spPr>
          <a:prstGeom prst="rect">
            <a:avLst/>
          </a:prstGeom>
        </p:spPr>
      </p:pic>
      <p:pic>
        <p:nvPicPr>
          <p:cNvPr id="214" name="social-media-hacked-filtered.jpeg"/>
          <p:cNvPicPr>
            <a:picLocks noChangeAspect="1"/>
          </p:cNvPicPr>
          <p:nvPr>
            <p:ph type="pic" idx="14"/>
          </p:nvPr>
        </p:nvPicPr>
        <p:blipFill>
          <a:blip r:embed="rId3">
            <a:alphaModFix amt="13262"/>
            <a:extLst/>
          </a:blip>
          <a:srcRect l="6762" t="0" r="6762" b="0"/>
          <a:stretch>
            <a:fillRect/>
          </a:stretch>
        </p:blipFill>
        <p:spPr>
          <a:prstGeom prst="rect">
            <a:avLst/>
          </a:prstGeom>
        </p:spPr>
      </p:pic>
      <p:pic>
        <p:nvPicPr>
          <p:cNvPr id="215" name="eye-filtered.jpeg"/>
          <p:cNvPicPr>
            <a:picLocks noChangeAspect="1"/>
          </p:cNvPicPr>
          <p:nvPr>
            <p:ph type="pic" idx="15"/>
          </p:nvPr>
        </p:nvPicPr>
        <p:blipFill>
          <a:blip r:embed="rId4">
            <a:alphaModFix amt="13262"/>
            <a:extLst/>
          </a:blip>
          <a:srcRect l="31320" t="0" r="31320" b="0"/>
          <a:stretch>
            <a:fillRect/>
          </a:stretch>
        </p:blipFill>
        <p:spPr>
          <a:prstGeom prst="rect">
            <a:avLst/>
          </a:prstGeom>
        </p:spPr>
      </p:pic>
      <p:sp>
        <p:nvSpPr>
          <p:cNvPr id="216" name="Shape 216"/>
          <p:cNvSpPr/>
          <p:nvPr>
            <p:ph type="title" idx="4294967295"/>
          </p:nvPr>
        </p:nvSpPr>
        <p:spPr>
          <a:prstGeom prst="rect">
            <a:avLst/>
          </a:prstGeom>
        </p:spPr>
        <p:txBody>
          <a:bodyPr/>
          <a:lstStyle>
            <a:lvl1pPr defTabSz="373887">
              <a:spcBef>
                <a:spcPts val="1700"/>
              </a:spcBef>
              <a:defRPr sz="4160"/>
            </a:lvl1pPr>
          </a:lstStyle>
          <a:p>
            <a:pPr/>
            <a:r>
              <a:t>Your information, Someones Treasure</a:t>
            </a:r>
          </a:p>
        </p:txBody>
      </p:sp>
      <p:sp>
        <p:nvSpPr>
          <p:cNvPr id="217" name="Shape 217"/>
          <p:cNvSpPr/>
          <p:nvPr>
            <p:ph type="body" idx="4294967295"/>
          </p:nvPr>
        </p:nvSpPr>
        <p:spPr>
          <a:prstGeom prst="rect">
            <a:avLst/>
          </a:prstGeom>
        </p:spPr>
        <p:txBody>
          <a:bodyPr/>
          <a:lstStyle/>
          <a:p>
            <a:pPr marL="366058" indent="-366058" defTabSz="457200">
              <a:spcBef>
                <a:spcPts val="0"/>
              </a:spcBef>
              <a:buClr>
                <a:schemeClr val="accent1"/>
              </a:buClr>
              <a:defRPr sz="3100">
                <a:latin typeface="Geneva"/>
                <a:ea typeface="Geneva"/>
                <a:cs typeface="Geneva"/>
                <a:sym typeface="Geneva"/>
              </a:defRPr>
            </a:pPr>
            <a:r>
              <a:t>If a malicious party obtained identifiable access logs for just one of the websites that know your name, and view logs for just one of the adult websites you’ve visited, it could infer with very high probability - beyond plausible deniability - a list of porn you've viewed. At any time, somebody could post a website that allows you to search anybody by email or facebook username and view their porn browsing history. All that's needed are two nominal data breaches and an enterprising teenager that wants to create havoc.</a:t>
            </a:r>
          </a:p>
          <a:p>
            <a:pPr lvl="6" marL="0" indent="1371600" algn="r" defTabSz="457200">
              <a:spcBef>
                <a:spcPts val="0"/>
              </a:spcBef>
              <a:buClrTx/>
              <a:buSzTx/>
              <a:buFontTx/>
              <a:buNone/>
              <a:defRPr sz="3100">
                <a:latin typeface="Geneva"/>
                <a:ea typeface="Geneva"/>
                <a:cs typeface="Geneva"/>
                <a:sym typeface="Geneva"/>
              </a:defRPr>
            </a:pPr>
            <a:r>
              <a:t>-Brett Thomas</a:t>
            </a:r>
          </a:p>
        </p:txBody>
      </p:sp>
      <p:sp>
        <p:nvSpPr>
          <p:cNvPr id="218" name="Shape 218"/>
          <p:cNvSpPr/>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solidFill>
                  <a:schemeClr val="accent1"/>
                </a:solidFill>
                <a:latin typeface="+mn-lt"/>
                <a:ea typeface="+mn-ea"/>
                <a:cs typeface="+mn-cs"/>
                <a:sym typeface="DIN Alternate"/>
              </a:defRPr>
            </a:lvl1pPr>
          </a:lstStyle>
          <a:p>
            <a:pPr/>
            <a:r>
              <a:t>Safe Surfer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body" idx="13"/>
          </p:nvPr>
        </p:nvSpPr>
        <p:spPr>
          <a:prstGeom prst="rect">
            <a:avLst/>
          </a:prstGeom>
        </p:spPr>
        <p:txBody>
          <a:bodyPr/>
          <a:lstStyle/>
          <a:p>
            <a:pPr/>
            <a:r>
              <a:t>safe Surfer</a:t>
            </a:r>
          </a:p>
        </p:txBody>
      </p:sp>
      <p:pic>
        <p:nvPicPr>
          <p:cNvPr id="221" name="social-media-hacked.png"/>
          <p:cNvPicPr>
            <a:picLocks noChangeAspect="1"/>
          </p:cNvPicPr>
          <p:nvPr>
            <p:ph type="pic" idx="14"/>
          </p:nvPr>
        </p:nvPicPr>
        <p:blipFill>
          <a:blip r:embed="rId2">
            <a:extLst/>
          </a:blip>
          <a:srcRect l="23919" t="0" r="17703" b="0"/>
          <a:stretch>
            <a:fillRect/>
          </a:stretch>
        </p:blipFill>
        <p:spPr>
          <a:xfrm>
            <a:off x="7033220" y="2545008"/>
            <a:ext cx="5643960" cy="6254158"/>
          </a:xfrm>
          <a:prstGeom prst="rect">
            <a:avLst/>
          </a:prstGeom>
        </p:spPr>
      </p:pic>
      <p:sp>
        <p:nvSpPr>
          <p:cNvPr id="222" name="Shape 222"/>
          <p:cNvSpPr/>
          <p:nvPr>
            <p:ph type="title"/>
          </p:nvPr>
        </p:nvSpPr>
        <p:spPr>
          <a:xfrm>
            <a:off x="406400" y="1536700"/>
            <a:ext cx="12192000" cy="723900"/>
          </a:xfrm>
          <a:prstGeom prst="rect">
            <a:avLst/>
          </a:prstGeom>
        </p:spPr>
        <p:txBody>
          <a:bodyPr/>
          <a:lstStyle>
            <a:lvl1pPr defTabSz="373887">
              <a:spcBef>
                <a:spcPts val="1700"/>
              </a:spcBef>
              <a:defRPr sz="4160"/>
            </a:lvl1pPr>
          </a:lstStyle>
          <a:p>
            <a:pPr/>
            <a:r>
              <a:t>Why this is Different</a:t>
            </a:r>
          </a:p>
        </p:txBody>
      </p:sp>
      <p:sp>
        <p:nvSpPr>
          <p:cNvPr id="223" name="Shape 223"/>
          <p:cNvSpPr/>
          <p:nvPr>
            <p:ph type="body" sz="half" idx="1"/>
          </p:nvPr>
        </p:nvSpPr>
        <p:spPr>
          <a:prstGeom prst="rect">
            <a:avLst/>
          </a:prstGeom>
        </p:spPr>
        <p:txBody>
          <a:bodyPr/>
          <a:lstStyle/>
          <a:p>
            <a:pPr/>
            <a:r>
              <a:t>No application exists to fully protect privacy</a:t>
            </a:r>
          </a:p>
          <a:p>
            <a:pPr/>
            <a:r>
              <a:t>Existing applications are modular, requiring multiple interactions</a:t>
            </a:r>
          </a:p>
          <a:p>
            <a:pPr/>
            <a:r>
              <a:t>The best software will struggle to be anything more than “reactive”</a:t>
            </a:r>
          </a:p>
          <a:p>
            <a:pPr/>
            <a:r>
              <a:t>User education is critical to limiting privacy infringement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body" idx="13"/>
          </p:nvPr>
        </p:nvSpPr>
        <p:spPr>
          <a:prstGeom prst="rect">
            <a:avLst/>
          </a:prstGeom>
        </p:spPr>
        <p:txBody>
          <a:bodyPr/>
          <a:lstStyle/>
          <a:p>
            <a:pPr/>
            <a:r>
              <a:t>Safe Surfer</a:t>
            </a:r>
          </a:p>
        </p:txBody>
      </p:sp>
      <p:pic>
        <p:nvPicPr>
          <p:cNvPr id="226" name="protecting-data-and-privacy-in-the-cloud.jpg"/>
          <p:cNvPicPr>
            <a:picLocks noChangeAspect="1"/>
          </p:cNvPicPr>
          <p:nvPr>
            <p:ph type="pic" idx="14"/>
          </p:nvPr>
        </p:nvPicPr>
        <p:blipFill>
          <a:blip r:embed="rId2">
            <a:alphaModFix amt="12149"/>
            <a:extLst/>
          </a:blip>
          <a:srcRect l="0" t="647" r="0" b="13137"/>
          <a:stretch>
            <a:fillRect/>
          </a:stretch>
        </p:blipFill>
        <p:spPr>
          <a:xfrm>
            <a:off x="329834" y="2111771"/>
            <a:ext cx="12530775" cy="7409692"/>
          </a:xfrm>
          <a:prstGeom prst="rect">
            <a:avLst/>
          </a:prstGeom>
        </p:spPr>
      </p:pic>
      <p:sp>
        <p:nvSpPr>
          <p:cNvPr id="227" name="Shape 227"/>
          <p:cNvSpPr/>
          <p:nvPr>
            <p:ph type="title"/>
          </p:nvPr>
        </p:nvSpPr>
        <p:spPr>
          <a:xfrm>
            <a:off x="406400" y="1267938"/>
            <a:ext cx="12377738" cy="851497"/>
          </a:xfrm>
          <a:prstGeom prst="rect">
            <a:avLst/>
          </a:prstGeom>
        </p:spPr>
        <p:txBody>
          <a:bodyPr/>
          <a:lstStyle>
            <a:lvl1pPr defTabSz="455675">
              <a:spcBef>
                <a:spcPts val="2100"/>
              </a:spcBef>
              <a:defRPr sz="5069"/>
            </a:lvl1pPr>
          </a:lstStyle>
          <a:p>
            <a:pPr/>
            <a:r>
              <a:t>Our Approach</a:t>
            </a:r>
          </a:p>
        </p:txBody>
      </p:sp>
      <p:sp>
        <p:nvSpPr>
          <p:cNvPr id="228" name="Shape 228"/>
          <p:cNvSpPr/>
          <p:nvPr>
            <p:ph type="body" idx="1"/>
          </p:nvPr>
        </p:nvSpPr>
        <p:spPr>
          <a:xfrm>
            <a:off x="372541" y="2381250"/>
            <a:ext cx="12259718" cy="7048947"/>
          </a:xfrm>
          <a:prstGeom prst="rect">
            <a:avLst/>
          </a:prstGeom>
        </p:spPr>
        <p:txBody>
          <a:bodyPr/>
          <a:lstStyle/>
          <a:p>
            <a:pPr marL="0" indent="0">
              <a:buClrTx/>
              <a:buSzTx/>
              <a:buFontTx/>
              <a:buNone/>
              <a:defRPr sz="4200">
                <a:solidFill>
                  <a:srgbClr val="FCFFFF"/>
                </a:solidFill>
              </a:defRPr>
            </a:pPr>
            <a:r>
              <a:t>Educate users while protecting them</a:t>
            </a:r>
          </a:p>
          <a:p>
            <a:pPr marL="539750" indent="-539750">
              <a:spcBef>
                <a:spcPts val="800"/>
              </a:spcBef>
              <a:defRPr sz="3800"/>
            </a:pPr>
            <a:r>
              <a:rPr b="1" u="sng">
                <a:latin typeface="Avenir Next"/>
                <a:ea typeface="Avenir Next"/>
                <a:cs typeface="Avenir Next"/>
                <a:sym typeface="Avenir Next"/>
              </a:rPr>
              <a:t>Show the user</a:t>
            </a:r>
            <a:r>
              <a:t> what they are exposing</a:t>
            </a:r>
          </a:p>
          <a:p>
            <a:pPr lvl="1" marL="984250" indent="-539750">
              <a:spcBef>
                <a:spcPts val="1100"/>
              </a:spcBef>
              <a:defRPr i="1" sz="3400">
                <a:latin typeface="Avenir Next"/>
                <a:ea typeface="Avenir Next"/>
                <a:cs typeface="Avenir Next"/>
                <a:sym typeface="Avenir Next"/>
              </a:defRPr>
            </a:pPr>
            <a:r>
              <a:t>Help them hide what is possible</a:t>
            </a:r>
          </a:p>
          <a:p>
            <a:pPr lvl="1" marL="984250" indent="-539750">
              <a:spcBef>
                <a:spcPts val="1100"/>
              </a:spcBef>
              <a:defRPr i="1" sz="3400">
                <a:latin typeface="Avenir Next"/>
                <a:ea typeface="Avenir Next"/>
                <a:cs typeface="Avenir Next"/>
                <a:sym typeface="Avenir Next"/>
              </a:defRPr>
            </a:pPr>
            <a:r>
              <a:t>Tell them what cannot be hidden</a:t>
            </a:r>
          </a:p>
          <a:p>
            <a:pPr marL="539750" indent="-539750">
              <a:spcBef>
                <a:spcPts val="800"/>
              </a:spcBef>
              <a:defRPr sz="3800"/>
            </a:pPr>
            <a:r>
              <a:t>Extensible privacy protection; </a:t>
            </a:r>
            <a:r>
              <a:rPr b="1" u="sng">
                <a:latin typeface="Avenir Next"/>
                <a:ea typeface="Avenir Next"/>
                <a:cs typeface="Avenir Next"/>
                <a:sym typeface="Avenir Next"/>
              </a:rPr>
              <a:t>in one place</a:t>
            </a:r>
          </a:p>
          <a:p>
            <a:pPr lvl="1" marL="984250" indent="-539750">
              <a:spcBef>
                <a:spcPts val="800"/>
              </a:spcBef>
              <a:defRPr i="1" sz="3400">
                <a:latin typeface="Avenir Next"/>
                <a:ea typeface="Avenir Next"/>
                <a:cs typeface="Avenir Next"/>
                <a:sym typeface="Avenir Next"/>
              </a:defRPr>
            </a:pPr>
            <a:r>
              <a:t>Plug in existing open source privacy modules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body" idx="13"/>
          </p:nvPr>
        </p:nvSpPr>
        <p:spPr>
          <a:prstGeom prst="rect">
            <a:avLst/>
          </a:prstGeom>
        </p:spPr>
        <p:txBody>
          <a:bodyPr/>
          <a:lstStyle/>
          <a:p>
            <a:pPr/>
            <a:r>
              <a:t>Safe Surfer</a:t>
            </a:r>
          </a:p>
        </p:txBody>
      </p:sp>
      <p:pic>
        <p:nvPicPr>
          <p:cNvPr id="231" name="protecting-data-and-privacy-in-the-cloud.jpg"/>
          <p:cNvPicPr>
            <a:picLocks noChangeAspect="1"/>
          </p:cNvPicPr>
          <p:nvPr>
            <p:ph type="pic" idx="14"/>
          </p:nvPr>
        </p:nvPicPr>
        <p:blipFill>
          <a:blip r:embed="rId2">
            <a:alphaModFix amt="12149"/>
            <a:extLst/>
          </a:blip>
          <a:srcRect l="0" t="647" r="0" b="13137"/>
          <a:stretch>
            <a:fillRect/>
          </a:stretch>
        </p:blipFill>
        <p:spPr>
          <a:xfrm>
            <a:off x="329834" y="2111771"/>
            <a:ext cx="12530775" cy="7409692"/>
          </a:xfrm>
          <a:prstGeom prst="rect">
            <a:avLst/>
          </a:prstGeom>
        </p:spPr>
      </p:pic>
      <p:sp>
        <p:nvSpPr>
          <p:cNvPr id="232" name="Shape 232"/>
          <p:cNvSpPr/>
          <p:nvPr>
            <p:ph type="title"/>
          </p:nvPr>
        </p:nvSpPr>
        <p:spPr>
          <a:xfrm>
            <a:off x="406400" y="1267938"/>
            <a:ext cx="12377738" cy="851497"/>
          </a:xfrm>
          <a:prstGeom prst="rect">
            <a:avLst/>
          </a:prstGeom>
        </p:spPr>
        <p:txBody>
          <a:bodyPr/>
          <a:lstStyle>
            <a:lvl1pPr defTabSz="455675">
              <a:spcBef>
                <a:spcPts val="2100"/>
              </a:spcBef>
              <a:defRPr sz="5069"/>
            </a:lvl1pPr>
          </a:lstStyle>
          <a:p>
            <a:pPr/>
            <a:r>
              <a:t>Our Features</a:t>
            </a:r>
          </a:p>
        </p:txBody>
      </p:sp>
      <p:sp>
        <p:nvSpPr>
          <p:cNvPr id="233" name="Shape 233"/>
          <p:cNvSpPr/>
          <p:nvPr>
            <p:ph type="body" idx="1"/>
          </p:nvPr>
        </p:nvSpPr>
        <p:spPr>
          <a:xfrm>
            <a:off x="372541" y="2381250"/>
            <a:ext cx="12259718" cy="7048947"/>
          </a:xfrm>
          <a:prstGeom prst="rect">
            <a:avLst/>
          </a:prstGeom>
        </p:spPr>
        <p:txBody>
          <a:bodyPr/>
          <a:lstStyle/>
          <a:p>
            <a:pPr marL="0" indent="0">
              <a:spcBef>
                <a:spcPts val="1400"/>
              </a:spcBef>
              <a:buClrTx/>
              <a:buSzTx/>
              <a:buFontTx/>
              <a:buNone/>
              <a:defRPr sz="4200">
                <a:solidFill>
                  <a:srgbClr val="FCFFFF"/>
                </a:solidFill>
              </a:defRPr>
            </a:pPr>
            <a:r>
              <a:t>Educating:</a:t>
            </a:r>
          </a:p>
          <a:p>
            <a:pPr marL="482934" indent="-482934">
              <a:spcBef>
                <a:spcPts val="1100"/>
              </a:spcBef>
              <a:defRPr sz="3400"/>
            </a:pPr>
            <a:r>
              <a:t>Show cookie details, alert with newly created on</a:t>
            </a:r>
          </a:p>
          <a:p>
            <a:pPr marL="482934" indent="-482934">
              <a:spcBef>
                <a:spcPts val="1100"/>
              </a:spcBef>
              <a:defRPr sz="3400"/>
            </a:pPr>
            <a:r>
              <a:t>Alert when location services are used or enabled</a:t>
            </a:r>
          </a:p>
          <a:p>
            <a:pPr marL="482934" indent="-482934">
              <a:spcBef>
                <a:spcPts val="1100"/>
              </a:spcBef>
              <a:defRPr sz="3400"/>
            </a:pPr>
            <a:r>
              <a:t>Alert when media I/O services are used or enabled</a:t>
            </a:r>
          </a:p>
          <a:p>
            <a:pPr marL="482934" indent="-482934">
              <a:spcBef>
                <a:spcPts val="1100"/>
              </a:spcBef>
              <a:defRPr sz="3400"/>
            </a:pPr>
            <a:r>
              <a:t>Alert unsecured connections</a:t>
            </a:r>
          </a:p>
          <a:p>
            <a:pPr marL="482934" indent="-482934">
              <a:spcBef>
                <a:spcPts val="1100"/>
              </a:spcBef>
              <a:defRPr sz="3400"/>
            </a:pPr>
            <a:r>
              <a:t>Display browser privacy settings</a:t>
            </a:r>
          </a:p>
          <a:p>
            <a:pPr marL="482934" indent="-482934">
              <a:spcBef>
                <a:spcPts val="1100"/>
              </a:spcBef>
              <a:defRPr sz="3400"/>
            </a:pPr>
            <a:r>
              <a:t>Show how hardware information is exposed</a:t>
            </a:r>
          </a:p>
          <a:p>
            <a:pPr marL="482934" indent="-482934">
              <a:spcBef>
                <a:spcPts val="1100"/>
              </a:spcBef>
              <a:defRPr sz="3400"/>
            </a:pPr>
            <a:r>
              <a:t>Show how safe current browser is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body" idx="13"/>
          </p:nvPr>
        </p:nvSpPr>
        <p:spPr>
          <a:prstGeom prst="rect">
            <a:avLst/>
          </a:prstGeom>
        </p:spPr>
        <p:txBody>
          <a:bodyPr/>
          <a:lstStyle/>
          <a:p>
            <a:pPr/>
            <a:r>
              <a:t>Safe Surfer</a:t>
            </a:r>
          </a:p>
        </p:txBody>
      </p:sp>
      <p:pic>
        <p:nvPicPr>
          <p:cNvPr id="236" name="protecting-data-and-privacy-in-the-cloud.jpg"/>
          <p:cNvPicPr>
            <a:picLocks noChangeAspect="1"/>
          </p:cNvPicPr>
          <p:nvPr>
            <p:ph type="pic" idx="14"/>
          </p:nvPr>
        </p:nvPicPr>
        <p:blipFill>
          <a:blip r:embed="rId2">
            <a:alphaModFix amt="12149"/>
            <a:extLst/>
          </a:blip>
          <a:srcRect l="0" t="647" r="0" b="13137"/>
          <a:stretch>
            <a:fillRect/>
          </a:stretch>
        </p:blipFill>
        <p:spPr>
          <a:xfrm>
            <a:off x="329834" y="2111771"/>
            <a:ext cx="12530775" cy="7409692"/>
          </a:xfrm>
          <a:prstGeom prst="rect">
            <a:avLst/>
          </a:prstGeom>
        </p:spPr>
      </p:pic>
      <p:sp>
        <p:nvSpPr>
          <p:cNvPr id="237" name="Shape 237"/>
          <p:cNvSpPr/>
          <p:nvPr>
            <p:ph type="title"/>
          </p:nvPr>
        </p:nvSpPr>
        <p:spPr>
          <a:xfrm>
            <a:off x="406400" y="1267938"/>
            <a:ext cx="12377738" cy="851497"/>
          </a:xfrm>
          <a:prstGeom prst="rect">
            <a:avLst/>
          </a:prstGeom>
        </p:spPr>
        <p:txBody>
          <a:bodyPr/>
          <a:lstStyle>
            <a:lvl1pPr defTabSz="455675">
              <a:spcBef>
                <a:spcPts val="2100"/>
              </a:spcBef>
              <a:defRPr sz="5069"/>
            </a:lvl1pPr>
          </a:lstStyle>
          <a:p>
            <a:pPr/>
            <a:r>
              <a:t>Our Features</a:t>
            </a:r>
          </a:p>
        </p:txBody>
      </p:sp>
      <p:sp>
        <p:nvSpPr>
          <p:cNvPr id="238" name="Shape 238"/>
          <p:cNvSpPr/>
          <p:nvPr>
            <p:ph type="body" idx="1"/>
          </p:nvPr>
        </p:nvSpPr>
        <p:spPr>
          <a:xfrm>
            <a:off x="372541" y="2381250"/>
            <a:ext cx="12259718" cy="7048947"/>
          </a:xfrm>
          <a:prstGeom prst="rect">
            <a:avLst/>
          </a:prstGeom>
        </p:spPr>
        <p:txBody>
          <a:bodyPr/>
          <a:lstStyle/>
          <a:p>
            <a:pPr marL="0" indent="0">
              <a:spcBef>
                <a:spcPts val="1400"/>
              </a:spcBef>
              <a:buClrTx/>
              <a:buSzTx/>
              <a:buFontTx/>
              <a:buNone/>
              <a:defRPr sz="4200">
                <a:solidFill>
                  <a:srgbClr val="FCFFFF"/>
                </a:solidFill>
              </a:defRPr>
            </a:pPr>
            <a:r>
              <a:t>Protecting:</a:t>
            </a:r>
          </a:p>
          <a:p>
            <a:pPr marL="482934" indent="-482934">
              <a:spcBef>
                <a:spcPts val="1100"/>
              </a:spcBef>
              <a:defRPr sz="3400"/>
            </a:pPr>
            <a:r>
              <a:t>Plug in tracking protection</a:t>
            </a:r>
          </a:p>
          <a:p>
            <a:pPr marL="482934" indent="-482934">
              <a:spcBef>
                <a:spcPts val="1100"/>
              </a:spcBef>
              <a:defRPr sz="3400"/>
            </a:pPr>
            <a:r>
              <a:t>Plug in add blocking</a:t>
            </a:r>
          </a:p>
          <a:p>
            <a:pPr marL="482934" indent="-482934">
              <a:spcBef>
                <a:spcPts val="1100"/>
              </a:spcBef>
              <a:defRPr sz="3400"/>
            </a:pPr>
            <a:r>
              <a:t>Alert unsecured connections</a:t>
            </a:r>
          </a:p>
          <a:p>
            <a:pPr marL="482934" indent="-482934">
              <a:spcBef>
                <a:spcPts val="1100"/>
              </a:spcBef>
              <a:defRPr sz="3400"/>
            </a:pPr>
            <a:r>
              <a:t>Display browser privacy settings</a:t>
            </a:r>
          </a:p>
          <a:p>
            <a:pPr marL="482934" indent="-482934">
              <a:spcBef>
                <a:spcPts val="1100"/>
              </a:spcBef>
              <a:defRPr sz="3400"/>
            </a:pPr>
            <a:r>
              <a:t>Show how hardware information is exposed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body" idx="13"/>
          </p:nvPr>
        </p:nvSpPr>
        <p:spPr>
          <a:prstGeom prst="rect">
            <a:avLst/>
          </a:prstGeom>
        </p:spPr>
        <p:txBody>
          <a:bodyPr/>
          <a:lstStyle/>
          <a:p>
            <a:pPr/>
            <a:r>
              <a:t>Safe Surfer</a:t>
            </a:r>
          </a:p>
        </p:txBody>
      </p:sp>
      <p:sp>
        <p:nvSpPr>
          <p:cNvPr id="241" name="Shape 241"/>
          <p:cNvSpPr/>
          <p:nvPr>
            <p:ph type="title"/>
          </p:nvPr>
        </p:nvSpPr>
        <p:spPr>
          <a:prstGeom prst="rect">
            <a:avLst/>
          </a:prstGeom>
        </p:spPr>
        <p:txBody>
          <a:bodyPr/>
          <a:lstStyle>
            <a:lvl1pPr defTabSz="373887">
              <a:spcBef>
                <a:spcPts val="1700"/>
              </a:spcBef>
              <a:defRPr sz="4160"/>
            </a:lvl1pPr>
          </a:lstStyle>
          <a:p>
            <a:pPr/>
            <a:r>
              <a:t>Evaluation</a:t>
            </a:r>
          </a:p>
        </p:txBody>
      </p:sp>
      <p:sp>
        <p:nvSpPr>
          <p:cNvPr id="242" name="Shape 242"/>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Alternate"/>
        <a:ea typeface="DIN Alternate"/>
        <a:cs typeface="DIN Alternate"/>
      </a:majorFont>
      <a:minorFont>
        <a:latin typeface="DIN Alternate"/>
        <a:ea typeface="DIN Alternate"/>
        <a:cs typeface="DIN Alternat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FFFFFF"/>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Alternate"/>
        <a:ea typeface="DIN Alternate"/>
        <a:cs typeface="DIN Alternate"/>
      </a:majorFont>
      <a:minorFont>
        <a:latin typeface="DIN Alternate"/>
        <a:ea typeface="DIN Alternate"/>
        <a:cs typeface="DIN Alternat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FFFFFF"/>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