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54B7-9D45-4317-B598-0E62907E7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1539F-4EF4-4ABF-8516-D0AD27686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68C0-D368-4C23-B8CD-A327A1C3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32CA-DF8C-46A4-8BC6-DAF0295698A0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A9286-5FFE-4B07-BFDA-7EE0DF54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AB13-8EA7-4114-A25A-1CC8481D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AEC2-9636-4515-A48F-EF12346A1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6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C2C0-6213-4DED-BB02-D1D51C3A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7297D-8979-4BAA-97AB-FC5CDB0DF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4F9E9-91CC-4E18-BFDD-BEC72180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32CA-DF8C-46A4-8BC6-DAF0295698A0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5AB8D-704D-47F5-84CF-46579730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9438-12EE-4537-9AFC-65B18143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AEC2-9636-4515-A48F-EF12346A1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9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E26E6-71A6-4CC0-B77C-A5A616D77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DC6D2-955E-45C3-90A8-0004693E0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4F92F-C2E6-41CB-A28F-8666819D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32CA-DF8C-46A4-8BC6-DAF0295698A0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497D-5791-4BDE-9696-D3453F43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4529-6CFC-49AB-AF6D-F781134E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AEC2-9636-4515-A48F-EF12346A1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4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709F-A5D9-4557-9874-7AECDCE7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D676-8E0F-4160-AB75-BC0ED7E9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3F6A1-57A0-43E7-880E-B1775632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32CA-DF8C-46A4-8BC6-DAF0295698A0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0CDF-63B2-4984-AE48-4CC62CDF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3C992-711B-4298-9061-5D741DD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AEC2-9636-4515-A48F-EF12346A1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2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3440-AAF4-4FF2-A0A2-CF131412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DC59A-36FB-48D1-88D1-363E0564B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6CBC8-BB3D-4504-A34A-A3D55120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32CA-DF8C-46A4-8BC6-DAF0295698A0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63A3-310F-4F90-B228-9B665379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E1C5-3292-4D95-92E5-9F40355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AEC2-9636-4515-A48F-EF12346A1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23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B5B7-5545-4794-B8D0-6350868A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B636-0361-40B4-8B53-1F87A1AA7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A1684-D96F-4270-9929-B6079493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E4A9A-7DAE-4248-AE16-E219C3E0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32CA-DF8C-46A4-8BC6-DAF0295698A0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5B7EC-4EC8-430A-BF3D-E44DDB9D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8D004-79AA-4CA8-97DC-EF9335CC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AEC2-9636-4515-A48F-EF12346A1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9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8D7B-8714-4E30-987B-2D6810E9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7CA36-03D0-4DC7-B108-E5BB4169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79C08-740F-49E5-9B0A-7723C8356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ED54F-C4D7-4259-BE5C-F9418F747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7D79F-E1CF-45E9-933F-B4CC2D54F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2B785-99B1-4496-988E-30304967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32CA-DF8C-46A4-8BC6-DAF0295698A0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0ED70-42DF-4CA7-87DB-6C7CD653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BFCA7-4296-4FA5-AC13-46DEFD2E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AEC2-9636-4515-A48F-EF12346A1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5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2524-5657-4AD1-A3E6-D9E2D38E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A982F-135E-4AC6-A86E-CE2D05BC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32CA-DF8C-46A4-8BC6-DAF0295698A0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B968-9A7C-494C-82B6-990A814B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ED014-18A2-4C2A-92C9-8FBCD726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AEC2-9636-4515-A48F-EF12346A1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75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0F3DA-887F-4A58-B24F-29064D82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32CA-DF8C-46A4-8BC6-DAF0295698A0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D6BDB-8E6D-4194-A3C3-E0C0B8E7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C4550-F37D-4931-8FD9-64CFD274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AEC2-9636-4515-A48F-EF12346A1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4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FF9D-6C5E-4D50-BBA1-75C8254E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2ECF-2007-4C62-BBCE-6BB0B9E12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BF190-0052-4033-B209-E7EEFCC84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430B5-1ECA-46F3-AE66-7F2A44AB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32CA-DF8C-46A4-8BC6-DAF0295698A0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63ECB-5160-4B49-82B0-A1C86C62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47BD3-C84F-4BBD-8C21-BD457B93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AEC2-9636-4515-A48F-EF12346A1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7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6B2C-AC29-4589-8FF1-EC6A68DE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B3044-4B14-4BD6-8DA4-7AB55A08D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371C9-080D-4BB8-9CB5-0F4C483C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799F4-1F43-4FE4-AA53-142CB028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32CA-DF8C-46A4-8BC6-DAF0295698A0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273A6-35FC-44FA-A119-DFBEED3C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08B94-1B70-497F-856A-DFF4A44B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AEC2-9636-4515-A48F-EF12346A1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31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2BBE6-9065-4B7A-8A9B-88AF44BE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ACDA9-C50D-4F12-97A0-78B626D4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A2798-D62D-4C8F-9343-C83C8726F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32CA-DF8C-46A4-8BC6-DAF0295698A0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16AA4-FFC1-4C11-8659-45FCBD4C3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C6BF-FBF7-42DB-8398-E661EE5F4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FAEC2-9636-4515-A48F-EF12346A1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FA81B4-8625-4EE6-AD96-57D5F471C66E}"/>
              </a:ext>
            </a:extLst>
          </p:cNvPr>
          <p:cNvSpPr txBox="1"/>
          <p:nvPr/>
        </p:nvSpPr>
        <p:spPr>
          <a:xfrm>
            <a:off x="2825918" y="1222207"/>
            <a:ext cx="139365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Response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92E8F-D770-42B6-BF05-95FF60C655B4}"/>
              </a:ext>
            </a:extLst>
          </p:cNvPr>
          <p:cNvSpPr txBox="1"/>
          <p:nvPr/>
        </p:nvSpPr>
        <p:spPr>
          <a:xfrm>
            <a:off x="4429125" y="12222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FDC94-ADB5-4A91-AF99-7453E43CCB18}"/>
              </a:ext>
            </a:extLst>
          </p:cNvPr>
          <p:cNvSpPr txBox="1"/>
          <p:nvPr/>
        </p:nvSpPr>
        <p:spPr>
          <a:xfrm>
            <a:off x="5092868" y="1222207"/>
            <a:ext cx="139365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Explanatory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3F47D-0B4A-4409-9D06-4FE59378FDE2}"/>
              </a:ext>
            </a:extLst>
          </p:cNvPr>
          <p:cNvSpPr txBox="1"/>
          <p:nvPr/>
        </p:nvSpPr>
        <p:spPr>
          <a:xfrm>
            <a:off x="6897812" y="12222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2DCA7-708A-4849-AB4A-8A117DB5E110}"/>
              </a:ext>
            </a:extLst>
          </p:cNvPr>
          <p:cNvSpPr txBox="1"/>
          <p:nvPr/>
        </p:nvSpPr>
        <p:spPr>
          <a:xfrm>
            <a:off x="7666330" y="965032"/>
            <a:ext cx="1728743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Error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C3F19-7C15-4E1E-AC15-823C3BFF4D16}"/>
              </a:ext>
            </a:extLst>
          </p:cNvPr>
          <p:cNvSpPr txBox="1"/>
          <p:nvPr/>
        </p:nvSpPr>
        <p:spPr>
          <a:xfrm>
            <a:off x="1882943" y="4460707"/>
            <a:ext cx="139365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D5BD2-2B0F-4100-BAF4-F1D91F07A0FF}"/>
              </a:ext>
            </a:extLst>
          </p:cNvPr>
          <p:cNvSpPr txBox="1"/>
          <p:nvPr/>
        </p:nvSpPr>
        <p:spPr>
          <a:xfrm>
            <a:off x="3362325" y="44607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1A9E1-4EFB-4EAB-98F2-48EFF5092A2D}"/>
              </a:ext>
            </a:extLst>
          </p:cNvPr>
          <p:cNvSpPr txBox="1"/>
          <p:nvPr/>
        </p:nvSpPr>
        <p:spPr>
          <a:xfrm>
            <a:off x="3911768" y="4460707"/>
            <a:ext cx="139365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Explanatory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877C5-0CA4-45C4-9361-1D72A7941DED}"/>
              </a:ext>
            </a:extLst>
          </p:cNvPr>
          <p:cNvSpPr txBox="1"/>
          <p:nvPr/>
        </p:nvSpPr>
        <p:spPr>
          <a:xfrm>
            <a:off x="5688137" y="44607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7B010-F23F-4D84-97C6-6852768420A6}"/>
              </a:ext>
            </a:extLst>
          </p:cNvPr>
          <p:cNvSpPr txBox="1"/>
          <p:nvPr/>
        </p:nvSpPr>
        <p:spPr>
          <a:xfrm>
            <a:off x="6321593" y="4489282"/>
            <a:ext cx="139365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EBDDE-CF3F-4305-9B9A-10B71FEB66E5}"/>
              </a:ext>
            </a:extLst>
          </p:cNvPr>
          <p:cNvSpPr txBox="1"/>
          <p:nvPr/>
        </p:nvSpPr>
        <p:spPr>
          <a:xfrm>
            <a:off x="8145587" y="4508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92F37C-D084-440E-8895-2AE14D98ED85}"/>
              </a:ext>
            </a:extLst>
          </p:cNvPr>
          <p:cNvSpPr txBox="1"/>
          <p:nvPr/>
        </p:nvSpPr>
        <p:spPr>
          <a:xfrm>
            <a:off x="8845718" y="4489282"/>
            <a:ext cx="139365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Error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1045B6E-9E4C-44E9-998F-15C2508406A0}"/>
              </a:ext>
            </a:extLst>
          </p:cNvPr>
          <p:cNvCxnSpPr>
            <a:stCxn id="16" idx="0"/>
            <a:endCxn id="14" idx="0"/>
          </p:cNvCxnSpPr>
          <p:nvPr/>
        </p:nvCxnSpPr>
        <p:spPr>
          <a:xfrm rot="16200000" flipV="1">
            <a:off x="8280485" y="3227219"/>
            <a:ext cx="12700" cy="2524125"/>
          </a:xfrm>
          <a:prstGeom prst="curvedConnector3">
            <a:avLst>
              <a:gd name="adj1" fmla="val 64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Sanderson</dc:creator>
  <cp:lastModifiedBy>Roy Sanderson</cp:lastModifiedBy>
  <cp:revision>1</cp:revision>
  <dcterms:created xsi:type="dcterms:W3CDTF">2022-10-13T09:36:26Z</dcterms:created>
  <dcterms:modified xsi:type="dcterms:W3CDTF">2022-10-13T09:36:57Z</dcterms:modified>
</cp:coreProperties>
</file>