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84" d="100"/>
          <a:sy n="84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r>
              <a:rPr lang="pt-BR" b="1" dirty="0" smtClean="0">
                <a:latin typeface="+mn-lt"/>
              </a:rPr>
              <a:t>Projeto Final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Patriky Galvão Mirkoski</a:t>
            </a:r>
          </a:p>
          <a:p>
            <a:r>
              <a:rPr lang="pt-BR" dirty="0" smtClean="0"/>
              <a:t>William </a:t>
            </a:r>
            <a:r>
              <a:rPr lang="pt-BR" dirty="0" smtClean="0"/>
              <a:t>de Oliveira </a:t>
            </a:r>
            <a:r>
              <a:rPr lang="pt-BR" dirty="0" smtClean="0"/>
              <a:t>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6416"/>
            <a:ext cx="7886700" cy="60427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Inser</a:t>
            </a:r>
            <a:r>
              <a:rPr lang="pt-BR" dirty="0" smtClean="0"/>
              <a:t>ção de registros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0" y="2140971"/>
            <a:ext cx="7886700" cy="3349584"/>
          </a:xfrm>
        </p:spPr>
      </p:pic>
    </p:spTree>
    <p:extLst>
      <p:ext uri="{BB962C8B-B14F-4D97-AF65-F5344CB8AC3E}">
        <p14:creationId xmlns:p14="http://schemas.microsoft.com/office/powerpoint/2010/main" val="37679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324793"/>
            <a:ext cx="7886700" cy="1325563"/>
          </a:xfrm>
        </p:spPr>
        <p:txBody>
          <a:bodyPr/>
          <a:lstStyle/>
          <a:p>
            <a:r>
              <a:rPr lang="pt-BR" dirty="0" smtClean="0"/>
              <a:t>Servidor Python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06778"/>
            <a:ext cx="7178662" cy="1958510"/>
          </a:xfrm>
        </p:spPr>
      </p:pic>
    </p:spTree>
    <p:extLst>
      <p:ext uri="{BB962C8B-B14F-4D97-AF65-F5344CB8AC3E}">
        <p14:creationId xmlns:p14="http://schemas.microsoft.com/office/powerpoint/2010/main" val="33455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445" y="1188992"/>
            <a:ext cx="2146921" cy="1325563"/>
          </a:xfrm>
        </p:spPr>
        <p:txBody>
          <a:bodyPr/>
          <a:lstStyle/>
          <a:p>
            <a:r>
              <a:rPr lang="pt-BR" dirty="0" smtClean="0"/>
              <a:t>Log do </a:t>
            </a:r>
            <a:br>
              <a:rPr lang="pt-BR" dirty="0" smtClean="0"/>
            </a:br>
            <a:r>
              <a:rPr lang="pt-BR" dirty="0" smtClean="0"/>
              <a:t>Servidor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39" y="0"/>
            <a:ext cx="6616961" cy="6953061"/>
          </a:xfrm>
        </p:spPr>
      </p:pic>
    </p:spTree>
    <p:extLst>
      <p:ext uri="{BB962C8B-B14F-4D97-AF65-F5344CB8AC3E}">
        <p14:creationId xmlns:p14="http://schemas.microsoft.com/office/powerpoint/2010/main" val="18624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35083"/>
            <a:ext cx="7886700" cy="1325563"/>
          </a:xfrm>
        </p:spPr>
        <p:txBody>
          <a:bodyPr/>
          <a:lstStyle/>
          <a:p>
            <a:r>
              <a:rPr lang="pt-BR" dirty="0" smtClean="0"/>
              <a:t>Tema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/>
          <a:lstStyle/>
          <a:p>
            <a:r>
              <a:rPr lang="pt-BR" dirty="0"/>
              <a:t>API Rest com servidor em Python e front em html utilizando Banco de Dados relacional </a:t>
            </a:r>
            <a:r>
              <a:rPr lang="pt-BR" dirty="0" smtClean="0"/>
              <a:t>MySQL.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1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r>
              <a:rPr lang="pt-BR" dirty="0"/>
              <a:t>Pela possibilidade de utilizar o banco de dados para </a:t>
            </a:r>
            <a:r>
              <a:rPr lang="pt-BR" dirty="0" smtClean="0"/>
              <a:t>vários </a:t>
            </a:r>
            <a:r>
              <a:rPr lang="pt-BR" dirty="0"/>
              <a:t>clientes acessarem ao mesmo tempo via protocolo HTTP, ou seja, utilizando um navegador. 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usadas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Flask</a:t>
            </a:r>
          </a:p>
          <a:p>
            <a:r>
              <a:rPr lang="pt-BR" dirty="0" smtClean="0"/>
              <a:t>API REST</a:t>
            </a:r>
            <a:endParaRPr lang="pt-BR" dirty="0" smtClean="0"/>
          </a:p>
          <a:p>
            <a:r>
              <a:rPr lang="pt-BR" dirty="0" smtClean="0"/>
              <a:t>SublimeText</a:t>
            </a:r>
          </a:p>
          <a:p>
            <a:r>
              <a:rPr lang="pt-BR" dirty="0" smtClean="0"/>
              <a:t>MySQL</a:t>
            </a:r>
          </a:p>
          <a:p>
            <a:r>
              <a:rPr lang="pt-BR" dirty="0" err="1" smtClean="0"/>
              <a:t>Wampserver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0" y="1547191"/>
            <a:ext cx="1325219" cy="9926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57" y="3816628"/>
            <a:ext cx="1198482" cy="11984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49" y="3816628"/>
            <a:ext cx="1067555" cy="119848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45" y="1547191"/>
            <a:ext cx="1063487" cy="10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API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5" y="1690689"/>
            <a:ext cx="7886700" cy="4127373"/>
          </a:xfrm>
        </p:spPr>
      </p:pic>
    </p:spTree>
    <p:extLst>
      <p:ext uri="{BB962C8B-B14F-4D97-AF65-F5344CB8AC3E}">
        <p14:creationId xmlns:p14="http://schemas.microsoft.com/office/powerpoint/2010/main" val="32120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flask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1" y="2040835"/>
            <a:ext cx="7202842" cy="2862469"/>
          </a:xfrm>
        </p:spPr>
      </p:pic>
    </p:spTree>
    <p:extLst>
      <p:ext uri="{BB962C8B-B14F-4D97-AF65-F5344CB8AC3E}">
        <p14:creationId xmlns:p14="http://schemas.microsoft.com/office/powerpoint/2010/main" val="15459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" y="922063"/>
            <a:ext cx="4224017" cy="489564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55" y="922063"/>
            <a:ext cx="4429888" cy="48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7" y="959025"/>
            <a:ext cx="6055786" cy="146332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7" y="3016252"/>
            <a:ext cx="6950042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654" y="781585"/>
            <a:ext cx="7886700" cy="1325563"/>
          </a:xfrm>
        </p:spPr>
        <p:txBody>
          <a:bodyPr/>
          <a:lstStyle/>
          <a:p>
            <a:r>
              <a:rPr lang="pt-BR" dirty="0" smtClean="0"/>
              <a:t>Registros MySQL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" y="2254314"/>
            <a:ext cx="8996400" cy="1837852"/>
          </a:xfrm>
        </p:spPr>
      </p:pic>
    </p:spTree>
    <p:extLst>
      <p:ext uri="{BB962C8B-B14F-4D97-AF65-F5344CB8AC3E}">
        <p14:creationId xmlns:p14="http://schemas.microsoft.com/office/powerpoint/2010/main" val="36771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77</Words>
  <Application>Microsoft Office PowerPoint</Application>
  <PresentationFormat>Apresentação na tela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Final</vt:lpstr>
      <vt:lpstr>Tema </vt:lpstr>
      <vt:lpstr>Motivação</vt:lpstr>
      <vt:lpstr>Ferramentas usadas</vt:lpstr>
      <vt:lpstr>Representação API</vt:lpstr>
      <vt:lpstr>Exemplo flask</vt:lpstr>
      <vt:lpstr>Apresentação do PowerPoint</vt:lpstr>
      <vt:lpstr>Apresentação do PowerPoint</vt:lpstr>
      <vt:lpstr>Registros MySQL</vt:lpstr>
      <vt:lpstr>Inserção de registros</vt:lpstr>
      <vt:lpstr>Servidor Python</vt:lpstr>
      <vt:lpstr>Log do  Servidor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Windows User</cp:lastModifiedBy>
  <cp:revision>11</cp:revision>
  <dcterms:created xsi:type="dcterms:W3CDTF">2016-02-05T12:36:21Z</dcterms:created>
  <dcterms:modified xsi:type="dcterms:W3CDTF">2018-06-26T02:38:24Z</dcterms:modified>
</cp:coreProperties>
</file>