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1" r:id="rId5"/>
    <p:sldId id="260" r:id="rId6"/>
    <p:sldId id="266" r:id="rId7"/>
    <p:sldId id="269" r:id="rId8"/>
    <p:sldId id="259" r:id="rId9"/>
    <p:sldId id="265" r:id="rId10"/>
    <p:sldId id="257" r:id="rId11"/>
    <p:sldId id="262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4EF5-6F88-4087-ADB6-99A964E5272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3B8F-2F6F-47DA-B92F-F55B52841D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3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4EF5-6F88-4087-ADB6-99A964E5272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3B8F-2F6F-47DA-B92F-F55B52841D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1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4EF5-6F88-4087-ADB6-99A964E5272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3B8F-2F6F-47DA-B92F-F55B52841D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4EF5-6F88-4087-ADB6-99A964E5272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3B8F-2F6F-47DA-B92F-F55B52841D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4EF5-6F88-4087-ADB6-99A964E5272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3B8F-2F6F-47DA-B92F-F55B52841D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3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4EF5-6F88-4087-ADB6-99A964E5272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3B8F-2F6F-47DA-B92F-F55B52841D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6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4EF5-6F88-4087-ADB6-99A964E5272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3B8F-2F6F-47DA-B92F-F55B52841D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1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4EF5-6F88-4087-ADB6-99A964E5272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3B8F-2F6F-47DA-B92F-F55B52841D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8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4EF5-6F88-4087-ADB6-99A964E5272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3B8F-2F6F-47DA-B92F-F55B52841D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5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4EF5-6F88-4087-ADB6-99A964E5272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3B8F-2F6F-47DA-B92F-F55B52841D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1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4EF5-6F88-4087-ADB6-99A964E5272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3B8F-2F6F-47DA-B92F-F55B52841D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D4EF5-6F88-4087-ADB6-99A964E5272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D3B8F-2F6F-47DA-B92F-F55B52841DB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0355" y="2538101"/>
            <a:ext cx="9571290" cy="1604250"/>
          </a:xfrm>
        </p:spPr>
        <p:txBody>
          <a:bodyPr>
            <a:normAutofit/>
          </a:bodyPr>
          <a:lstStyle/>
          <a:p>
            <a:r>
              <a:rPr lang="pt-BR" sz="3600" dirty="0"/>
              <a:t>Monitoramento e análise do mecanismo de </a:t>
            </a:r>
            <a:r>
              <a:rPr lang="pt-BR" sz="3600" dirty="0" smtClean="0"/>
              <a:t>incentivo presidência </a:t>
            </a:r>
            <a:r>
              <a:rPr lang="pt-BR" sz="3600" dirty="0"/>
              <a:t>em estabelecimentos do aplicativo </a:t>
            </a:r>
            <a:r>
              <a:rPr lang="pt-BR" sz="3600" dirty="0" err="1" smtClean="0"/>
              <a:t>Swarm</a:t>
            </a:r>
            <a:endParaRPr lang="en-U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0913" y="5392395"/>
            <a:ext cx="9144000" cy="4057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William de Oliveira Souza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351" y="152730"/>
            <a:ext cx="2852265" cy="113532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17" y="116245"/>
            <a:ext cx="1208296" cy="12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Resultados</a:t>
            </a:r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iniciais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7" y="1893991"/>
            <a:ext cx="7932017" cy="4351338"/>
          </a:xfrm>
        </p:spPr>
      </p:pic>
      <p:sp>
        <p:nvSpPr>
          <p:cNvPr id="6" name="CaixaDeTexto 5"/>
          <p:cNvSpPr txBox="1"/>
          <p:nvPr/>
        </p:nvSpPr>
        <p:spPr>
          <a:xfrm>
            <a:off x="6759723" y="2008262"/>
            <a:ext cx="50762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Fórmulas</a:t>
            </a:r>
          </a:p>
          <a:p>
            <a:pPr algn="ctr"/>
            <a:endParaRPr lang="pt-BR" sz="2400" b="1" dirty="0" smtClean="0"/>
          </a:p>
          <a:p>
            <a:r>
              <a:rPr lang="pt-BR" dirty="0" smtClean="0"/>
              <a:t>P </a:t>
            </a:r>
            <a:r>
              <a:rPr lang="pt-BR" dirty="0"/>
              <a:t>= Número de mudança de prefeitura</a:t>
            </a:r>
            <a:r>
              <a:rPr lang="pt-BR" dirty="0" smtClean="0"/>
              <a:t>;</a:t>
            </a:r>
          </a:p>
          <a:p>
            <a:r>
              <a:rPr lang="en-US" dirty="0"/>
              <a:t>R =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reaparições</a:t>
            </a:r>
            <a:r>
              <a:rPr lang="en-US" dirty="0" smtClean="0"/>
              <a:t>;</a:t>
            </a:r>
          </a:p>
          <a:p>
            <a:r>
              <a:rPr lang="en-US" dirty="0"/>
              <a:t>N =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smtClean="0"/>
              <a:t>de check-ins.</a:t>
            </a:r>
            <a:endParaRPr lang="en-US" dirty="0"/>
          </a:p>
          <a:p>
            <a:endParaRPr lang="en-US" dirty="0" smtClean="0"/>
          </a:p>
          <a:p>
            <a:pPr algn="ctr"/>
            <a:r>
              <a:rPr lang="pt-BR" b="1" dirty="0" err="1" smtClean="0"/>
              <a:t>P∗log</a:t>
            </a:r>
            <a:r>
              <a:rPr lang="pt-BR" b="1" dirty="0" smtClean="0"/>
              <a:t>(N+1)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 err="1" smtClean="0"/>
              <a:t>R∗log</a:t>
            </a:r>
            <a:r>
              <a:rPr lang="pt-BR" b="1" dirty="0" smtClean="0"/>
              <a:t>(N+1)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6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144"/>
            <a:ext cx="10494235" cy="581122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7050281" y="102549"/>
            <a:ext cx="51417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Universidade Tecnológica Federal do Paraná:</a:t>
            </a:r>
          </a:p>
          <a:p>
            <a:pPr lvl="1"/>
            <a:r>
              <a:rPr lang="pt-BR" sz="2000" dirty="0" smtClean="0"/>
              <a:t>Número de mudança de prefeitos: 7,4</a:t>
            </a:r>
          </a:p>
          <a:p>
            <a:pPr lvl="1"/>
            <a:r>
              <a:rPr lang="pt-BR" sz="2000" dirty="0" smtClean="0"/>
              <a:t>Número de reaparições de prefeitos: 4,93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874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99" y="877555"/>
            <a:ext cx="10638267" cy="598044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135739" y="99098"/>
            <a:ext cx="50562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Parque </a:t>
            </a:r>
            <a:r>
              <a:rPr lang="pt-BR" sz="2000" dirty="0" err="1" smtClean="0"/>
              <a:t>Barigui</a:t>
            </a:r>
            <a:r>
              <a:rPr lang="pt-BR" sz="2000" dirty="0" smtClean="0"/>
              <a:t>:</a:t>
            </a:r>
          </a:p>
          <a:p>
            <a:pPr lvl="1"/>
            <a:r>
              <a:rPr lang="pt-BR" sz="2000" dirty="0" smtClean="0"/>
              <a:t>Número de alterações de prefeitos: 7,76</a:t>
            </a:r>
          </a:p>
          <a:p>
            <a:pPr lvl="1"/>
            <a:r>
              <a:rPr lang="pt-BR" sz="2000" dirty="0" smtClean="0"/>
              <a:t>Número de reaparições de prefeitos: 5,17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1410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Cronograma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" y="1854437"/>
            <a:ext cx="12134035" cy="4324172"/>
          </a:xfrm>
        </p:spPr>
      </p:pic>
    </p:spTree>
    <p:extLst>
      <p:ext uri="{BB962C8B-B14F-4D97-AF65-F5344CB8AC3E}">
        <p14:creationId xmlns:p14="http://schemas.microsoft.com/office/powerpoint/2010/main" val="120945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Introdu</a:t>
            </a:r>
            <a:r>
              <a:rPr lang="pt-BR" sz="4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ção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24598" y="1825625"/>
            <a:ext cx="10029202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BR" dirty="0" smtClean="0"/>
              <a:t>Redes Sociais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Mecanismos de Incentivo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Disputa </a:t>
            </a:r>
            <a:r>
              <a:rPr lang="pt-BR" dirty="0"/>
              <a:t>E</a:t>
            </a:r>
            <a:r>
              <a:rPr lang="pt-BR" dirty="0" smtClean="0"/>
              <a:t>ntre Usuários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Cidades Analisadas</a:t>
            </a:r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38" y="2877589"/>
            <a:ext cx="6885062" cy="387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sz="4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Prefeitura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16052" y="1825625"/>
            <a:ext cx="10037748" cy="435133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pt-BR" dirty="0" smtClean="0"/>
              <a:t>é</a:t>
            </a:r>
            <a:r>
              <a:rPr lang="en-US" dirty="0" smtClean="0"/>
              <a:t>?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 smtClean="0"/>
              <a:t>Como se </a:t>
            </a:r>
            <a:r>
              <a:rPr lang="en-US" dirty="0" err="1" smtClean="0"/>
              <a:t>tornar</a:t>
            </a:r>
            <a:r>
              <a:rPr lang="en-US" dirty="0" smtClean="0"/>
              <a:t> um </a:t>
            </a:r>
            <a:r>
              <a:rPr lang="en-US" dirty="0" err="1" smtClean="0"/>
              <a:t>prefeito</a:t>
            </a:r>
            <a:r>
              <a:rPr lang="en-US" dirty="0" smtClean="0"/>
              <a:t>?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benef</a:t>
            </a:r>
            <a:r>
              <a:rPr lang="pt-BR" dirty="0"/>
              <a:t>í</a:t>
            </a:r>
            <a:r>
              <a:rPr lang="en-US" dirty="0" err="1" smtClean="0"/>
              <a:t>cios</a:t>
            </a:r>
            <a:r>
              <a:rPr lang="en-US" dirty="0" smtClean="0"/>
              <a:t>?</a:t>
            </a:r>
          </a:p>
          <a:p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37" y="1690688"/>
            <a:ext cx="4205021" cy="42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9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2576"/>
            <a:ext cx="12192000" cy="92528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Aplicativo</a:t>
            </a:r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Swarm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52" y="1187864"/>
            <a:ext cx="3085381" cy="5562038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74" y="1187865"/>
            <a:ext cx="3189451" cy="567013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966" y="1187865"/>
            <a:ext cx="3189451" cy="567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274" y="1130420"/>
            <a:ext cx="3221763" cy="572758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15" y="1130421"/>
            <a:ext cx="3227907" cy="5727579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0" y="262576"/>
            <a:ext cx="12192000" cy="92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Aplicativo</a:t>
            </a:r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Swarm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" y="3331614"/>
            <a:ext cx="5825414" cy="3436656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93" y="0"/>
            <a:ext cx="7933107" cy="43742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36207" cy="1325563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Trabalhos</a:t>
            </a:r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b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</a:t>
            </a:r>
            <a:r>
              <a:rPr lang="en-US" sz="40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elacionados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1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Trabalhos</a:t>
            </a:r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Relacionados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Towards a sustainable people-centric sensing (2017)</a:t>
            </a:r>
          </a:p>
          <a:p>
            <a:pPr lvl="1"/>
            <a:r>
              <a:rPr lang="en-US" dirty="0" err="1"/>
              <a:t>Mecanismos</a:t>
            </a:r>
            <a:r>
              <a:rPr lang="en-US" dirty="0"/>
              <a:t> de </a:t>
            </a:r>
            <a:r>
              <a:rPr lang="en-US" dirty="0" err="1" smtClean="0"/>
              <a:t>incentivo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Coletor</a:t>
            </a:r>
            <a:r>
              <a:rPr lang="en-US" dirty="0"/>
              <a:t> de dados para </a:t>
            </a:r>
            <a:r>
              <a:rPr lang="en-US" dirty="0" err="1"/>
              <a:t>usu</a:t>
            </a:r>
            <a:r>
              <a:rPr lang="pt-BR" dirty="0" err="1" smtClean="0"/>
              <a:t>ários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3 </a:t>
            </a:r>
            <a:r>
              <a:rPr lang="pt-BR" dirty="0" smtClean="0"/>
              <a:t>Grupos.</a:t>
            </a:r>
            <a:endParaRPr lang="pt-BR" dirty="0"/>
          </a:p>
          <a:p>
            <a:pPr lvl="1"/>
            <a:endParaRPr lang="en-US" dirty="0" smtClean="0"/>
          </a:p>
          <a:p>
            <a:r>
              <a:rPr lang="pt-BR" dirty="0" err="1" smtClean="0"/>
              <a:t>Understanding</a:t>
            </a:r>
            <a:r>
              <a:rPr lang="pt-BR" dirty="0" smtClean="0"/>
              <a:t>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activity</a:t>
            </a:r>
            <a:r>
              <a:rPr lang="pt-BR" dirty="0" smtClean="0"/>
              <a:t> </a:t>
            </a:r>
            <a:r>
              <a:rPr lang="pt-BR" dirty="0" err="1" smtClean="0"/>
              <a:t>patterns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swarm</a:t>
            </a:r>
            <a:r>
              <a:rPr lang="pt-BR" dirty="0" smtClean="0"/>
              <a:t> </a:t>
            </a:r>
            <a:r>
              <a:rPr lang="pt-BR" dirty="0" err="1" smtClean="0"/>
              <a:t>app</a:t>
            </a:r>
            <a:r>
              <a:rPr lang="pt-BR" dirty="0" smtClean="0"/>
              <a:t>: A data-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study</a:t>
            </a:r>
            <a:r>
              <a:rPr lang="pt-BR" dirty="0" smtClean="0"/>
              <a:t> (2017)</a:t>
            </a:r>
            <a:endParaRPr lang="en-US" dirty="0" smtClean="0"/>
          </a:p>
          <a:p>
            <a:pPr lvl="1"/>
            <a:r>
              <a:rPr lang="pt-BR" dirty="0" err="1" smtClean="0"/>
              <a:t>Swarm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Coletor de dados para estabelecimentos.</a:t>
            </a:r>
          </a:p>
          <a:p>
            <a:pPr lvl="1"/>
            <a:r>
              <a:rPr lang="pt-BR" dirty="0" smtClean="0"/>
              <a:t>Nova </a:t>
            </a:r>
            <a:r>
              <a:rPr lang="pt-BR" dirty="0" err="1" smtClean="0"/>
              <a:t>Iork</a:t>
            </a:r>
            <a:r>
              <a:rPr lang="pt-BR" dirty="0" smtClean="0"/>
              <a:t>, São Francisco e Hong Kong.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7827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6752" y="365126"/>
            <a:ext cx="11585248" cy="1275668"/>
          </a:xfrm>
        </p:spPr>
        <p:txBody>
          <a:bodyPr>
            <a:normAutofit/>
          </a:bodyPr>
          <a:lstStyle/>
          <a:p>
            <a:r>
              <a:rPr lang="pt-BR" sz="4000" b="1" dirty="0"/>
              <a:t>Objetivo geral:</a:t>
            </a:r>
            <a:r>
              <a:rPr lang="pt-BR" sz="4000" dirty="0"/>
              <a:t> Estudar a dinâmica de alternância de prefeituras de locais no </a:t>
            </a:r>
            <a:r>
              <a:rPr lang="pt-BR" sz="4000" dirty="0" err="1" smtClean="0"/>
              <a:t>Swarm</a:t>
            </a:r>
            <a:r>
              <a:rPr lang="pt-BR" sz="4000" dirty="0" smtClean="0"/>
              <a:t>.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8404" y="1888622"/>
            <a:ext cx="10345396" cy="4742914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Objetivos específicos:</a:t>
            </a:r>
          </a:p>
          <a:p>
            <a:r>
              <a:rPr lang="pt-BR" dirty="0" smtClean="0"/>
              <a:t>Coletar </a:t>
            </a:r>
            <a:r>
              <a:rPr lang="pt-BR" dirty="0"/>
              <a:t>dados de prefeituras para locais distintos de várias cidades em diferentes países</a:t>
            </a:r>
            <a:r>
              <a:rPr lang="pt-BR" dirty="0" smtClean="0"/>
              <a:t>.</a:t>
            </a:r>
          </a:p>
          <a:p>
            <a:r>
              <a:rPr lang="pt-BR" dirty="0"/>
              <a:t>Detectar padrões de alternância de prefeituras, levando em conta diversos fatores, como as categorias e popularidade dos estabelecimentos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Estabelecer parâmetros de comparação e diferenciação entre as cidades estudadas, em termos de características de prefeituras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Discutir possíveis implicações para sistemas que desejam implantar o mecanismo </a:t>
            </a:r>
            <a:r>
              <a:rPr lang="pt-BR" dirty="0" smtClean="0"/>
              <a:t>de prefeitura </a:t>
            </a:r>
            <a:r>
              <a:rPr lang="pt-BR" dirty="0"/>
              <a:t>em seus </a:t>
            </a:r>
            <a:r>
              <a:rPr lang="pt-BR" dirty="0" smtClean="0"/>
              <a:t>sistemas.</a:t>
            </a:r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Coleta</a:t>
            </a:r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de dados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6" y="2204815"/>
            <a:ext cx="11815407" cy="238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254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Tema do Office</vt:lpstr>
      <vt:lpstr>Monitoramento e análise do mecanismo de incentivo presidência em estabelecimentos do aplicativo Swarm</vt:lpstr>
      <vt:lpstr>Introdução</vt:lpstr>
      <vt:lpstr>Prefeitura</vt:lpstr>
      <vt:lpstr>Aplicativo Swarm</vt:lpstr>
      <vt:lpstr>Apresentação do PowerPoint</vt:lpstr>
      <vt:lpstr>Trabalhos  Relacionados</vt:lpstr>
      <vt:lpstr>Trabalhos Relacionados</vt:lpstr>
      <vt:lpstr>Objetivo geral: Estudar a dinâmica de alternância de prefeituras de locais no Swarm.</vt:lpstr>
      <vt:lpstr>Coleta de dados</vt:lpstr>
      <vt:lpstr>Resultados iniciais</vt:lpstr>
      <vt:lpstr>Apresentação do PowerPoint</vt:lpstr>
      <vt:lpstr>Apresentação do PowerPoint</vt:lpstr>
      <vt:lpstr>Cronograma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Monitoramento e análise do mecanismo de incentivo presidência em estabelecimentos do aplicativo Swarm</dc:title>
  <dc:creator>Windows User</dc:creator>
  <cp:lastModifiedBy>Windows User</cp:lastModifiedBy>
  <cp:revision>15</cp:revision>
  <cp:lastPrinted>2018-06-27T22:15:48Z</cp:lastPrinted>
  <dcterms:created xsi:type="dcterms:W3CDTF">2018-06-25T23:36:30Z</dcterms:created>
  <dcterms:modified xsi:type="dcterms:W3CDTF">2018-06-28T15:33:55Z</dcterms:modified>
</cp:coreProperties>
</file>