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2" r:id="rId4"/>
    <p:sldId id="263" r:id="rId5"/>
    <p:sldId id="259" r:id="rId6"/>
    <p:sldId id="260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C8B53-853C-BD40-A6CA-7BF81C1F0870}" v="37" dt="2021-09-07T09:27:00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>
        <p:scale>
          <a:sx n="100" d="100"/>
          <a:sy n="100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93A3F-A8BE-7840-B59E-C631B86E20B5}" type="doc">
      <dgm:prSet loTypeId="urn:microsoft.com/office/officeart/2005/8/layout/process2" loCatId="" qsTypeId="urn:microsoft.com/office/officeart/2005/8/quickstyle/simple5" qsCatId="simple" csTypeId="urn:microsoft.com/office/officeart/2005/8/colors/accent1_3" csCatId="accent1" phldr="1"/>
      <dgm:spPr/>
    </dgm:pt>
    <dgm:pt modelId="{E00867C9-EC4D-BD42-B814-04A9C92CB6C2}">
      <dgm:prSet phldrT="[Text]"/>
      <dgm:spPr/>
      <dgm:t>
        <a:bodyPr/>
        <a:lstStyle/>
        <a:p>
          <a:r>
            <a:rPr lang="en-GB" dirty="0"/>
            <a:t>Features &amp; target</a:t>
          </a:r>
        </a:p>
      </dgm:t>
    </dgm:pt>
    <dgm:pt modelId="{0837A275-503D-6A4D-AA29-38B6059461AE}" type="parTrans" cxnId="{E148B589-1FFF-FC49-8BD8-47E1BEEB4335}">
      <dgm:prSet/>
      <dgm:spPr/>
      <dgm:t>
        <a:bodyPr/>
        <a:lstStyle/>
        <a:p>
          <a:endParaRPr lang="en-GB"/>
        </a:p>
      </dgm:t>
    </dgm:pt>
    <dgm:pt modelId="{654C28B3-C76E-2541-89ED-CF2F3C1B8022}" type="sibTrans" cxnId="{E148B589-1FFF-FC49-8BD8-47E1BEEB4335}">
      <dgm:prSet/>
      <dgm:spPr/>
      <dgm:t>
        <a:bodyPr/>
        <a:lstStyle/>
        <a:p>
          <a:endParaRPr lang="en-GB"/>
        </a:p>
      </dgm:t>
    </dgm:pt>
    <dgm:pt modelId="{20B5AB71-FB28-4E42-8667-5272109B2466}">
      <dgm:prSet phldrT="[Text]"/>
      <dgm:spPr/>
      <dgm:t>
        <a:bodyPr/>
        <a:lstStyle/>
        <a:p>
          <a:r>
            <a:rPr lang="en-GB" dirty="0"/>
            <a:t>Supervised learning</a:t>
          </a:r>
        </a:p>
      </dgm:t>
    </dgm:pt>
    <dgm:pt modelId="{6ABCE2DE-1800-F74A-8D8D-CDF1062092C5}" type="parTrans" cxnId="{895E3DF6-FC8C-1B4E-9F52-99068537B609}">
      <dgm:prSet/>
      <dgm:spPr/>
      <dgm:t>
        <a:bodyPr/>
        <a:lstStyle/>
        <a:p>
          <a:endParaRPr lang="en-GB"/>
        </a:p>
      </dgm:t>
    </dgm:pt>
    <dgm:pt modelId="{6C537B24-AC37-C14E-9A83-95314776901B}" type="sibTrans" cxnId="{895E3DF6-FC8C-1B4E-9F52-99068537B609}">
      <dgm:prSet/>
      <dgm:spPr/>
      <dgm:t>
        <a:bodyPr/>
        <a:lstStyle/>
        <a:p>
          <a:endParaRPr lang="en-GB"/>
        </a:p>
      </dgm:t>
    </dgm:pt>
    <dgm:pt modelId="{0B7F9B95-BC53-7E4B-9595-24558F2103FD}">
      <dgm:prSet phldrT="[Text]"/>
      <dgm:spPr/>
      <dgm:t>
        <a:bodyPr/>
        <a:lstStyle/>
        <a:p>
          <a:r>
            <a:rPr lang="en-GB" dirty="0"/>
            <a:t>Mapping</a:t>
          </a:r>
        </a:p>
      </dgm:t>
    </dgm:pt>
    <dgm:pt modelId="{272730E5-EB73-A349-AC82-59B118B01B62}" type="parTrans" cxnId="{284AA1F8-E22F-784F-BE00-8DEEB4B29FEF}">
      <dgm:prSet/>
      <dgm:spPr/>
      <dgm:t>
        <a:bodyPr/>
        <a:lstStyle/>
        <a:p>
          <a:endParaRPr lang="en-GB"/>
        </a:p>
      </dgm:t>
    </dgm:pt>
    <dgm:pt modelId="{9B017092-E477-6148-98A5-13ECC4F9FF28}" type="sibTrans" cxnId="{284AA1F8-E22F-784F-BE00-8DEEB4B29FEF}">
      <dgm:prSet/>
      <dgm:spPr/>
      <dgm:t>
        <a:bodyPr/>
        <a:lstStyle/>
        <a:p>
          <a:endParaRPr lang="en-GB"/>
        </a:p>
      </dgm:t>
    </dgm:pt>
    <dgm:pt modelId="{09B3AA38-FD8A-754D-BBD5-30A19B4540D9}" type="pres">
      <dgm:prSet presAssocID="{BB293A3F-A8BE-7840-B59E-C631B86E20B5}" presName="linearFlow" presStyleCnt="0">
        <dgm:presLayoutVars>
          <dgm:resizeHandles val="exact"/>
        </dgm:presLayoutVars>
      </dgm:prSet>
      <dgm:spPr/>
    </dgm:pt>
    <dgm:pt modelId="{DA76F6F7-947C-6045-8138-A6B8E222B0B0}" type="pres">
      <dgm:prSet presAssocID="{E00867C9-EC4D-BD42-B814-04A9C92CB6C2}" presName="node" presStyleLbl="node1" presStyleIdx="0" presStyleCnt="3">
        <dgm:presLayoutVars>
          <dgm:bulletEnabled val="1"/>
        </dgm:presLayoutVars>
      </dgm:prSet>
      <dgm:spPr/>
    </dgm:pt>
    <dgm:pt modelId="{A52D240F-6D65-1647-9A27-08D45C7BC3B1}" type="pres">
      <dgm:prSet presAssocID="{654C28B3-C76E-2541-89ED-CF2F3C1B8022}" presName="sibTrans" presStyleLbl="sibTrans2D1" presStyleIdx="0" presStyleCnt="2"/>
      <dgm:spPr/>
    </dgm:pt>
    <dgm:pt modelId="{D5851434-67DB-A94B-9F39-5E4CFA9FD52E}" type="pres">
      <dgm:prSet presAssocID="{654C28B3-C76E-2541-89ED-CF2F3C1B8022}" presName="connectorText" presStyleLbl="sibTrans2D1" presStyleIdx="0" presStyleCnt="2"/>
      <dgm:spPr/>
    </dgm:pt>
    <dgm:pt modelId="{6F534C4B-9995-084E-A27C-7DF35143572D}" type="pres">
      <dgm:prSet presAssocID="{20B5AB71-FB28-4E42-8667-5272109B2466}" presName="node" presStyleLbl="node1" presStyleIdx="1" presStyleCnt="3">
        <dgm:presLayoutVars>
          <dgm:bulletEnabled val="1"/>
        </dgm:presLayoutVars>
      </dgm:prSet>
      <dgm:spPr/>
    </dgm:pt>
    <dgm:pt modelId="{9ACBA5B8-D86A-124A-8CAC-3475929E14E5}" type="pres">
      <dgm:prSet presAssocID="{6C537B24-AC37-C14E-9A83-95314776901B}" presName="sibTrans" presStyleLbl="sibTrans2D1" presStyleIdx="1" presStyleCnt="2"/>
      <dgm:spPr/>
    </dgm:pt>
    <dgm:pt modelId="{5F34DB4B-BD24-4745-A552-935F5F0A4DCC}" type="pres">
      <dgm:prSet presAssocID="{6C537B24-AC37-C14E-9A83-95314776901B}" presName="connectorText" presStyleLbl="sibTrans2D1" presStyleIdx="1" presStyleCnt="2"/>
      <dgm:spPr/>
    </dgm:pt>
    <dgm:pt modelId="{88C04777-A78B-8445-A756-4C5E50C81D16}" type="pres">
      <dgm:prSet presAssocID="{0B7F9B95-BC53-7E4B-9595-24558F2103FD}" presName="node" presStyleLbl="node1" presStyleIdx="2" presStyleCnt="3">
        <dgm:presLayoutVars>
          <dgm:bulletEnabled val="1"/>
        </dgm:presLayoutVars>
      </dgm:prSet>
      <dgm:spPr/>
    </dgm:pt>
  </dgm:ptLst>
  <dgm:cxnLst>
    <dgm:cxn modelId="{EC847C1F-B679-4E41-848D-4A7B04FB1265}" type="presOf" srcId="{654C28B3-C76E-2541-89ED-CF2F3C1B8022}" destId="{D5851434-67DB-A94B-9F39-5E4CFA9FD52E}" srcOrd="1" destOrd="0" presId="urn:microsoft.com/office/officeart/2005/8/layout/process2"/>
    <dgm:cxn modelId="{CD95D542-9A12-B944-BBAD-095990F79314}" type="presOf" srcId="{6C537B24-AC37-C14E-9A83-95314776901B}" destId="{9ACBA5B8-D86A-124A-8CAC-3475929E14E5}" srcOrd="0" destOrd="0" presId="urn:microsoft.com/office/officeart/2005/8/layout/process2"/>
    <dgm:cxn modelId="{AE02194D-819B-EA40-BB5D-79CD62BA902A}" type="presOf" srcId="{654C28B3-C76E-2541-89ED-CF2F3C1B8022}" destId="{A52D240F-6D65-1647-9A27-08D45C7BC3B1}" srcOrd="0" destOrd="0" presId="urn:microsoft.com/office/officeart/2005/8/layout/process2"/>
    <dgm:cxn modelId="{A927F658-F541-2C4A-850D-B3CB4A1E8611}" type="presOf" srcId="{0B7F9B95-BC53-7E4B-9595-24558F2103FD}" destId="{88C04777-A78B-8445-A756-4C5E50C81D16}" srcOrd="0" destOrd="0" presId="urn:microsoft.com/office/officeart/2005/8/layout/process2"/>
    <dgm:cxn modelId="{9BF73059-1093-2B4F-A01B-5D710198FAF1}" type="presOf" srcId="{E00867C9-EC4D-BD42-B814-04A9C92CB6C2}" destId="{DA76F6F7-947C-6045-8138-A6B8E222B0B0}" srcOrd="0" destOrd="0" presId="urn:microsoft.com/office/officeart/2005/8/layout/process2"/>
    <dgm:cxn modelId="{E148B589-1FFF-FC49-8BD8-47E1BEEB4335}" srcId="{BB293A3F-A8BE-7840-B59E-C631B86E20B5}" destId="{E00867C9-EC4D-BD42-B814-04A9C92CB6C2}" srcOrd="0" destOrd="0" parTransId="{0837A275-503D-6A4D-AA29-38B6059461AE}" sibTransId="{654C28B3-C76E-2541-89ED-CF2F3C1B8022}"/>
    <dgm:cxn modelId="{11D564DC-D409-D243-9BB9-F1A01751E1A5}" type="presOf" srcId="{BB293A3F-A8BE-7840-B59E-C631B86E20B5}" destId="{09B3AA38-FD8A-754D-BBD5-30A19B4540D9}" srcOrd="0" destOrd="0" presId="urn:microsoft.com/office/officeart/2005/8/layout/process2"/>
    <dgm:cxn modelId="{50E479E8-7668-5942-8353-578E6285BB12}" type="presOf" srcId="{6C537B24-AC37-C14E-9A83-95314776901B}" destId="{5F34DB4B-BD24-4745-A552-935F5F0A4DCC}" srcOrd="1" destOrd="0" presId="urn:microsoft.com/office/officeart/2005/8/layout/process2"/>
    <dgm:cxn modelId="{18C8E4E8-C88E-4D44-925B-EB6616F4FA59}" type="presOf" srcId="{20B5AB71-FB28-4E42-8667-5272109B2466}" destId="{6F534C4B-9995-084E-A27C-7DF35143572D}" srcOrd="0" destOrd="0" presId="urn:microsoft.com/office/officeart/2005/8/layout/process2"/>
    <dgm:cxn modelId="{895E3DF6-FC8C-1B4E-9F52-99068537B609}" srcId="{BB293A3F-A8BE-7840-B59E-C631B86E20B5}" destId="{20B5AB71-FB28-4E42-8667-5272109B2466}" srcOrd="1" destOrd="0" parTransId="{6ABCE2DE-1800-F74A-8D8D-CDF1062092C5}" sibTransId="{6C537B24-AC37-C14E-9A83-95314776901B}"/>
    <dgm:cxn modelId="{284AA1F8-E22F-784F-BE00-8DEEB4B29FEF}" srcId="{BB293A3F-A8BE-7840-B59E-C631B86E20B5}" destId="{0B7F9B95-BC53-7E4B-9595-24558F2103FD}" srcOrd="2" destOrd="0" parTransId="{272730E5-EB73-A349-AC82-59B118B01B62}" sibTransId="{9B017092-E477-6148-98A5-13ECC4F9FF28}"/>
    <dgm:cxn modelId="{8E2F739D-4BE6-DC42-9AD9-123DBCEEEA82}" type="presParOf" srcId="{09B3AA38-FD8A-754D-BBD5-30A19B4540D9}" destId="{DA76F6F7-947C-6045-8138-A6B8E222B0B0}" srcOrd="0" destOrd="0" presId="urn:microsoft.com/office/officeart/2005/8/layout/process2"/>
    <dgm:cxn modelId="{402349F6-E45E-864C-A5B6-D194E4C67F55}" type="presParOf" srcId="{09B3AA38-FD8A-754D-BBD5-30A19B4540D9}" destId="{A52D240F-6D65-1647-9A27-08D45C7BC3B1}" srcOrd="1" destOrd="0" presId="urn:microsoft.com/office/officeart/2005/8/layout/process2"/>
    <dgm:cxn modelId="{16DDF21E-5B72-EB4B-8291-38DE96B83EF0}" type="presParOf" srcId="{A52D240F-6D65-1647-9A27-08D45C7BC3B1}" destId="{D5851434-67DB-A94B-9F39-5E4CFA9FD52E}" srcOrd="0" destOrd="0" presId="urn:microsoft.com/office/officeart/2005/8/layout/process2"/>
    <dgm:cxn modelId="{226243F6-2025-8547-A86B-B19EC2B76DAE}" type="presParOf" srcId="{09B3AA38-FD8A-754D-BBD5-30A19B4540D9}" destId="{6F534C4B-9995-084E-A27C-7DF35143572D}" srcOrd="2" destOrd="0" presId="urn:microsoft.com/office/officeart/2005/8/layout/process2"/>
    <dgm:cxn modelId="{3B95F7C5-C0D4-F14E-8D9A-E7C7F2205BF7}" type="presParOf" srcId="{09B3AA38-FD8A-754D-BBD5-30A19B4540D9}" destId="{9ACBA5B8-D86A-124A-8CAC-3475929E14E5}" srcOrd="3" destOrd="0" presId="urn:microsoft.com/office/officeart/2005/8/layout/process2"/>
    <dgm:cxn modelId="{9BAE219E-2DEF-FD48-A272-F80A5F504E92}" type="presParOf" srcId="{9ACBA5B8-D86A-124A-8CAC-3475929E14E5}" destId="{5F34DB4B-BD24-4745-A552-935F5F0A4DCC}" srcOrd="0" destOrd="0" presId="urn:microsoft.com/office/officeart/2005/8/layout/process2"/>
    <dgm:cxn modelId="{D975C987-A0C9-124B-9C21-241CA17312D2}" type="presParOf" srcId="{09B3AA38-FD8A-754D-BBD5-30A19B4540D9}" destId="{88C04777-A78B-8445-A756-4C5E50C81D1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293A3F-A8BE-7840-B59E-C631B86E20B5}" type="doc">
      <dgm:prSet loTypeId="urn:microsoft.com/office/officeart/2005/8/layout/process2" loCatId="" qsTypeId="urn:microsoft.com/office/officeart/2005/8/quickstyle/simple5" qsCatId="simple" csTypeId="urn:microsoft.com/office/officeart/2005/8/colors/accent2_3" csCatId="accent2" phldr="1"/>
      <dgm:spPr/>
    </dgm:pt>
    <dgm:pt modelId="{E00867C9-EC4D-BD42-B814-04A9C92CB6C2}">
      <dgm:prSet phldrT="[Text]"/>
      <dgm:spPr/>
      <dgm:t>
        <a:bodyPr/>
        <a:lstStyle/>
        <a:p>
          <a:r>
            <a:rPr lang="en-GB" dirty="0"/>
            <a:t>Features</a:t>
          </a:r>
        </a:p>
      </dgm:t>
    </dgm:pt>
    <dgm:pt modelId="{0837A275-503D-6A4D-AA29-38B6059461AE}" type="parTrans" cxnId="{E148B589-1FFF-FC49-8BD8-47E1BEEB4335}">
      <dgm:prSet/>
      <dgm:spPr/>
      <dgm:t>
        <a:bodyPr/>
        <a:lstStyle/>
        <a:p>
          <a:endParaRPr lang="en-GB"/>
        </a:p>
      </dgm:t>
    </dgm:pt>
    <dgm:pt modelId="{654C28B3-C76E-2541-89ED-CF2F3C1B8022}" type="sibTrans" cxnId="{E148B589-1FFF-FC49-8BD8-47E1BEEB4335}">
      <dgm:prSet/>
      <dgm:spPr/>
      <dgm:t>
        <a:bodyPr/>
        <a:lstStyle/>
        <a:p>
          <a:endParaRPr lang="en-GB"/>
        </a:p>
      </dgm:t>
    </dgm:pt>
    <dgm:pt modelId="{20B5AB71-FB28-4E42-8667-5272109B2466}">
      <dgm:prSet phldrT="[Text]"/>
      <dgm:spPr/>
      <dgm:t>
        <a:bodyPr/>
        <a:lstStyle/>
        <a:p>
          <a:r>
            <a:rPr lang="en-GB" dirty="0"/>
            <a:t>Unsupervised learning</a:t>
          </a:r>
        </a:p>
      </dgm:t>
    </dgm:pt>
    <dgm:pt modelId="{6ABCE2DE-1800-F74A-8D8D-CDF1062092C5}" type="parTrans" cxnId="{895E3DF6-FC8C-1B4E-9F52-99068537B609}">
      <dgm:prSet/>
      <dgm:spPr/>
      <dgm:t>
        <a:bodyPr/>
        <a:lstStyle/>
        <a:p>
          <a:endParaRPr lang="en-GB"/>
        </a:p>
      </dgm:t>
    </dgm:pt>
    <dgm:pt modelId="{6C537B24-AC37-C14E-9A83-95314776901B}" type="sibTrans" cxnId="{895E3DF6-FC8C-1B4E-9F52-99068537B609}">
      <dgm:prSet/>
      <dgm:spPr/>
      <dgm:t>
        <a:bodyPr/>
        <a:lstStyle/>
        <a:p>
          <a:endParaRPr lang="en-GB"/>
        </a:p>
      </dgm:t>
    </dgm:pt>
    <dgm:pt modelId="{0B7F9B95-BC53-7E4B-9595-24558F2103FD}">
      <dgm:prSet phldrT="[Text]"/>
      <dgm:spPr/>
      <dgm:t>
        <a:bodyPr/>
        <a:lstStyle/>
        <a:p>
          <a:r>
            <a:rPr lang="en-GB" dirty="0"/>
            <a:t>Groups</a:t>
          </a:r>
        </a:p>
      </dgm:t>
    </dgm:pt>
    <dgm:pt modelId="{272730E5-EB73-A349-AC82-59B118B01B62}" type="parTrans" cxnId="{284AA1F8-E22F-784F-BE00-8DEEB4B29FEF}">
      <dgm:prSet/>
      <dgm:spPr/>
      <dgm:t>
        <a:bodyPr/>
        <a:lstStyle/>
        <a:p>
          <a:endParaRPr lang="en-GB"/>
        </a:p>
      </dgm:t>
    </dgm:pt>
    <dgm:pt modelId="{9B017092-E477-6148-98A5-13ECC4F9FF28}" type="sibTrans" cxnId="{284AA1F8-E22F-784F-BE00-8DEEB4B29FEF}">
      <dgm:prSet/>
      <dgm:spPr/>
      <dgm:t>
        <a:bodyPr/>
        <a:lstStyle/>
        <a:p>
          <a:endParaRPr lang="en-GB"/>
        </a:p>
      </dgm:t>
    </dgm:pt>
    <dgm:pt modelId="{09B3AA38-FD8A-754D-BBD5-30A19B4540D9}" type="pres">
      <dgm:prSet presAssocID="{BB293A3F-A8BE-7840-B59E-C631B86E20B5}" presName="linearFlow" presStyleCnt="0">
        <dgm:presLayoutVars>
          <dgm:resizeHandles val="exact"/>
        </dgm:presLayoutVars>
      </dgm:prSet>
      <dgm:spPr/>
    </dgm:pt>
    <dgm:pt modelId="{DA76F6F7-947C-6045-8138-A6B8E222B0B0}" type="pres">
      <dgm:prSet presAssocID="{E00867C9-EC4D-BD42-B814-04A9C92CB6C2}" presName="node" presStyleLbl="node1" presStyleIdx="0" presStyleCnt="3">
        <dgm:presLayoutVars>
          <dgm:bulletEnabled val="1"/>
        </dgm:presLayoutVars>
      </dgm:prSet>
      <dgm:spPr/>
    </dgm:pt>
    <dgm:pt modelId="{A52D240F-6D65-1647-9A27-08D45C7BC3B1}" type="pres">
      <dgm:prSet presAssocID="{654C28B3-C76E-2541-89ED-CF2F3C1B8022}" presName="sibTrans" presStyleLbl="sibTrans2D1" presStyleIdx="0" presStyleCnt="2"/>
      <dgm:spPr/>
    </dgm:pt>
    <dgm:pt modelId="{D5851434-67DB-A94B-9F39-5E4CFA9FD52E}" type="pres">
      <dgm:prSet presAssocID="{654C28B3-C76E-2541-89ED-CF2F3C1B8022}" presName="connectorText" presStyleLbl="sibTrans2D1" presStyleIdx="0" presStyleCnt="2"/>
      <dgm:spPr/>
    </dgm:pt>
    <dgm:pt modelId="{6F534C4B-9995-084E-A27C-7DF35143572D}" type="pres">
      <dgm:prSet presAssocID="{20B5AB71-FB28-4E42-8667-5272109B2466}" presName="node" presStyleLbl="node1" presStyleIdx="1" presStyleCnt="3">
        <dgm:presLayoutVars>
          <dgm:bulletEnabled val="1"/>
        </dgm:presLayoutVars>
      </dgm:prSet>
      <dgm:spPr/>
    </dgm:pt>
    <dgm:pt modelId="{9ACBA5B8-D86A-124A-8CAC-3475929E14E5}" type="pres">
      <dgm:prSet presAssocID="{6C537B24-AC37-C14E-9A83-95314776901B}" presName="sibTrans" presStyleLbl="sibTrans2D1" presStyleIdx="1" presStyleCnt="2"/>
      <dgm:spPr/>
    </dgm:pt>
    <dgm:pt modelId="{5F34DB4B-BD24-4745-A552-935F5F0A4DCC}" type="pres">
      <dgm:prSet presAssocID="{6C537B24-AC37-C14E-9A83-95314776901B}" presName="connectorText" presStyleLbl="sibTrans2D1" presStyleIdx="1" presStyleCnt="2"/>
      <dgm:spPr/>
    </dgm:pt>
    <dgm:pt modelId="{88C04777-A78B-8445-A756-4C5E50C81D16}" type="pres">
      <dgm:prSet presAssocID="{0B7F9B95-BC53-7E4B-9595-24558F2103FD}" presName="node" presStyleLbl="node1" presStyleIdx="2" presStyleCnt="3">
        <dgm:presLayoutVars>
          <dgm:bulletEnabled val="1"/>
        </dgm:presLayoutVars>
      </dgm:prSet>
      <dgm:spPr/>
    </dgm:pt>
  </dgm:ptLst>
  <dgm:cxnLst>
    <dgm:cxn modelId="{EC847C1F-B679-4E41-848D-4A7B04FB1265}" type="presOf" srcId="{654C28B3-C76E-2541-89ED-CF2F3C1B8022}" destId="{D5851434-67DB-A94B-9F39-5E4CFA9FD52E}" srcOrd="1" destOrd="0" presId="urn:microsoft.com/office/officeart/2005/8/layout/process2"/>
    <dgm:cxn modelId="{CD95D542-9A12-B944-BBAD-095990F79314}" type="presOf" srcId="{6C537B24-AC37-C14E-9A83-95314776901B}" destId="{9ACBA5B8-D86A-124A-8CAC-3475929E14E5}" srcOrd="0" destOrd="0" presId="urn:microsoft.com/office/officeart/2005/8/layout/process2"/>
    <dgm:cxn modelId="{AE02194D-819B-EA40-BB5D-79CD62BA902A}" type="presOf" srcId="{654C28B3-C76E-2541-89ED-CF2F3C1B8022}" destId="{A52D240F-6D65-1647-9A27-08D45C7BC3B1}" srcOrd="0" destOrd="0" presId="urn:microsoft.com/office/officeart/2005/8/layout/process2"/>
    <dgm:cxn modelId="{A927F658-F541-2C4A-850D-B3CB4A1E8611}" type="presOf" srcId="{0B7F9B95-BC53-7E4B-9595-24558F2103FD}" destId="{88C04777-A78B-8445-A756-4C5E50C81D16}" srcOrd="0" destOrd="0" presId="urn:microsoft.com/office/officeart/2005/8/layout/process2"/>
    <dgm:cxn modelId="{9BF73059-1093-2B4F-A01B-5D710198FAF1}" type="presOf" srcId="{E00867C9-EC4D-BD42-B814-04A9C92CB6C2}" destId="{DA76F6F7-947C-6045-8138-A6B8E222B0B0}" srcOrd="0" destOrd="0" presId="urn:microsoft.com/office/officeart/2005/8/layout/process2"/>
    <dgm:cxn modelId="{E148B589-1FFF-FC49-8BD8-47E1BEEB4335}" srcId="{BB293A3F-A8BE-7840-B59E-C631B86E20B5}" destId="{E00867C9-EC4D-BD42-B814-04A9C92CB6C2}" srcOrd="0" destOrd="0" parTransId="{0837A275-503D-6A4D-AA29-38B6059461AE}" sibTransId="{654C28B3-C76E-2541-89ED-CF2F3C1B8022}"/>
    <dgm:cxn modelId="{11D564DC-D409-D243-9BB9-F1A01751E1A5}" type="presOf" srcId="{BB293A3F-A8BE-7840-B59E-C631B86E20B5}" destId="{09B3AA38-FD8A-754D-BBD5-30A19B4540D9}" srcOrd="0" destOrd="0" presId="urn:microsoft.com/office/officeart/2005/8/layout/process2"/>
    <dgm:cxn modelId="{50E479E8-7668-5942-8353-578E6285BB12}" type="presOf" srcId="{6C537B24-AC37-C14E-9A83-95314776901B}" destId="{5F34DB4B-BD24-4745-A552-935F5F0A4DCC}" srcOrd="1" destOrd="0" presId="urn:microsoft.com/office/officeart/2005/8/layout/process2"/>
    <dgm:cxn modelId="{18C8E4E8-C88E-4D44-925B-EB6616F4FA59}" type="presOf" srcId="{20B5AB71-FB28-4E42-8667-5272109B2466}" destId="{6F534C4B-9995-084E-A27C-7DF35143572D}" srcOrd="0" destOrd="0" presId="urn:microsoft.com/office/officeart/2005/8/layout/process2"/>
    <dgm:cxn modelId="{895E3DF6-FC8C-1B4E-9F52-99068537B609}" srcId="{BB293A3F-A8BE-7840-B59E-C631B86E20B5}" destId="{20B5AB71-FB28-4E42-8667-5272109B2466}" srcOrd="1" destOrd="0" parTransId="{6ABCE2DE-1800-F74A-8D8D-CDF1062092C5}" sibTransId="{6C537B24-AC37-C14E-9A83-95314776901B}"/>
    <dgm:cxn modelId="{284AA1F8-E22F-784F-BE00-8DEEB4B29FEF}" srcId="{BB293A3F-A8BE-7840-B59E-C631B86E20B5}" destId="{0B7F9B95-BC53-7E4B-9595-24558F2103FD}" srcOrd="2" destOrd="0" parTransId="{272730E5-EB73-A349-AC82-59B118B01B62}" sibTransId="{9B017092-E477-6148-98A5-13ECC4F9FF28}"/>
    <dgm:cxn modelId="{8E2F739D-4BE6-DC42-9AD9-123DBCEEEA82}" type="presParOf" srcId="{09B3AA38-FD8A-754D-BBD5-30A19B4540D9}" destId="{DA76F6F7-947C-6045-8138-A6B8E222B0B0}" srcOrd="0" destOrd="0" presId="urn:microsoft.com/office/officeart/2005/8/layout/process2"/>
    <dgm:cxn modelId="{402349F6-E45E-864C-A5B6-D194E4C67F55}" type="presParOf" srcId="{09B3AA38-FD8A-754D-BBD5-30A19B4540D9}" destId="{A52D240F-6D65-1647-9A27-08D45C7BC3B1}" srcOrd="1" destOrd="0" presId="urn:microsoft.com/office/officeart/2005/8/layout/process2"/>
    <dgm:cxn modelId="{16DDF21E-5B72-EB4B-8291-38DE96B83EF0}" type="presParOf" srcId="{A52D240F-6D65-1647-9A27-08D45C7BC3B1}" destId="{D5851434-67DB-A94B-9F39-5E4CFA9FD52E}" srcOrd="0" destOrd="0" presId="urn:microsoft.com/office/officeart/2005/8/layout/process2"/>
    <dgm:cxn modelId="{226243F6-2025-8547-A86B-B19EC2B76DAE}" type="presParOf" srcId="{09B3AA38-FD8A-754D-BBD5-30A19B4540D9}" destId="{6F534C4B-9995-084E-A27C-7DF35143572D}" srcOrd="2" destOrd="0" presId="urn:microsoft.com/office/officeart/2005/8/layout/process2"/>
    <dgm:cxn modelId="{3B95F7C5-C0D4-F14E-8D9A-E7C7F2205BF7}" type="presParOf" srcId="{09B3AA38-FD8A-754D-BBD5-30A19B4540D9}" destId="{9ACBA5B8-D86A-124A-8CAC-3475929E14E5}" srcOrd="3" destOrd="0" presId="urn:microsoft.com/office/officeart/2005/8/layout/process2"/>
    <dgm:cxn modelId="{9BAE219E-2DEF-FD48-A272-F80A5F504E92}" type="presParOf" srcId="{9ACBA5B8-D86A-124A-8CAC-3475929E14E5}" destId="{5F34DB4B-BD24-4745-A552-935F5F0A4DCC}" srcOrd="0" destOrd="0" presId="urn:microsoft.com/office/officeart/2005/8/layout/process2"/>
    <dgm:cxn modelId="{D975C987-A0C9-124B-9C21-241CA17312D2}" type="presParOf" srcId="{09B3AA38-FD8A-754D-BBD5-30A19B4540D9}" destId="{88C04777-A78B-8445-A756-4C5E50C81D1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293A3F-A8BE-7840-B59E-C631B86E20B5}" type="doc">
      <dgm:prSet loTypeId="urn:microsoft.com/office/officeart/2005/8/layout/process2" loCatId="" qsTypeId="urn:microsoft.com/office/officeart/2005/8/quickstyle/simple5" qsCatId="simple" csTypeId="urn:microsoft.com/office/officeart/2005/8/colors/accent6_3" csCatId="accent6" phldr="1"/>
      <dgm:spPr/>
    </dgm:pt>
    <dgm:pt modelId="{E00867C9-EC4D-BD42-B814-04A9C92CB6C2}">
      <dgm:prSet phldrT="[Text]"/>
      <dgm:spPr/>
      <dgm:t>
        <a:bodyPr/>
        <a:lstStyle/>
        <a:p>
          <a:r>
            <a:rPr lang="en-GB" dirty="0"/>
            <a:t>States &amp; actions</a:t>
          </a:r>
        </a:p>
      </dgm:t>
    </dgm:pt>
    <dgm:pt modelId="{0837A275-503D-6A4D-AA29-38B6059461AE}" type="parTrans" cxnId="{E148B589-1FFF-FC49-8BD8-47E1BEEB4335}">
      <dgm:prSet/>
      <dgm:spPr/>
      <dgm:t>
        <a:bodyPr/>
        <a:lstStyle/>
        <a:p>
          <a:endParaRPr lang="en-GB"/>
        </a:p>
      </dgm:t>
    </dgm:pt>
    <dgm:pt modelId="{654C28B3-C76E-2541-89ED-CF2F3C1B8022}" type="sibTrans" cxnId="{E148B589-1FFF-FC49-8BD8-47E1BEEB4335}">
      <dgm:prSet/>
      <dgm:spPr/>
      <dgm:t>
        <a:bodyPr/>
        <a:lstStyle/>
        <a:p>
          <a:endParaRPr lang="en-GB"/>
        </a:p>
      </dgm:t>
    </dgm:pt>
    <dgm:pt modelId="{20B5AB71-FB28-4E42-8667-5272109B2466}">
      <dgm:prSet phldrT="[Text]"/>
      <dgm:spPr/>
      <dgm:t>
        <a:bodyPr/>
        <a:lstStyle/>
        <a:p>
          <a:r>
            <a:rPr lang="en-GB" dirty="0"/>
            <a:t>Reinforcement learning</a:t>
          </a:r>
        </a:p>
      </dgm:t>
    </dgm:pt>
    <dgm:pt modelId="{6ABCE2DE-1800-F74A-8D8D-CDF1062092C5}" type="parTrans" cxnId="{895E3DF6-FC8C-1B4E-9F52-99068537B609}">
      <dgm:prSet/>
      <dgm:spPr/>
      <dgm:t>
        <a:bodyPr/>
        <a:lstStyle/>
        <a:p>
          <a:endParaRPr lang="en-GB"/>
        </a:p>
      </dgm:t>
    </dgm:pt>
    <dgm:pt modelId="{6C537B24-AC37-C14E-9A83-95314776901B}" type="sibTrans" cxnId="{895E3DF6-FC8C-1B4E-9F52-99068537B609}">
      <dgm:prSet/>
      <dgm:spPr/>
      <dgm:t>
        <a:bodyPr/>
        <a:lstStyle/>
        <a:p>
          <a:endParaRPr lang="en-GB"/>
        </a:p>
      </dgm:t>
    </dgm:pt>
    <dgm:pt modelId="{0B7F9B95-BC53-7E4B-9595-24558F2103FD}">
      <dgm:prSet phldrT="[Text]"/>
      <dgm:spPr/>
      <dgm:t>
        <a:bodyPr/>
        <a:lstStyle/>
        <a:p>
          <a:r>
            <a:rPr lang="en-GB" dirty="0"/>
            <a:t>Action</a:t>
          </a:r>
        </a:p>
      </dgm:t>
    </dgm:pt>
    <dgm:pt modelId="{272730E5-EB73-A349-AC82-59B118B01B62}" type="parTrans" cxnId="{284AA1F8-E22F-784F-BE00-8DEEB4B29FEF}">
      <dgm:prSet/>
      <dgm:spPr/>
      <dgm:t>
        <a:bodyPr/>
        <a:lstStyle/>
        <a:p>
          <a:endParaRPr lang="en-GB"/>
        </a:p>
      </dgm:t>
    </dgm:pt>
    <dgm:pt modelId="{9B017092-E477-6148-98A5-13ECC4F9FF28}" type="sibTrans" cxnId="{284AA1F8-E22F-784F-BE00-8DEEB4B29FEF}">
      <dgm:prSet/>
      <dgm:spPr/>
      <dgm:t>
        <a:bodyPr/>
        <a:lstStyle/>
        <a:p>
          <a:endParaRPr lang="en-GB"/>
        </a:p>
      </dgm:t>
    </dgm:pt>
    <dgm:pt modelId="{09B3AA38-FD8A-754D-BBD5-30A19B4540D9}" type="pres">
      <dgm:prSet presAssocID="{BB293A3F-A8BE-7840-B59E-C631B86E20B5}" presName="linearFlow" presStyleCnt="0">
        <dgm:presLayoutVars>
          <dgm:resizeHandles val="exact"/>
        </dgm:presLayoutVars>
      </dgm:prSet>
      <dgm:spPr/>
    </dgm:pt>
    <dgm:pt modelId="{DA76F6F7-947C-6045-8138-A6B8E222B0B0}" type="pres">
      <dgm:prSet presAssocID="{E00867C9-EC4D-BD42-B814-04A9C92CB6C2}" presName="node" presStyleLbl="node1" presStyleIdx="0" presStyleCnt="3">
        <dgm:presLayoutVars>
          <dgm:bulletEnabled val="1"/>
        </dgm:presLayoutVars>
      </dgm:prSet>
      <dgm:spPr/>
    </dgm:pt>
    <dgm:pt modelId="{A52D240F-6D65-1647-9A27-08D45C7BC3B1}" type="pres">
      <dgm:prSet presAssocID="{654C28B3-C76E-2541-89ED-CF2F3C1B8022}" presName="sibTrans" presStyleLbl="sibTrans2D1" presStyleIdx="0" presStyleCnt="2"/>
      <dgm:spPr/>
    </dgm:pt>
    <dgm:pt modelId="{D5851434-67DB-A94B-9F39-5E4CFA9FD52E}" type="pres">
      <dgm:prSet presAssocID="{654C28B3-C76E-2541-89ED-CF2F3C1B8022}" presName="connectorText" presStyleLbl="sibTrans2D1" presStyleIdx="0" presStyleCnt="2"/>
      <dgm:spPr/>
    </dgm:pt>
    <dgm:pt modelId="{6F534C4B-9995-084E-A27C-7DF35143572D}" type="pres">
      <dgm:prSet presAssocID="{20B5AB71-FB28-4E42-8667-5272109B2466}" presName="node" presStyleLbl="node1" presStyleIdx="1" presStyleCnt="3">
        <dgm:presLayoutVars>
          <dgm:bulletEnabled val="1"/>
        </dgm:presLayoutVars>
      </dgm:prSet>
      <dgm:spPr/>
    </dgm:pt>
    <dgm:pt modelId="{9ACBA5B8-D86A-124A-8CAC-3475929E14E5}" type="pres">
      <dgm:prSet presAssocID="{6C537B24-AC37-C14E-9A83-95314776901B}" presName="sibTrans" presStyleLbl="sibTrans2D1" presStyleIdx="1" presStyleCnt="2"/>
      <dgm:spPr/>
    </dgm:pt>
    <dgm:pt modelId="{5F34DB4B-BD24-4745-A552-935F5F0A4DCC}" type="pres">
      <dgm:prSet presAssocID="{6C537B24-AC37-C14E-9A83-95314776901B}" presName="connectorText" presStyleLbl="sibTrans2D1" presStyleIdx="1" presStyleCnt="2"/>
      <dgm:spPr/>
    </dgm:pt>
    <dgm:pt modelId="{88C04777-A78B-8445-A756-4C5E50C81D16}" type="pres">
      <dgm:prSet presAssocID="{0B7F9B95-BC53-7E4B-9595-24558F2103FD}" presName="node" presStyleLbl="node1" presStyleIdx="2" presStyleCnt="3">
        <dgm:presLayoutVars>
          <dgm:bulletEnabled val="1"/>
        </dgm:presLayoutVars>
      </dgm:prSet>
      <dgm:spPr/>
    </dgm:pt>
  </dgm:ptLst>
  <dgm:cxnLst>
    <dgm:cxn modelId="{EC847C1F-B679-4E41-848D-4A7B04FB1265}" type="presOf" srcId="{654C28B3-C76E-2541-89ED-CF2F3C1B8022}" destId="{D5851434-67DB-A94B-9F39-5E4CFA9FD52E}" srcOrd="1" destOrd="0" presId="urn:microsoft.com/office/officeart/2005/8/layout/process2"/>
    <dgm:cxn modelId="{CD95D542-9A12-B944-BBAD-095990F79314}" type="presOf" srcId="{6C537B24-AC37-C14E-9A83-95314776901B}" destId="{9ACBA5B8-D86A-124A-8CAC-3475929E14E5}" srcOrd="0" destOrd="0" presId="urn:microsoft.com/office/officeart/2005/8/layout/process2"/>
    <dgm:cxn modelId="{AE02194D-819B-EA40-BB5D-79CD62BA902A}" type="presOf" srcId="{654C28B3-C76E-2541-89ED-CF2F3C1B8022}" destId="{A52D240F-6D65-1647-9A27-08D45C7BC3B1}" srcOrd="0" destOrd="0" presId="urn:microsoft.com/office/officeart/2005/8/layout/process2"/>
    <dgm:cxn modelId="{A927F658-F541-2C4A-850D-B3CB4A1E8611}" type="presOf" srcId="{0B7F9B95-BC53-7E4B-9595-24558F2103FD}" destId="{88C04777-A78B-8445-A756-4C5E50C81D16}" srcOrd="0" destOrd="0" presId="urn:microsoft.com/office/officeart/2005/8/layout/process2"/>
    <dgm:cxn modelId="{9BF73059-1093-2B4F-A01B-5D710198FAF1}" type="presOf" srcId="{E00867C9-EC4D-BD42-B814-04A9C92CB6C2}" destId="{DA76F6F7-947C-6045-8138-A6B8E222B0B0}" srcOrd="0" destOrd="0" presId="urn:microsoft.com/office/officeart/2005/8/layout/process2"/>
    <dgm:cxn modelId="{E148B589-1FFF-FC49-8BD8-47E1BEEB4335}" srcId="{BB293A3F-A8BE-7840-B59E-C631B86E20B5}" destId="{E00867C9-EC4D-BD42-B814-04A9C92CB6C2}" srcOrd="0" destOrd="0" parTransId="{0837A275-503D-6A4D-AA29-38B6059461AE}" sibTransId="{654C28B3-C76E-2541-89ED-CF2F3C1B8022}"/>
    <dgm:cxn modelId="{11D564DC-D409-D243-9BB9-F1A01751E1A5}" type="presOf" srcId="{BB293A3F-A8BE-7840-B59E-C631B86E20B5}" destId="{09B3AA38-FD8A-754D-BBD5-30A19B4540D9}" srcOrd="0" destOrd="0" presId="urn:microsoft.com/office/officeart/2005/8/layout/process2"/>
    <dgm:cxn modelId="{50E479E8-7668-5942-8353-578E6285BB12}" type="presOf" srcId="{6C537B24-AC37-C14E-9A83-95314776901B}" destId="{5F34DB4B-BD24-4745-A552-935F5F0A4DCC}" srcOrd="1" destOrd="0" presId="urn:microsoft.com/office/officeart/2005/8/layout/process2"/>
    <dgm:cxn modelId="{18C8E4E8-C88E-4D44-925B-EB6616F4FA59}" type="presOf" srcId="{20B5AB71-FB28-4E42-8667-5272109B2466}" destId="{6F534C4B-9995-084E-A27C-7DF35143572D}" srcOrd="0" destOrd="0" presId="urn:microsoft.com/office/officeart/2005/8/layout/process2"/>
    <dgm:cxn modelId="{895E3DF6-FC8C-1B4E-9F52-99068537B609}" srcId="{BB293A3F-A8BE-7840-B59E-C631B86E20B5}" destId="{20B5AB71-FB28-4E42-8667-5272109B2466}" srcOrd="1" destOrd="0" parTransId="{6ABCE2DE-1800-F74A-8D8D-CDF1062092C5}" sibTransId="{6C537B24-AC37-C14E-9A83-95314776901B}"/>
    <dgm:cxn modelId="{284AA1F8-E22F-784F-BE00-8DEEB4B29FEF}" srcId="{BB293A3F-A8BE-7840-B59E-C631B86E20B5}" destId="{0B7F9B95-BC53-7E4B-9595-24558F2103FD}" srcOrd="2" destOrd="0" parTransId="{272730E5-EB73-A349-AC82-59B118B01B62}" sibTransId="{9B017092-E477-6148-98A5-13ECC4F9FF28}"/>
    <dgm:cxn modelId="{8E2F739D-4BE6-DC42-9AD9-123DBCEEEA82}" type="presParOf" srcId="{09B3AA38-FD8A-754D-BBD5-30A19B4540D9}" destId="{DA76F6F7-947C-6045-8138-A6B8E222B0B0}" srcOrd="0" destOrd="0" presId="urn:microsoft.com/office/officeart/2005/8/layout/process2"/>
    <dgm:cxn modelId="{402349F6-E45E-864C-A5B6-D194E4C67F55}" type="presParOf" srcId="{09B3AA38-FD8A-754D-BBD5-30A19B4540D9}" destId="{A52D240F-6D65-1647-9A27-08D45C7BC3B1}" srcOrd="1" destOrd="0" presId="urn:microsoft.com/office/officeart/2005/8/layout/process2"/>
    <dgm:cxn modelId="{16DDF21E-5B72-EB4B-8291-38DE96B83EF0}" type="presParOf" srcId="{A52D240F-6D65-1647-9A27-08D45C7BC3B1}" destId="{D5851434-67DB-A94B-9F39-5E4CFA9FD52E}" srcOrd="0" destOrd="0" presId="urn:microsoft.com/office/officeart/2005/8/layout/process2"/>
    <dgm:cxn modelId="{226243F6-2025-8547-A86B-B19EC2B76DAE}" type="presParOf" srcId="{09B3AA38-FD8A-754D-BBD5-30A19B4540D9}" destId="{6F534C4B-9995-084E-A27C-7DF35143572D}" srcOrd="2" destOrd="0" presId="urn:microsoft.com/office/officeart/2005/8/layout/process2"/>
    <dgm:cxn modelId="{3B95F7C5-C0D4-F14E-8D9A-E7C7F2205BF7}" type="presParOf" srcId="{09B3AA38-FD8A-754D-BBD5-30A19B4540D9}" destId="{9ACBA5B8-D86A-124A-8CAC-3475929E14E5}" srcOrd="3" destOrd="0" presId="urn:microsoft.com/office/officeart/2005/8/layout/process2"/>
    <dgm:cxn modelId="{9BAE219E-2DEF-FD48-A272-F80A5F504E92}" type="presParOf" srcId="{9ACBA5B8-D86A-124A-8CAC-3475929E14E5}" destId="{5F34DB4B-BD24-4745-A552-935F5F0A4DCC}" srcOrd="0" destOrd="0" presId="urn:microsoft.com/office/officeart/2005/8/layout/process2"/>
    <dgm:cxn modelId="{D975C987-A0C9-124B-9C21-241CA17312D2}" type="presParOf" srcId="{09B3AA38-FD8A-754D-BBD5-30A19B4540D9}" destId="{88C04777-A78B-8445-A756-4C5E50C81D1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92775E-D2E1-004C-8B4F-CE99BBEB94D5}" type="doc">
      <dgm:prSet loTypeId="urn:microsoft.com/office/officeart/2005/8/layout/orgChart1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F9C851B0-3CF0-0A44-AD48-7369650FD2FE}">
      <dgm:prSet phldrT="[Text]"/>
      <dgm:spPr/>
      <dgm:t>
        <a:bodyPr/>
        <a:lstStyle/>
        <a:p>
          <a:r>
            <a:rPr lang="en-GB" dirty="0"/>
            <a:t>Machine learning</a:t>
          </a:r>
        </a:p>
      </dgm:t>
    </dgm:pt>
    <dgm:pt modelId="{7F3DF1FF-4A7C-9B41-82A7-AB2A5FFD7E48}" type="parTrans" cxnId="{AF8A0F4A-AE5D-A641-9BEA-93C838B4889D}">
      <dgm:prSet/>
      <dgm:spPr/>
      <dgm:t>
        <a:bodyPr/>
        <a:lstStyle/>
        <a:p>
          <a:endParaRPr lang="en-GB"/>
        </a:p>
      </dgm:t>
    </dgm:pt>
    <dgm:pt modelId="{4F4C5DBA-516B-1342-9753-5D343E5DDD4E}" type="sibTrans" cxnId="{AF8A0F4A-AE5D-A641-9BEA-93C838B4889D}">
      <dgm:prSet/>
      <dgm:spPr/>
      <dgm:t>
        <a:bodyPr/>
        <a:lstStyle/>
        <a:p>
          <a:endParaRPr lang="en-GB"/>
        </a:p>
      </dgm:t>
    </dgm:pt>
    <dgm:pt modelId="{D326335F-F8D2-1343-B5AA-F30DE31C1BFB}">
      <dgm:prSet phldrT="[Text]"/>
      <dgm:spPr/>
      <dgm:t>
        <a:bodyPr/>
        <a:lstStyle/>
        <a:p>
          <a:r>
            <a:rPr lang="en-GB" dirty="0"/>
            <a:t>Unsupervised Learning</a:t>
          </a:r>
        </a:p>
      </dgm:t>
    </dgm:pt>
    <dgm:pt modelId="{BEF2B008-654C-4A43-9E6C-4D524F23293D}" type="parTrans" cxnId="{1D0B3F71-9988-E24F-AC9E-0C82E6F9323C}">
      <dgm:prSet/>
      <dgm:spPr/>
      <dgm:t>
        <a:bodyPr/>
        <a:lstStyle/>
        <a:p>
          <a:endParaRPr lang="en-GB"/>
        </a:p>
      </dgm:t>
    </dgm:pt>
    <dgm:pt modelId="{53D28622-C71B-B349-A7B2-F8F19925534E}" type="sibTrans" cxnId="{1D0B3F71-9988-E24F-AC9E-0C82E6F9323C}">
      <dgm:prSet/>
      <dgm:spPr/>
      <dgm:t>
        <a:bodyPr/>
        <a:lstStyle/>
        <a:p>
          <a:endParaRPr lang="en-GB"/>
        </a:p>
      </dgm:t>
    </dgm:pt>
    <dgm:pt modelId="{F108EED4-4A22-CD42-8342-F04163024FEB}">
      <dgm:prSet phldrT="[Text]"/>
      <dgm:spPr/>
      <dgm:t>
        <a:bodyPr/>
        <a:lstStyle/>
        <a:p>
          <a:r>
            <a:rPr lang="en-GB" dirty="0"/>
            <a:t>Reinforcement Learning</a:t>
          </a:r>
        </a:p>
      </dgm:t>
    </dgm:pt>
    <dgm:pt modelId="{2FFEBE53-7E32-6944-887E-65503A5600A2}" type="parTrans" cxnId="{7ADFB201-9216-B942-B42B-3B9D848D10BE}">
      <dgm:prSet/>
      <dgm:spPr/>
      <dgm:t>
        <a:bodyPr/>
        <a:lstStyle/>
        <a:p>
          <a:endParaRPr lang="en-GB"/>
        </a:p>
      </dgm:t>
    </dgm:pt>
    <dgm:pt modelId="{1067772A-0F70-2448-9ED9-0683379E3FF9}" type="sibTrans" cxnId="{7ADFB201-9216-B942-B42B-3B9D848D10BE}">
      <dgm:prSet/>
      <dgm:spPr/>
      <dgm:t>
        <a:bodyPr/>
        <a:lstStyle/>
        <a:p>
          <a:endParaRPr lang="en-GB"/>
        </a:p>
      </dgm:t>
    </dgm:pt>
    <dgm:pt modelId="{34F890C3-63E5-5D40-AE50-BAE4C15B02AB}">
      <dgm:prSet phldrT="[Text]"/>
      <dgm:spPr/>
      <dgm:t>
        <a:bodyPr/>
        <a:lstStyle/>
        <a:p>
          <a:r>
            <a:rPr lang="en-GB" dirty="0"/>
            <a:t>Supervised  Learning</a:t>
          </a:r>
        </a:p>
      </dgm:t>
    </dgm:pt>
    <dgm:pt modelId="{A3822EA1-2BBB-0148-93D8-4BD518B0CFF8}" type="parTrans" cxnId="{E020CCB2-6C3E-A347-B94D-7909115801DD}">
      <dgm:prSet/>
      <dgm:spPr/>
      <dgm:t>
        <a:bodyPr/>
        <a:lstStyle/>
        <a:p>
          <a:endParaRPr lang="en-GB"/>
        </a:p>
      </dgm:t>
    </dgm:pt>
    <dgm:pt modelId="{D609B266-8EC2-0145-BF8F-62BBDDB842D8}" type="sibTrans" cxnId="{E020CCB2-6C3E-A347-B94D-7909115801DD}">
      <dgm:prSet/>
      <dgm:spPr/>
      <dgm:t>
        <a:bodyPr/>
        <a:lstStyle/>
        <a:p>
          <a:endParaRPr lang="en-GB"/>
        </a:p>
      </dgm:t>
    </dgm:pt>
    <dgm:pt modelId="{0E53B6EE-DE29-F24E-9AB3-9E2BE3585FD9}">
      <dgm:prSet phldrT="[Text]"/>
      <dgm:spPr/>
      <dgm:t>
        <a:bodyPr/>
        <a:lstStyle/>
        <a:p>
          <a:r>
            <a:rPr lang="en-GB" dirty="0"/>
            <a:t>Classification</a:t>
          </a:r>
        </a:p>
      </dgm:t>
    </dgm:pt>
    <dgm:pt modelId="{E88D05C7-4BF5-BE44-8E7A-FD0D6ADD1DEA}" type="parTrans" cxnId="{741D4C27-AC90-674F-8683-D6AD795AC921}">
      <dgm:prSet/>
      <dgm:spPr/>
      <dgm:t>
        <a:bodyPr/>
        <a:lstStyle/>
        <a:p>
          <a:endParaRPr lang="en-GB"/>
        </a:p>
      </dgm:t>
    </dgm:pt>
    <dgm:pt modelId="{6C128D75-BAD0-AF4A-B52B-74CE92D5153B}" type="sibTrans" cxnId="{741D4C27-AC90-674F-8683-D6AD795AC921}">
      <dgm:prSet/>
      <dgm:spPr/>
      <dgm:t>
        <a:bodyPr/>
        <a:lstStyle/>
        <a:p>
          <a:endParaRPr lang="en-GB"/>
        </a:p>
      </dgm:t>
    </dgm:pt>
    <dgm:pt modelId="{8837DC7C-326E-E241-B9B1-39E88F5A0708}">
      <dgm:prSet phldrT="[Text]"/>
      <dgm:spPr/>
      <dgm:t>
        <a:bodyPr/>
        <a:lstStyle/>
        <a:p>
          <a:r>
            <a:rPr lang="en-GB" dirty="0"/>
            <a:t>Regression</a:t>
          </a:r>
        </a:p>
      </dgm:t>
    </dgm:pt>
    <dgm:pt modelId="{42BFE002-F13E-6446-B06D-D34D391FB85A}" type="parTrans" cxnId="{0BEA8C0B-249B-6D4B-AEFF-1B2186A34F28}">
      <dgm:prSet/>
      <dgm:spPr/>
      <dgm:t>
        <a:bodyPr/>
        <a:lstStyle/>
        <a:p>
          <a:endParaRPr lang="en-GB"/>
        </a:p>
      </dgm:t>
    </dgm:pt>
    <dgm:pt modelId="{3B1D6E71-6B71-6344-B817-DFA094F9FC13}" type="sibTrans" cxnId="{0BEA8C0B-249B-6D4B-AEFF-1B2186A34F28}">
      <dgm:prSet/>
      <dgm:spPr/>
      <dgm:t>
        <a:bodyPr/>
        <a:lstStyle/>
        <a:p>
          <a:endParaRPr lang="en-GB"/>
        </a:p>
      </dgm:t>
    </dgm:pt>
    <dgm:pt modelId="{16BC6234-74A9-654C-994C-DC6E71E52F7B}">
      <dgm:prSet phldrT="[Text]"/>
      <dgm:spPr/>
      <dgm:t>
        <a:bodyPr/>
        <a:lstStyle/>
        <a:p>
          <a:r>
            <a:rPr lang="en-GB" dirty="0"/>
            <a:t>Clustering</a:t>
          </a:r>
        </a:p>
      </dgm:t>
    </dgm:pt>
    <dgm:pt modelId="{0245B92D-6639-3B44-AB75-9C304870B6E6}" type="parTrans" cxnId="{90B6D7CA-C670-B14E-B457-787824F64B3F}">
      <dgm:prSet/>
      <dgm:spPr/>
      <dgm:t>
        <a:bodyPr/>
        <a:lstStyle/>
        <a:p>
          <a:endParaRPr lang="en-GB"/>
        </a:p>
      </dgm:t>
    </dgm:pt>
    <dgm:pt modelId="{8122217D-457E-934B-AFCC-497C25999B7B}" type="sibTrans" cxnId="{90B6D7CA-C670-B14E-B457-787824F64B3F}">
      <dgm:prSet/>
      <dgm:spPr/>
      <dgm:t>
        <a:bodyPr/>
        <a:lstStyle/>
        <a:p>
          <a:endParaRPr lang="en-GB"/>
        </a:p>
      </dgm:t>
    </dgm:pt>
    <dgm:pt modelId="{BC6CFBB7-B4E4-6F4B-A503-9DC317E3F9C0}">
      <dgm:prSet phldrT="[Text]"/>
      <dgm:spPr/>
      <dgm:t>
        <a:bodyPr/>
        <a:lstStyle/>
        <a:p>
          <a:r>
            <a:rPr lang="en-GB" dirty="0"/>
            <a:t>Dimensionality reduction</a:t>
          </a:r>
        </a:p>
      </dgm:t>
    </dgm:pt>
    <dgm:pt modelId="{DF1B5CEA-D0DB-3041-B688-194743F9F5D3}" type="parTrans" cxnId="{E071F39A-A0CD-3D41-B9ED-AD1EE430B3BD}">
      <dgm:prSet/>
      <dgm:spPr/>
      <dgm:t>
        <a:bodyPr/>
        <a:lstStyle/>
        <a:p>
          <a:endParaRPr lang="en-GB"/>
        </a:p>
      </dgm:t>
    </dgm:pt>
    <dgm:pt modelId="{3879F70E-DFE2-974A-8DC8-47C5CBDBB2BF}" type="sibTrans" cxnId="{E071F39A-A0CD-3D41-B9ED-AD1EE430B3BD}">
      <dgm:prSet/>
      <dgm:spPr/>
      <dgm:t>
        <a:bodyPr/>
        <a:lstStyle/>
        <a:p>
          <a:endParaRPr lang="en-GB"/>
        </a:p>
      </dgm:t>
    </dgm:pt>
    <dgm:pt modelId="{5D5DA8E4-4C23-414B-AB02-E7EC556667DA}">
      <dgm:prSet phldrT="[Text]"/>
      <dgm:spPr/>
      <dgm:t>
        <a:bodyPr/>
        <a:lstStyle/>
        <a:p>
          <a:r>
            <a:rPr lang="en-GB" dirty="0"/>
            <a:t>identity fraud detection</a:t>
          </a:r>
        </a:p>
      </dgm:t>
    </dgm:pt>
    <dgm:pt modelId="{BF0FF24C-F1B8-D04A-B273-915DD0E1AA19}" type="parTrans" cxnId="{2B000EDF-9E28-2844-BE76-A28A65733D5D}">
      <dgm:prSet/>
      <dgm:spPr/>
      <dgm:t>
        <a:bodyPr/>
        <a:lstStyle/>
        <a:p>
          <a:endParaRPr lang="en-GB"/>
        </a:p>
      </dgm:t>
    </dgm:pt>
    <dgm:pt modelId="{6E9C958C-5329-6F44-AB47-0D070DB2E847}" type="sibTrans" cxnId="{2B000EDF-9E28-2844-BE76-A28A65733D5D}">
      <dgm:prSet/>
      <dgm:spPr/>
      <dgm:t>
        <a:bodyPr/>
        <a:lstStyle/>
        <a:p>
          <a:endParaRPr lang="en-GB"/>
        </a:p>
      </dgm:t>
    </dgm:pt>
    <dgm:pt modelId="{DCD66958-EDA1-324A-B530-D2D431CF7E0F}">
      <dgm:prSet phldrT="[Text]"/>
      <dgm:spPr/>
      <dgm:t>
        <a:bodyPr/>
        <a:lstStyle/>
        <a:p>
          <a:r>
            <a:rPr lang="en-GB" dirty="0"/>
            <a:t>image classification</a:t>
          </a:r>
        </a:p>
      </dgm:t>
    </dgm:pt>
    <dgm:pt modelId="{5C9C932C-9BB7-7149-B4EA-5D79D78B2C38}" type="parTrans" cxnId="{8FFEE987-74DD-B34B-853D-B25D606530E6}">
      <dgm:prSet/>
      <dgm:spPr/>
      <dgm:t>
        <a:bodyPr/>
        <a:lstStyle/>
        <a:p>
          <a:endParaRPr lang="en-GB"/>
        </a:p>
      </dgm:t>
    </dgm:pt>
    <dgm:pt modelId="{AE123308-0888-A943-90EC-37A3377E3608}" type="sibTrans" cxnId="{8FFEE987-74DD-B34B-853D-B25D606530E6}">
      <dgm:prSet/>
      <dgm:spPr/>
      <dgm:t>
        <a:bodyPr/>
        <a:lstStyle/>
        <a:p>
          <a:endParaRPr lang="en-GB"/>
        </a:p>
      </dgm:t>
    </dgm:pt>
    <dgm:pt modelId="{DCFF7B71-F5A6-4746-A1C4-1240EFA1FFBD}">
      <dgm:prSet phldrT="[Text]"/>
      <dgm:spPr/>
      <dgm:t>
        <a:bodyPr/>
        <a:lstStyle/>
        <a:p>
          <a:r>
            <a:rPr lang="en-GB" dirty="0"/>
            <a:t>customer retention</a:t>
          </a:r>
        </a:p>
      </dgm:t>
    </dgm:pt>
    <dgm:pt modelId="{150E552D-9EE2-5346-917E-FD3EA4ACDA60}" type="parTrans" cxnId="{F1DD9DF3-2C86-944E-822D-D7728A733051}">
      <dgm:prSet/>
      <dgm:spPr/>
      <dgm:t>
        <a:bodyPr/>
        <a:lstStyle/>
        <a:p>
          <a:endParaRPr lang="en-GB"/>
        </a:p>
      </dgm:t>
    </dgm:pt>
    <dgm:pt modelId="{70C8A6F5-41A7-B442-8720-A0C5882F9604}" type="sibTrans" cxnId="{F1DD9DF3-2C86-944E-822D-D7728A733051}">
      <dgm:prSet/>
      <dgm:spPr/>
      <dgm:t>
        <a:bodyPr/>
        <a:lstStyle/>
        <a:p>
          <a:endParaRPr lang="en-GB"/>
        </a:p>
      </dgm:t>
    </dgm:pt>
    <dgm:pt modelId="{6A9D2750-E85D-4845-9537-64A148115205}">
      <dgm:prSet phldrT="[Text]"/>
      <dgm:spPr/>
      <dgm:t>
        <a:bodyPr/>
        <a:lstStyle/>
        <a:p>
          <a:r>
            <a:rPr lang="en-GB" dirty="0"/>
            <a:t>population growth prediction</a:t>
          </a:r>
        </a:p>
      </dgm:t>
    </dgm:pt>
    <dgm:pt modelId="{4AD18379-74E2-5C49-BE5A-9130CD394582}" type="parTrans" cxnId="{0661037A-7690-854B-A75E-1CB037BE0B13}">
      <dgm:prSet/>
      <dgm:spPr/>
      <dgm:t>
        <a:bodyPr/>
        <a:lstStyle/>
        <a:p>
          <a:endParaRPr lang="en-GB"/>
        </a:p>
      </dgm:t>
    </dgm:pt>
    <dgm:pt modelId="{A29251BE-E4CF-6145-B9A0-3F769558E7AC}" type="sibTrans" cxnId="{0661037A-7690-854B-A75E-1CB037BE0B13}">
      <dgm:prSet/>
      <dgm:spPr/>
      <dgm:t>
        <a:bodyPr/>
        <a:lstStyle/>
        <a:p>
          <a:endParaRPr lang="en-GB"/>
        </a:p>
      </dgm:t>
    </dgm:pt>
    <dgm:pt modelId="{EE03859E-3EF4-5143-91B0-AE02546BE30E}">
      <dgm:prSet phldrT="[Text]"/>
      <dgm:spPr/>
      <dgm:t>
        <a:bodyPr/>
        <a:lstStyle/>
        <a:p>
          <a:r>
            <a:rPr lang="en-GB" dirty="0"/>
            <a:t>estimating life expectancy</a:t>
          </a:r>
        </a:p>
      </dgm:t>
    </dgm:pt>
    <dgm:pt modelId="{D5EA2DD9-6BD2-3A42-B57C-2B22BC0F4F61}" type="parTrans" cxnId="{9CF704F0-CD04-1C4B-88E1-8E2D58197F47}">
      <dgm:prSet/>
      <dgm:spPr/>
      <dgm:t>
        <a:bodyPr/>
        <a:lstStyle/>
        <a:p>
          <a:endParaRPr lang="en-GB"/>
        </a:p>
      </dgm:t>
    </dgm:pt>
    <dgm:pt modelId="{EAAE50DC-3B9F-3945-8AB4-980DFC143B0B}" type="sibTrans" cxnId="{9CF704F0-CD04-1C4B-88E1-8E2D58197F47}">
      <dgm:prSet/>
      <dgm:spPr/>
      <dgm:t>
        <a:bodyPr/>
        <a:lstStyle/>
        <a:p>
          <a:endParaRPr lang="en-GB"/>
        </a:p>
      </dgm:t>
    </dgm:pt>
    <dgm:pt modelId="{767933F9-A579-AF41-831A-D7FC019EFAC1}">
      <dgm:prSet phldrT="[Text]"/>
      <dgm:spPr/>
      <dgm:t>
        <a:bodyPr/>
        <a:lstStyle/>
        <a:p>
          <a:r>
            <a:rPr lang="en-GB"/>
            <a:t>market forecasting</a:t>
          </a:r>
          <a:endParaRPr lang="en-GB" dirty="0"/>
        </a:p>
      </dgm:t>
    </dgm:pt>
    <dgm:pt modelId="{0C393C6E-5E81-7A44-884C-845BBCF44F55}" type="parTrans" cxnId="{2A5611EA-8588-664D-BF39-B56931D89B9B}">
      <dgm:prSet/>
      <dgm:spPr/>
      <dgm:t>
        <a:bodyPr/>
        <a:lstStyle/>
        <a:p>
          <a:endParaRPr lang="en-GB"/>
        </a:p>
      </dgm:t>
    </dgm:pt>
    <dgm:pt modelId="{12B27823-FD9E-7B45-8FD8-5635833377C4}" type="sibTrans" cxnId="{2A5611EA-8588-664D-BF39-B56931D89B9B}">
      <dgm:prSet/>
      <dgm:spPr/>
      <dgm:t>
        <a:bodyPr/>
        <a:lstStyle/>
        <a:p>
          <a:endParaRPr lang="en-GB"/>
        </a:p>
      </dgm:t>
    </dgm:pt>
    <dgm:pt modelId="{5023B018-1C0C-394C-96F5-29A3A54F3576}">
      <dgm:prSet phldrT="[Text]"/>
      <dgm:spPr/>
      <dgm:t>
        <a:bodyPr/>
        <a:lstStyle/>
        <a:p>
          <a:r>
            <a:rPr lang="en-GB" dirty="0"/>
            <a:t>Customer segmentation</a:t>
          </a:r>
        </a:p>
      </dgm:t>
    </dgm:pt>
    <dgm:pt modelId="{6ABE6846-2427-8444-B907-69A77A3A8FF3}" type="parTrans" cxnId="{970C6565-B3CB-2340-A38B-719540BEADFD}">
      <dgm:prSet/>
      <dgm:spPr/>
      <dgm:t>
        <a:bodyPr/>
        <a:lstStyle/>
        <a:p>
          <a:endParaRPr lang="en-GB"/>
        </a:p>
      </dgm:t>
    </dgm:pt>
    <dgm:pt modelId="{DBF1AB2B-117F-8E48-BA20-ACA96756F610}" type="sibTrans" cxnId="{970C6565-B3CB-2340-A38B-719540BEADFD}">
      <dgm:prSet/>
      <dgm:spPr/>
      <dgm:t>
        <a:bodyPr/>
        <a:lstStyle/>
        <a:p>
          <a:endParaRPr lang="en-GB"/>
        </a:p>
      </dgm:t>
    </dgm:pt>
    <dgm:pt modelId="{2CF0ACB0-2CB7-9048-B384-50D113D85DE5}">
      <dgm:prSet phldrT="[Text]"/>
      <dgm:spPr/>
      <dgm:t>
        <a:bodyPr/>
        <a:lstStyle/>
        <a:p>
          <a:r>
            <a:rPr lang="en-GB" dirty="0"/>
            <a:t>targeted marketing</a:t>
          </a:r>
        </a:p>
      </dgm:t>
    </dgm:pt>
    <dgm:pt modelId="{75CD784B-6622-D04C-8D5E-FB98AEFBE539}" type="parTrans" cxnId="{F767C7E2-021E-5F4C-9D48-D6EF963E5CD4}">
      <dgm:prSet/>
      <dgm:spPr/>
      <dgm:t>
        <a:bodyPr/>
        <a:lstStyle/>
        <a:p>
          <a:endParaRPr lang="en-GB"/>
        </a:p>
      </dgm:t>
    </dgm:pt>
    <dgm:pt modelId="{5F7085ED-2435-3046-B1DD-9DB289DF6F03}" type="sibTrans" cxnId="{F767C7E2-021E-5F4C-9D48-D6EF963E5CD4}">
      <dgm:prSet/>
      <dgm:spPr/>
      <dgm:t>
        <a:bodyPr/>
        <a:lstStyle/>
        <a:p>
          <a:endParaRPr lang="en-GB"/>
        </a:p>
      </dgm:t>
    </dgm:pt>
    <dgm:pt modelId="{31955053-2754-B04F-96D8-57CF9BD03B77}">
      <dgm:prSet phldrT="[Text]"/>
      <dgm:spPr/>
      <dgm:t>
        <a:bodyPr/>
        <a:lstStyle/>
        <a:p>
          <a:r>
            <a:rPr lang="en-GB" dirty="0"/>
            <a:t>recommender systems</a:t>
          </a:r>
        </a:p>
      </dgm:t>
    </dgm:pt>
    <dgm:pt modelId="{068D600D-301E-3941-902A-350FB891BB7A}" type="parTrans" cxnId="{D989FB1B-42E0-DD47-BEBE-55C441907193}">
      <dgm:prSet/>
      <dgm:spPr/>
      <dgm:t>
        <a:bodyPr/>
        <a:lstStyle/>
        <a:p>
          <a:endParaRPr lang="en-GB"/>
        </a:p>
      </dgm:t>
    </dgm:pt>
    <dgm:pt modelId="{0AD67A31-476B-0243-A1C3-ADA4B2F6F3E0}" type="sibTrans" cxnId="{D989FB1B-42E0-DD47-BEBE-55C441907193}">
      <dgm:prSet/>
      <dgm:spPr/>
      <dgm:t>
        <a:bodyPr/>
        <a:lstStyle/>
        <a:p>
          <a:endParaRPr lang="en-GB"/>
        </a:p>
      </dgm:t>
    </dgm:pt>
    <dgm:pt modelId="{3DEC3F0A-461C-BE4D-81B8-5530C6E58E98}">
      <dgm:prSet phldrT="[Text]"/>
      <dgm:spPr/>
      <dgm:t>
        <a:bodyPr/>
        <a:lstStyle/>
        <a:p>
          <a:r>
            <a:rPr lang="en-GB" dirty="0"/>
            <a:t>big data visualisation</a:t>
          </a:r>
        </a:p>
      </dgm:t>
    </dgm:pt>
    <dgm:pt modelId="{0473480D-89C1-A24F-B41C-F7A2432F0082}" type="parTrans" cxnId="{0F228619-779C-1C46-9C43-58D940B68AEB}">
      <dgm:prSet/>
      <dgm:spPr/>
      <dgm:t>
        <a:bodyPr/>
        <a:lstStyle/>
        <a:p>
          <a:endParaRPr lang="en-GB"/>
        </a:p>
      </dgm:t>
    </dgm:pt>
    <dgm:pt modelId="{B90DAFD8-417E-E344-8DAF-6BCE0C3E9D66}" type="sibTrans" cxnId="{0F228619-779C-1C46-9C43-58D940B68AEB}">
      <dgm:prSet/>
      <dgm:spPr/>
      <dgm:t>
        <a:bodyPr/>
        <a:lstStyle/>
        <a:p>
          <a:endParaRPr lang="en-GB"/>
        </a:p>
      </dgm:t>
    </dgm:pt>
    <dgm:pt modelId="{52081741-6A85-D14D-AEE1-9EE6F2227365}">
      <dgm:prSet phldrT="[Text]"/>
      <dgm:spPr/>
      <dgm:t>
        <a:bodyPr/>
        <a:lstStyle/>
        <a:p>
          <a:r>
            <a:rPr lang="en-GB" dirty="0"/>
            <a:t>structure discovery</a:t>
          </a:r>
        </a:p>
      </dgm:t>
    </dgm:pt>
    <dgm:pt modelId="{626E3E4B-4C4B-C54A-8202-9DED41E77591}" type="parTrans" cxnId="{63BBC309-90B5-9745-8059-2596287EEF30}">
      <dgm:prSet/>
      <dgm:spPr/>
      <dgm:t>
        <a:bodyPr/>
        <a:lstStyle/>
        <a:p>
          <a:endParaRPr lang="en-GB"/>
        </a:p>
      </dgm:t>
    </dgm:pt>
    <dgm:pt modelId="{0324D080-BCFA-094A-B5BA-E62FAAD791C1}" type="sibTrans" cxnId="{63BBC309-90B5-9745-8059-2596287EEF30}">
      <dgm:prSet/>
      <dgm:spPr/>
      <dgm:t>
        <a:bodyPr/>
        <a:lstStyle/>
        <a:p>
          <a:endParaRPr lang="en-GB"/>
        </a:p>
      </dgm:t>
    </dgm:pt>
    <dgm:pt modelId="{FD1AF207-9767-CB46-A374-C4B7500B3F4A}">
      <dgm:prSet phldrT="[Text]"/>
      <dgm:spPr/>
      <dgm:t>
        <a:bodyPr/>
        <a:lstStyle/>
        <a:p>
          <a:r>
            <a:rPr lang="en-GB" dirty="0"/>
            <a:t>feature elicitation</a:t>
          </a:r>
        </a:p>
      </dgm:t>
    </dgm:pt>
    <dgm:pt modelId="{687E6AFA-36FC-874E-9CBE-B0582FCF90F3}" type="parTrans" cxnId="{563FAE03-ACBA-6144-AE92-EDF6EB38D7C4}">
      <dgm:prSet/>
      <dgm:spPr/>
      <dgm:t>
        <a:bodyPr/>
        <a:lstStyle/>
        <a:p>
          <a:endParaRPr lang="en-GB"/>
        </a:p>
      </dgm:t>
    </dgm:pt>
    <dgm:pt modelId="{B4A22CC4-F350-874D-9AF4-925BA42CCACD}" type="sibTrans" cxnId="{563FAE03-ACBA-6144-AE92-EDF6EB38D7C4}">
      <dgm:prSet/>
      <dgm:spPr/>
      <dgm:t>
        <a:bodyPr/>
        <a:lstStyle/>
        <a:p>
          <a:endParaRPr lang="en-GB"/>
        </a:p>
      </dgm:t>
    </dgm:pt>
    <dgm:pt modelId="{FF02D948-E163-DB4B-A96B-6E1713BCF695}">
      <dgm:prSet phldrT="[Text]"/>
      <dgm:spPr/>
      <dgm:t>
        <a:bodyPr/>
        <a:lstStyle/>
        <a:p>
          <a:r>
            <a:rPr lang="en-GB" dirty="0"/>
            <a:t>game AI</a:t>
          </a:r>
        </a:p>
      </dgm:t>
    </dgm:pt>
    <dgm:pt modelId="{C7BD8A58-C2A9-7642-9EBC-A1B2624AAFE3}" type="parTrans" cxnId="{407282D1-0CE4-FE40-9EDB-3B7CCD214670}">
      <dgm:prSet/>
      <dgm:spPr/>
      <dgm:t>
        <a:bodyPr/>
        <a:lstStyle/>
        <a:p>
          <a:endParaRPr lang="en-GB"/>
        </a:p>
      </dgm:t>
    </dgm:pt>
    <dgm:pt modelId="{AE2832E6-FD41-6345-AF73-F59C26F5EC1B}" type="sibTrans" cxnId="{407282D1-0CE4-FE40-9EDB-3B7CCD214670}">
      <dgm:prSet/>
      <dgm:spPr/>
      <dgm:t>
        <a:bodyPr/>
        <a:lstStyle/>
        <a:p>
          <a:endParaRPr lang="en-GB"/>
        </a:p>
      </dgm:t>
    </dgm:pt>
    <dgm:pt modelId="{B907916F-2E99-6D48-B9AA-9C0F29C0C70C}">
      <dgm:prSet phldrT="[Text]"/>
      <dgm:spPr/>
      <dgm:t>
        <a:bodyPr/>
        <a:lstStyle/>
        <a:p>
          <a:r>
            <a:rPr lang="en-GB" dirty="0"/>
            <a:t>skill acquisition</a:t>
          </a:r>
        </a:p>
      </dgm:t>
    </dgm:pt>
    <dgm:pt modelId="{62411CED-EBCF-6049-842D-642085510A6B}" type="parTrans" cxnId="{9B41EAF3-F228-7F47-A8F5-FFCFD67ADF22}">
      <dgm:prSet/>
      <dgm:spPr/>
      <dgm:t>
        <a:bodyPr/>
        <a:lstStyle/>
        <a:p>
          <a:endParaRPr lang="en-GB"/>
        </a:p>
      </dgm:t>
    </dgm:pt>
    <dgm:pt modelId="{156C638F-952E-6C46-AF65-A8FBEE49CCA8}" type="sibTrans" cxnId="{9B41EAF3-F228-7F47-A8F5-FFCFD67ADF22}">
      <dgm:prSet/>
      <dgm:spPr/>
      <dgm:t>
        <a:bodyPr/>
        <a:lstStyle/>
        <a:p>
          <a:endParaRPr lang="en-GB"/>
        </a:p>
      </dgm:t>
    </dgm:pt>
    <dgm:pt modelId="{A011953D-D344-6449-A075-01B2BA8771C4}">
      <dgm:prSet phldrT="[Text]"/>
      <dgm:spPr/>
      <dgm:t>
        <a:bodyPr/>
        <a:lstStyle/>
        <a:p>
          <a:r>
            <a:rPr lang="en-GB" dirty="0"/>
            <a:t>learning tasks</a:t>
          </a:r>
        </a:p>
      </dgm:t>
    </dgm:pt>
    <dgm:pt modelId="{B396023A-59E9-0346-AFEC-1B0E19F17979}" type="parTrans" cxnId="{2F96DDC6-11F2-4340-97F5-E2FB45D2C5D8}">
      <dgm:prSet/>
      <dgm:spPr/>
      <dgm:t>
        <a:bodyPr/>
        <a:lstStyle/>
        <a:p>
          <a:endParaRPr lang="en-GB"/>
        </a:p>
      </dgm:t>
    </dgm:pt>
    <dgm:pt modelId="{0BBC5851-6BE0-784B-B252-9AE2E0D7E7C7}" type="sibTrans" cxnId="{2F96DDC6-11F2-4340-97F5-E2FB45D2C5D8}">
      <dgm:prSet/>
      <dgm:spPr/>
      <dgm:t>
        <a:bodyPr/>
        <a:lstStyle/>
        <a:p>
          <a:endParaRPr lang="en-GB"/>
        </a:p>
      </dgm:t>
    </dgm:pt>
    <dgm:pt modelId="{3B744018-2AD6-5A42-897F-489347DDA34B}">
      <dgm:prSet phldrT="[Text]"/>
      <dgm:spPr/>
      <dgm:t>
        <a:bodyPr/>
        <a:lstStyle/>
        <a:p>
          <a:r>
            <a:rPr lang="en-GB" dirty="0"/>
            <a:t>robot navigation</a:t>
          </a:r>
        </a:p>
      </dgm:t>
    </dgm:pt>
    <dgm:pt modelId="{B695934C-D8B4-6247-93BB-9B757517588A}" type="parTrans" cxnId="{427290F8-059A-7D47-996C-04D1C7915435}">
      <dgm:prSet/>
      <dgm:spPr/>
      <dgm:t>
        <a:bodyPr/>
        <a:lstStyle/>
        <a:p>
          <a:endParaRPr lang="en-GB"/>
        </a:p>
      </dgm:t>
    </dgm:pt>
    <dgm:pt modelId="{947CB17B-658E-2044-ABEE-E1CCEFA2D703}" type="sibTrans" cxnId="{427290F8-059A-7D47-996C-04D1C7915435}">
      <dgm:prSet/>
      <dgm:spPr/>
      <dgm:t>
        <a:bodyPr/>
        <a:lstStyle/>
        <a:p>
          <a:endParaRPr lang="en-GB"/>
        </a:p>
      </dgm:t>
    </dgm:pt>
    <dgm:pt modelId="{B3E3DBA8-FC5D-FE4A-A5C4-C00335C08F45}">
      <dgm:prSet phldrT="[Text]"/>
      <dgm:spPr/>
      <dgm:t>
        <a:bodyPr/>
        <a:lstStyle/>
        <a:p>
          <a:r>
            <a:rPr lang="en-GB" dirty="0"/>
            <a:t>real-time decisions</a:t>
          </a:r>
        </a:p>
      </dgm:t>
    </dgm:pt>
    <dgm:pt modelId="{12D8AABC-9375-ED4C-AC4D-41BE2594550A}" type="parTrans" cxnId="{92364530-3875-C445-80B0-636B27ABC656}">
      <dgm:prSet/>
      <dgm:spPr/>
      <dgm:t>
        <a:bodyPr/>
        <a:lstStyle/>
        <a:p>
          <a:endParaRPr lang="en-GB"/>
        </a:p>
      </dgm:t>
    </dgm:pt>
    <dgm:pt modelId="{D72F8DC7-E50C-D44C-A93D-87F92835B1F0}" type="sibTrans" cxnId="{92364530-3875-C445-80B0-636B27ABC656}">
      <dgm:prSet/>
      <dgm:spPr/>
      <dgm:t>
        <a:bodyPr/>
        <a:lstStyle/>
        <a:p>
          <a:endParaRPr lang="en-GB"/>
        </a:p>
      </dgm:t>
    </dgm:pt>
    <dgm:pt modelId="{4BC28605-0846-314B-B298-B078654A0CC7}">
      <dgm:prSet phldrT="[Text]"/>
      <dgm:spPr/>
      <dgm:t>
        <a:bodyPr/>
        <a:lstStyle/>
        <a:p>
          <a:r>
            <a:rPr lang="en-GB" dirty="0"/>
            <a:t>meaningful compression</a:t>
          </a:r>
        </a:p>
      </dgm:t>
    </dgm:pt>
    <dgm:pt modelId="{45D3E6AF-71D3-8A48-8CEA-5F05079CC098}" type="sibTrans" cxnId="{DA9B9DEB-9DC8-754B-9D3C-9B8693828EA6}">
      <dgm:prSet/>
      <dgm:spPr/>
      <dgm:t>
        <a:bodyPr/>
        <a:lstStyle/>
        <a:p>
          <a:endParaRPr lang="en-GB"/>
        </a:p>
      </dgm:t>
    </dgm:pt>
    <dgm:pt modelId="{062FE997-DC8A-3E42-B9B0-BE9013D4C452}" type="parTrans" cxnId="{DA9B9DEB-9DC8-754B-9D3C-9B8693828EA6}">
      <dgm:prSet/>
      <dgm:spPr/>
      <dgm:t>
        <a:bodyPr/>
        <a:lstStyle/>
        <a:p>
          <a:endParaRPr lang="en-GB"/>
        </a:p>
      </dgm:t>
    </dgm:pt>
    <dgm:pt modelId="{A4376547-4A57-D643-9596-55D3250F8079}">
      <dgm:prSet phldrT="[Text]"/>
      <dgm:spPr/>
      <dgm:t>
        <a:bodyPr/>
        <a:lstStyle/>
        <a:p>
          <a:r>
            <a:rPr lang="en-GB" dirty="0"/>
            <a:t>weather forecasting</a:t>
          </a:r>
        </a:p>
      </dgm:t>
    </dgm:pt>
    <dgm:pt modelId="{7C94F82E-1AE3-7E46-B8A7-B0306FEAACC6}" type="sibTrans" cxnId="{E88615F6-B502-9C40-BF81-B3F1F4E6AC73}">
      <dgm:prSet/>
      <dgm:spPr/>
      <dgm:t>
        <a:bodyPr/>
        <a:lstStyle/>
        <a:p>
          <a:endParaRPr lang="en-GB"/>
        </a:p>
      </dgm:t>
    </dgm:pt>
    <dgm:pt modelId="{EBC3F533-5340-5F41-8E76-5454BD760CCB}" type="parTrans" cxnId="{E88615F6-B502-9C40-BF81-B3F1F4E6AC73}">
      <dgm:prSet/>
      <dgm:spPr/>
      <dgm:t>
        <a:bodyPr/>
        <a:lstStyle/>
        <a:p>
          <a:endParaRPr lang="en-GB"/>
        </a:p>
      </dgm:t>
    </dgm:pt>
    <dgm:pt modelId="{AAE41D87-EA81-8F4D-9C64-20DF2108CB1A}">
      <dgm:prSet phldrT="[Text]"/>
      <dgm:spPr/>
      <dgm:t>
        <a:bodyPr/>
        <a:lstStyle/>
        <a:p>
          <a:r>
            <a:rPr lang="en-GB" dirty="0"/>
            <a:t>advertising popularity prediction</a:t>
          </a:r>
        </a:p>
      </dgm:t>
    </dgm:pt>
    <dgm:pt modelId="{8DFD4736-6149-A94F-A9F5-D738EAE112A7}" type="sibTrans" cxnId="{2B6C322B-64D2-164F-9D13-E2E7F8F37448}">
      <dgm:prSet/>
      <dgm:spPr/>
      <dgm:t>
        <a:bodyPr/>
        <a:lstStyle/>
        <a:p>
          <a:endParaRPr lang="en-GB"/>
        </a:p>
      </dgm:t>
    </dgm:pt>
    <dgm:pt modelId="{2688BC08-2C6F-C34B-BB0A-EE68CCE2BA88}" type="parTrans" cxnId="{2B6C322B-64D2-164F-9D13-E2E7F8F37448}">
      <dgm:prSet/>
      <dgm:spPr/>
      <dgm:t>
        <a:bodyPr/>
        <a:lstStyle/>
        <a:p>
          <a:endParaRPr lang="en-GB"/>
        </a:p>
      </dgm:t>
    </dgm:pt>
    <dgm:pt modelId="{4CF8E0AA-5931-6041-9891-B649992933EA}">
      <dgm:prSet phldrT="[Text]"/>
      <dgm:spPr/>
      <dgm:t>
        <a:bodyPr/>
        <a:lstStyle/>
        <a:p>
          <a:r>
            <a:rPr lang="en-GB" dirty="0"/>
            <a:t>diagnostics</a:t>
          </a:r>
        </a:p>
      </dgm:t>
    </dgm:pt>
    <dgm:pt modelId="{C6F84815-DC5C-B949-A175-C66E246A552A}" type="sibTrans" cxnId="{4ABB6B84-4862-9841-A3DC-835911F100CC}">
      <dgm:prSet/>
      <dgm:spPr/>
      <dgm:t>
        <a:bodyPr/>
        <a:lstStyle/>
        <a:p>
          <a:endParaRPr lang="en-GB"/>
        </a:p>
      </dgm:t>
    </dgm:pt>
    <dgm:pt modelId="{C12D6171-9F46-8844-80FB-498B3B20925C}" type="parTrans" cxnId="{4ABB6B84-4862-9841-A3DC-835911F100CC}">
      <dgm:prSet/>
      <dgm:spPr/>
      <dgm:t>
        <a:bodyPr/>
        <a:lstStyle/>
        <a:p>
          <a:endParaRPr lang="en-GB"/>
        </a:p>
      </dgm:t>
    </dgm:pt>
    <dgm:pt modelId="{CC782625-8E10-6343-9BE0-5F96810973C9}" type="pres">
      <dgm:prSet presAssocID="{1992775E-D2E1-004C-8B4F-CE99BBEB94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B6D4A3-6D0C-C043-882D-EBC4FB9FFFC0}" type="pres">
      <dgm:prSet presAssocID="{F9C851B0-3CF0-0A44-AD48-7369650FD2FE}" presName="hierRoot1" presStyleCnt="0">
        <dgm:presLayoutVars>
          <dgm:hierBranch val="init"/>
        </dgm:presLayoutVars>
      </dgm:prSet>
      <dgm:spPr/>
    </dgm:pt>
    <dgm:pt modelId="{FEA04066-476F-A740-BC4B-5CCAE5A0EE9C}" type="pres">
      <dgm:prSet presAssocID="{F9C851B0-3CF0-0A44-AD48-7369650FD2FE}" presName="rootComposite1" presStyleCnt="0"/>
      <dgm:spPr/>
    </dgm:pt>
    <dgm:pt modelId="{C43ADE13-E26A-4943-9F1E-71BCFED91748}" type="pres">
      <dgm:prSet presAssocID="{F9C851B0-3CF0-0A44-AD48-7369650FD2FE}" presName="rootText1" presStyleLbl="node0" presStyleIdx="0" presStyleCnt="1">
        <dgm:presLayoutVars>
          <dgm:chPref val="3"/>
        </dgm:presLayoutVars>
      </dgm:prSet>
      <dgm:spPr/>
    </dgm:pt>
    <dgm:pt modelId="{837A93DD-BA3B-D94C-9132-FCD2A25368CE}" type="pres">
      <dgm:prSet presAssocID="{F9C851B0-3CF0-0A44-AD48-7369650FD2FE}" presName="rootConnector1" presStyleLbl="node1" presStyleIdx="0" presStyleCnt="0"/>
      <dgm:spPr/>
    </dgm:pt>
    <dgm:pt modelId="{6687E145-54F9-7140-83B4-7C2C3BA6AECD}" type="pres">
      <dgm:prSet presAssocID="{F9C851B0-3CF0-0A44-AD48-7369650FD2FE}" presName="hierChild2" presStyleCnt="0"/>
      <dgm:spPr/>
    </dgm:pt>
    <dgm:pt modelId="{4313B13E-3464-704D-83B5-1603FA100F71}" type="pres">
      <dgm:prSet presAssocID="{A3822EA1-2BBB-0148-93D8-4BD518B0CFF8}" presName="Name37" presStyleLbl="parChTrans1D2" presStyleIdx="0" presStyleCnt="3"/>
      <dgm:spPr/>
    </dgm:pt>
    <dgm:pt modelId="{A57165CE-F067-194C-820D-CDE08C58B86D}" type="pres">
      <dgm:prSet presAssocID="{34F890C3-63E5-5D40-AE50-BAE4C15B02AB}" presName="hierRoot2" presStyleCnt="0">
        <dgm:presLayoutVars>
          <dgm:hierBranch val="init"/>
        </dgm:presLayoutVars>
      </dgm:prSet>
      <dgm:spPr/>
    </dgm:pt>
    <dgm:pt modelId="{60036633-8529-C447-B6A7-F5F700680079}" type="pres">
      <dgm:prSet presAssocID="{34F890C3-63E5-5D40-AE50-BAE4C15B02AB}" presName="rootComposite" presStyleCnt="0"/>
      <dgm:spPr/>
    </dgm:pt>
    <dgm:pt modelId="{E8C1A543-15DA-6647-A0D6-8588512E4913}" type="pres">
      <dgm:prSet presAssocID="{34F890C3-63E5-5D40-AE50-BAE4C15B02AB}" presName="rootText" presStyleLbl="node2" presStyleIdx="0" presStyleCnt="3">
        <dgm:presLayoutVars>
          <dgm:chPref val="3"/>
        </dgm:presLayoutVars>
      </dgm:prSet>
      <dgm:spPr/>
    </dgm:pt>
    <dgm:pt modelId="{9779BB50-2389-D54B-B2BE-02CC077E0D36}" type="pres">
      <dgm:prSet presAssocID="{34F890C3-63E5-5D40-AE50-BAE4C15B02AB}" presName="rootConnector" presStyleLbl="node2" presStyleIdx="0" presStyleCnt="3"/>
      <dgm:spPr/>
    </dgm:pt>
    <dgm:pt modelId="{818E47E9-B2CE-4E4C-AFDC-D44B586D8941}" type="pres">
      <dgm:prSet presAssocID="{34F890C3-63E5-5D40-AE50-BAE4C15B02AB}" presName="hierChild4" presStyleCnt="0"/>
      <dgm:spPr/>
    </dgm:pt>
    <dgm:pt modelId="{A6BFAEC8-2933-5445-BE28-68719DC28E4B}" type="pres">
      <dgm:prSet presAssocID="{E88D05C7-4BF5-BE44-8E7A-FD0D6ADD1DEA}" presName="Name37" presStyleLbl="parChTrans1D3" presStyleIdx="0" presStyleCnt="9"/>
      <dgm:spPr/>
    </dgm:pt>
    <dgm:pt modelId="{E8CBC390-2664-5A40-A923-0E8DC3B7B1C3}" type="pres">
      <dgm:prSet presAssocID="{0E53B6EE-DE29-F24E-9AB3-9E2BE3585FD9}" presName="hierRoot2" presStyleCnt="0">
        <dgm:presLayoutVars>
          <dgm:hierBranch val="init"/>
        </dgm:presLayoutVars>
      </dgm:prSet>
      <dgm:spPr/>
    </dgm:pt>
    <dgm:pt modelId="{2D110B99-4898-9B4C-B899-D179ECF067E1}" type="pres">
      <dgm:prSet presAssocID="{0E53B6EE-DE29-F24E-9AB3-9E2BE3585FD9}" presName="rootComposite" presStyleCnt="0"/>
      <dgm:spPr/>
    </dgm:pt>
    <dgm:pt modelId="{9A49D3A5-85E1-5440-871D-9DA718F7D939}" type="pres">
      <dgm:prSet presAssocID="{0E53B6EE-DE29-F24E-9AB3-9E2BE3585FD9}" presName="rootText" presStyleLbl="node3" presStyleIdx="0" presStyleCnt="9">
        <dgm:presLayoutVars>
          <dgm:chPref val="3"/>
        </dgm:presLayoutVars>
      </dgm:prSet>
      <dgm:spPr/>
    </dgm:pt>
    <dgm:pt modelId="{CFD61E63-2FAC-A74A-9AC1-9D78880BFD74}" type="pres">
      <dgm:prSet presAssocID="{0E53B6EE-DE29-F24E-9AB3-9E2BE3585FD9}" presName="rootConnector" presStyleLbl="node3" presStyleIdx="0" presStyleCnt="9"/>
      <dgm:spPr/>
    </dgm:pt>
    <dgm:pt modelId="{583C76C2-1EFF-2049-881E-D40C18518B0F}" type="pres">
      <dgm:prSet presAssocID="{0E53B6EE-DE29-F24E-9AB3-9E2BE3585FD9}" presName="hierChild4" presStyleCnt="0"/>
      <dgm:spPr/>
    </dgm:pt>
    <dgm:pt modelId="{3C75723A-0B6C-624F-A81A-99243ED2E244}" type="pres">
      <dgm:prSet presAssocID="{BF0FF24C-F1B8-D04A-B273-915DD0E1AA19}" presName="Name37" presStyleLbl="parChTrans1D4" presStyleIdx="0" presStyleCnt="16"/>
      <dgm:spPr/>
    </dgm:pt>
    <dgm:pt modelId="{2614E0E6-096A-9947-B740-5B70216C271E}" type="pres">
      <dgm:prSet presAssocID="{5D5DA8E4-4C23-414B-AB02-E7EC556667DA}" presName="hierRoot2" presStyleCnt="0">
        <dgm:presLayoutVars>
          <dgm:hierBranch val="init"/>
        </dgm:presLayoutVars>
      </dgm:prSet>
      <dgm:spPr/>
    </dgm:pt>
    <dgm:pt modelId="{D9F0CA95-A6FB-7644-9EEF-9CB12C7266FB}" type="pres">
      <dgm:prSet presAssocID="{5D5DA8E4-4C23-414B-AB02-E7EC556667DA}" presName="rootComposite" presStyleCnt="0"/>
      <dgm:spPr/>
    </dgm:pt>
    <dgm:pt modelId="{A273A60F-99D0-A147-8B0F-BA6F00D75484}" type="pres">
      <dgm:prSet presAssocID="{5D5DA8E4-4C23-414B-AB02-E7EC556667DA}" presName="rootText" presStyleLbl="node4" presStyleIdx="0" presStyleCnt="16">
        <dgm:presLayoutVars>
          <dgm:chPref val="3"/>
        </dgm:presLayoutVars>
      </dgm:prSet>
      <dgm:spPr/>
    </dgm:pt>
    <dgm:pt modelId="{52AAEA2F-261E-9C4B-9C0D-1F8B7ABA4A3D}" type="pres">
      <dgm:prSet presAssocID="{5D5DA8E4-4C23-414B-AB02-E7EC556667DA}" presName="rootConnector" presStyleLbl="node4" presStyleIdx="0" presStyleCnt="16"/>
      <dgm:spPr/>
    </dgm:pt>
    <dgm:pt modelId="{AD806EEE-DC03-DD44-BD69-0F4E8F46EE82}" type="pres">
      <dgm:prSet presAssocID="{5D5DA8E4-4C23-414B-AB02-E7EC556667DA}" presName="hierChild4" presStyleCnt="0"/>
      <dgm:spPr/>
    </dgm:pt>
    <dgm:pt modelId="{4E65348E-3950-094F-8DF1-7D98BF5DF6EF}" type="pres">
      <dgm:prSet presAssocID="{5D5DA8E4-4C23-414B-AB02-E7EC556667DA}" presName="hierChild5" presStyleCnt="0"/>
      <dgm:spPr/>
    </dgm:pt>
    <dgm:pt modelId="{74BB5A17-F583-EC44-ABB7-50227F0F78DB}" type="pres">
      <dgm:prSet presAssocID="{5C9C932C-9BB7-7149-B4EA-5D79D78B2C38}" presName="Name37" presStyleLbl="parChTrans1D4" presStyleIdx="1" presStyleCnt="16"/>
      <dgm:spPr/>
    </dgm:pt>
    <dgm:pt modelId="{7DC6B55C-9699-3B4A-8435-326EE8132417}" type="pres">
      <dgm:prSet presAssocID="{DCD66958-EDA1-324A-B530-D2D431CF7E0F}" presName="hierRoot2" presStyleCnt="0">
        <dgm:presLayoutVars>
          <dgm:hierBranch val="init"/>
        </dgm:presLayoutVars>
      </dgm:prSet>
      <dgm:spPr/>
    </dgm:pt>
    <dgm:pt modelId="{F99972FF-C43C-A64C-AFF6-95D137F99AC2}" type="pres">
      <dgm:prSet presAssocID="{DCD66958-EDA1-324A-B530-D2D431CF7E0F}" presName="rootComposite" presStyleCnt="0"/>
      <dgm:spPr/>
    </dgm:pt>
    <dgm:pt modelId="{93341198-674E-A940-B93C-082EE28562BA}" type="pres">
      <dgm:prSet presAssocID="{DCD66958-EDA1-324A-B530-D2D431CF7E0F}" presName="rootText" presStyleLbl="node4" presStyleIdx="1" presStyleCnt="16">
        <dgm:presLayoutVars>
          <dgm:chPref val="3"/>
        </dgm:presLayoutVars>
      </dgm:prSet>
      <dgm:spPr/>
    </dgm:pt>
    <dgm:pt modelId="{A0138065-AB7B-3742-B26C-78861AB17323}" type="pres">
      <dgm:prSet presAssocID="{DCD66958-EDA1-324A-B530-D2D431CF7E0F}" presName="rootConnector" presStyleLbl="node4" presStyleIdx="1" presStyleCnt="16"/>
      <dgm:spPr/>
    </dgm:pt>
    <dgm:pt modelId="{44DAEAB5-D344-7B4F-BDBA-8F491D29BC8F}" type="pres">
      <dgm:prSet presAssocID="{DCD66958-EDA1-324A-B530-D2D431CF7E0F}" presName="hierChild4" presStyleCnt="0"/>
      <dgm:spPr/>
    </dgm:pt>
    <dgm:pt modelId="{85B14C2D-B815-3D4D-B887-F54B6248BF53}" type="pres">
      <dgm:prSet presAssocID="{DCD66958-EDA1-324A-B530-D2D431CF7E0F}" presName="hierChild5" presStyleCnt="0"/>
      <dgm:spPr/>
    </dgm:pt>
    <dgm:pt modelId="{DACE60FD-6ED9-4248-9DB0-1F35A12DF5C5}" type="pres">
      <dgm:prSet presAssocID="{150E552D-9EE2-5346-917E-FD3EA4ACDA60}" presName="Name37" presStyleLbl="parChTrans1D4" presStyleIdx="2" presStyleCnt="16"/>
      <dgm:spPr/>
    </dgm:pt>
    <dgm:pt modelId="{0B9FB70C-4EA2-3B45-8507-D1CE9E0E7704}" type="pres">
      <dgm:prSet presAssocID="{DCFF7B71-F5A6-4746-A1C4-1240EFA1FFBD}" presName="hierRoot2" presStyleCnt="0">
        <dgm:presLayoutVars>
          <dgm:hierBranch val="init"/>
        </dgm:presLayoutVars>
      </dgm:prSet>
      <dgm:spPr/>
    </dgm:pt>
    <dgm:pt modelId="{E40E71EF-14A6-0A42-96A7-C7F84D12C7E8}" type="pres">
      <dgm:prSet presAssocID="{DCFF7B71-F5A6-4746-A1C4-1240EFA1FFBD}" presName="rootComposite" presStyleCnt="0"/>
      <dgm:spPr/>
    </dgm:pt>
    <dgm:pt modelId="{12C41AA1-D071-5B47-A312-AD926BF3B662}" type="pres">
      <dgm:prSet presAssocID="{DCFF7B71-F5A6-4746-A1C4-1240EFA1FFBD}" presName="rootText" presStyleLbl="node4" presStyleIdx="2" presStyleCnt="16">
        <dgm:presLayoutVars>
          <dgm:chPref val="3"/>
        </dgm:presLayoutVars>
      </dgm:prSet>
      <dgm:spPr/>
    </dgm:pt>
    <dgm:pt modelId="{C43FB861-B15D-9A48-8BC8-D7653346DBBA}" type="pres">
      <dgm:prSet presAssocID="{DCFF7B71-F5A6-4746-A1C4-1240EFA1FFBD}" presName="rootConnector" presStyleLbl="node4" presStyleIdx="2" presStyleCnt="16"/>
      <dgm:spPr/>
    </dgm:pt>
    <dgm:pt modelId="{C8B37C13-6FC4-4248-A589-F9D464B6A945}" type="pres">
      <dgm:prSet presAssocID="{DCFF7B71-F5A6-4746-A1C4-1240EFA1FFBD}" presName="hierChild4" presStyleCnt="0"/>
      <dgm:spPr/>
    </dgm:pt>
    <dgm:pt modelId="{EB02F56E-F567-414F-A615-3A5234D4BA8F}" type="pres">
      <dgm:prSet presAssocID="{DCFF7B71-F5A6-4746-A1C4-1240EFA1FFBD}" presName="hierChild5" presStyleCnt="0"/>
      <dgm:spPr/>
    </dgm:pt>
    <dgm:pt modelId="{1A078C4E-9B0F-6145-8BD2-D90B2CF11660}" type="pres">
      <dgm:prSet presAssocID="{C12D6171-9F46-8844-80FB-498B3B20925C}" presName="Name37" presStyleLbl="parChTrans1D4" presStyleIdx="3" presStyleCnt="16"/>
      <dgm:spPr/>
    </dgm:pt>
    <dgm:pt modelId="{44535438-8259-E940-B657-4734042CB46A}" type="pres">
      <dgm:prSet presAssocID="{4CF8E0AA-5931-6041-9891-B649992933EA}" presName="hierRoot2" presStyleCnt="0">
        <dgm:presLayoutVars>
          <dgm:hierBranch val="init"/>
        </dgm:presLayoutVars>
      </dgm:prSet>
      <dgm:spPr/>
    </dgm:pt>
    <dgm:pt modelId="{38850ED4-9F6D-FA4B-8DC5-111F760B03B0}" type="pres">
      <dgm:prSet presAssocID="{4CF8E0AA-5931-6041-9891-B649992933EA}" presName="rootComposite" presStyleCnt="0"/>
      <dgm:spPr/>
    </dgm:pt>
    <dgm:pt modelId="{9120743B-3CEB-014A-A238-1622CDAEF54A}" type="pres">
      <dgm:prSet presAssocID="{4CF8E0AA-5931-6041-9891-B649992933EA}" presName="rootText" presStyleLbl="node4" presStyleIdx="3" presStyleCnt="16">
        <dgm:presLayoutVars>
          <dgm:chPref val="3"/>
        </dgm:presLayoutVars>
      </dgm:prSet>
      <dgm:spPr/>
    </dgm:pt>
    <dgm:pt modelId="{8E2FA0AC-6C35-1744-A5EE-36B5A1A2C7CD}" type="pres">
      <dgm:prSet presAssocID="{4CF8E0AA-5931-6041-9891-B649992933EA}" presName="rootConnector" presStyleLbl="node4" presStyleIdx="3" presStyleCnt="16"/>
      <dgm:spPr/>
    </dgm:pt>
    <dgm:pt modelId="{216DEDE7-30A1-924E-89BF-659E7A6A8E62}" type="pres">
      <dgm:prSet presAssocID="{4CF8E0AA-5931-6041-9891-B649992933EA}" presName="hierChild4" presStyleCnt="0"/>
      <dgm:spPr/>
    </dgm:pt>
    <dgm:pt modelId="{A1E7DE7E-2A16-544E-8A6D-9FA07171C2D9}" type="pres">
      <dgm:prSet presAssocID="{4CF8E0AA-5931-6041-9891-B649992933EA}" presName="hierChild5" presStyleCnt="0"/>
      <dgm:spPr/>
    </dgm:pt>
    <dgm:pt modelId="{3DE63CBC-FE56-6A40-A68E-B013EEEAF5C4}" type="pres">
      <dgm:prSet presAssocID="{0E53B6EE-DE29-F24E-9AB3-9E2BE3585FD9}" presName="hierChild5" presStyleCnt="0"/>
      <dgm:spPr/>
    </dgm:pt>
    <dgm:pt modelId="{88C90B25-7D7F-FC43-94F5-E2FAA3989751}" type="pres">
      <dgm:prSet presAssocID="{42BFE002-F13E-6446-B06D-D34D391FB85A}" presName="Name37" presStyleLbl="parChTrans1D3" presStyleIdx="1" presStyleCnt="9"/>
      <dgm:spPr/>
    </dgm:pt>
    <dgm:pt modelId="{0F4DA072-9D90-4E49-9BA7-D27E022C1C34}" type="pres">
      <dgm:prSet presAssocID="{8837DC7C-326E-E241-B9B1-39E88F5A0708}" presName="hierRoot2" presStyleCnt="0">
        <dgm:presLayoutVars>
          <dgm:hierBranch val="init"/>
        </dgm:presLayoutVars>
      </dgm:prSet>
      <dgm:spPr/>
    </dgm:pt>
    <dgm:pt modelId="{51B2DCD2-2866-B345-ACC3-AF9BB7DDCC97}" type="pres">
      <dgm:prSet presAssocID="{8837DC7C-326E-E241-B9B1-39E88F5A0708}" presName="rootComposite" presStyleCnt="0"/>
      <dgm:spPr/>
    </dgm:pt>
    <dgm:pt modelId="{8992666E-AF59-6249-BD3E-9BE09B708B00}" type="pres">
      <dgm:prSet presAssocID="{8837DC7C-326E-E241-B9B1-39E88F5A0708}" presName="rootText" presStyleLbl="node3" presStyleIdx="1" presStyleCnt="9">
        <dgm:presLayoutVars>
          <dgm:chPref val="3"/>
        </dgm:presLayoutVars>
      </dgm:prSet>
      <dgm:spPr/>
    </dgm:pt>
    <dgm:pt modelId="{FBA2C217-B181-7E41-BF57-5A84D9415CE9}" type="pres">
      <dgm:prSet presAssocID="{8837DC7C-326E-E241-B9B1-39E88F5A0708}" presName="rootConnector" presStyleLbl="node3" presStyleIdx="1" presStyleCnt="9"/>
      <dgm:spPr/>
    </dgm:pt>
    <dgm:pt modelId="{0E043F20-A13C-F547-AAD7-97A910162634}" type="pres">
      <dgm:prSet presAssocID="{8837DC7C-326E-E241-B9B1-39E88F5A0708}" presName="hierChild4" presStyleCnt="0"/>
      <dgm:spPr/>
    </dgm:pt>
    <dgm:pt modelId="{568339E8-FC63-684C-8ACF-B1437A215107}" type="pres">
      <dgm:prSet presAssocID="{4AD18379-74E2-5C49-BE5A-9130CD394582}" presName="Name37" presStyleLbl="parChTrans1D4" presStyleIdx="4" presStyleCnt="16"/>
      <dgm:spPr/>
    </dgm:pt>
    <dgm:pt modelId="{7939DE4F-CAFF-834B-83E8-1FE01BB2E6B8}" type="pres">
      <dgm:prSet presAssocID="{6A9D2750-E85D-4845-9537-64A148115205}" presName="hierRoot2" presStyleCnt="0">
        <dgm:presLayoutVars>
          <dgm:hierBranch val="init"/>
        </dgm:presLayoutVars>
      </dgm:prSet>
      <dgm:spPr/>
    </dgm:pt>
    <dgm:pt modelId="{5C1BFA60-0552-8142-9786-35BE8AF3233D}" type="pres">
      <dgm:prSet presAssocID="{6A9D2750-E85D-4845-9537-64A148115205}" presName="rootComposite" presStyleCnt="0"/>
      <dgm:spPr/>
    </dgm:pt>
    <dgm:pt modelId="{E89F1591-3560-524E-8ED8-61C11D82D59B}" type="pres">
      <dgm:prSet presAssocID="{6A9D2750-E85D-4845-9537-64A148115205}" presName="rootText" presStyleLbl="node4" presStyleIdx="4" presStyleCnt="16">
        <dgm:presLayoutVars>
          <dgm:chPref val="3"/>
        </dgm:presLayoutVars>
      </dgm:prSet>
      <dgm:spPr/>
    </dgm:pt>
    <dgm:pt modelId="{3DB49AFD-D32E-D844-A1CF-498C6FE94A41}" type="pres">
      <dgm:prSet presAssocID="{6A9D2750-E85D-4845-9537-64A148115205}" presName="rootConnector" presStyleLbl="node4" presStyleIdx="4" presStyleCnt="16"/>
      <dgm:spPr/>
    </dgm:pt>
    <dgm:pt modelId="{CE160C28-019A-4242-B0EA-1AAA4EF1D298}" type="pres">
      <dgm:prSet presAssocID="{6A9D2750-E85D-4845-9537-64A148115205}" presName="hierChild4" presStyleCnt="0"/>
      <dgm:spPr/>
    </dgm:pt>
    <dgm:pt modelId="{BFF8E3F9-534F-3840-91C8-0D0A1289F2E6}" type="pres">
      <dgm:prSet presAssocID="{6A9D2750-E85D-4845-9537-64A148115205}" presName="hierChild5" presStyleCnt="0"/>
      <dgm:spPr/>
    </dgm:pt>
    <dgm:pt modelId="{C5A6316A-8979-AA4D-827A-FBFC42C83F06}" type="pres">
      <dgm:prSet presAssocID="{D5EA2DD9-6BD2-3A42-B57C-2B22BC0F4F61}" presName="Name37" presStyleLbl="parChTrans1D4" presStyleIdx="5" presStyleCnt="16"/>
      <dgm:spPr/>
    </dgm:pt>
    <dgm:pt modelId="{4CA0649B-0CD3-8649-8DDD-1C58EC7EDF67}" type="pres">
      <dgm:prSet presAssocID="{EE03859E-3EF4-5143-91B0-AE02546BE30E}" presName="hierRoot2" presStyleCnt="0">
        <dgm:presLayoutVars>
          <dgm:hierBranch val="init"/>
        </dgm:presLayoutVars>
      </dgm:prSet>
      <dgm:spPr/>
    </dgm:pt>
    <dgm:pt modelId="{7E85AF23-93FF-D348-BE99-60A8B46263A2}" type="pres">
      <dgm:prSet presAssocID="{EE03859E-3EF4-5143-91B0-AE02546BE30E}" presName="rootComposite" presStyleCnt="0"/>
      <dgm:spPr/>
    </dgm:pt>
    <dgm:pt modelId="{37FAB710-B1C1-A647-9EDA-8C20F1C87589}" type="pres">
      <dgm:prSet presAssocID="{EE03859E-3EF4-5143-91B0-AE02546BE30E}" presName="rootText" presStyleLbl="node4" presStyleIdx="5" presStyleCnt="16">
        <dgm:presLayoutVars>
          <dgm:chPref val="3"/>
        </dgm:presLayoutVars>
      </dgm:prSet>
      <dgm:spPr/>
    </dgm:pt>
    <dgm:pt modelId="{DCF12278-63FA-4442-9F22-99E863D29D02}" type="pres">
      <dgm:prSet presAssocID="{EE03859E-3EF4-5143-91B0-AE02546BE30E}" presName="rootConnector" presStyleLbl="node4" presStyleIdx="5" presStyleCnt="16"/>
      <dgm:spPr/>
    </dgm:pt>
    <dgm:pt modelId="{4EDB83AF-0B6B-C246-AEDC-5E26E74CDA8B}" type="pres">
      <dgm:prSet presAssocID="{EE03859E-3EF4-5143-91B0-AE02546BE30E}" presName="hierChild4" presStyleCnt="0"/>
      <dgm:spPr/>
    </dgm:pt>
    <dgm:pt modelId="{05A410E7-B920-4648-AFE6-44F4FF469965}" type="pres">
      <dgm:prSet presAssocID="{EE03859E-3EF4-5143-91B0-AE02546BE30E}" presName="hierChild5" presStyleCnt="0"/>
      <dgm:spPr/>
    </dgm:pt>
    <dgm:pt modelId="{E7F46833-4CC2-524D-A72A-1EF97C7B8BB9}" type="pres">
      <dgm:prSet presAssocID="{0C393C6E-5E81-7A44-884C-845BBCF44F55}" presName="Name37" presStyleLbl="parChTrans1D4" presStyleIdx="6" presStyleCnt="16"/>
      <dgm:spPr/>
    </dgm:pt>
    <dgm:pt modelId="{88E14F73-3627-4C41-BE19-50D7A3DA7793}" type="pres">
      <dgm:prSet presAssocID="{767933F9-A579-AF41-831A-D7FC019EFAC1}" presName="hierRoot2" presStyleCnt="0">
        <dgm:presLayoutVars>
          <dgm:hierBranch val="init"/>
        </dgm:presLayoutVars>
      </dgm:prSet>
      <dgm:spPr/>
    </dgm:pt>
    <dgm:pt modelId="{A0499B48-0DF5-C045-B178-EA53E6B17F06}" type="pres">
      <dgm:prSet presAssocID="{767933F9-A579-AF41-831A-D7FC019EFAC1}" presName="rootComposite" presStyleCnt="0"/>
      <dgm:spPr/>
    </dgm:pt>
    <dgm:pt modelId="{2FD2C32C-AFB5-094A-AF9E-2D425F593ECE}" type="pres">
      <dgm:prSet presAssocID="{767933F9-A579-AF41-831A-D7FC019EFAC1}" presName="rootText" presStyleLbl="node4" presStyleIdx="6" presStyleCnt="16">
        <dgm:presLayoutVars>
          <dgm:chPref val="3"/>
        </dgm:presLayoutVars>
      </dgm:prSet>
      <dgm:spPr/>
    </dgm:pt>
    <dgm:pt modelId="{3C985A4F-0D0C-C84B-9922-361FABFE9B75}" type="pres">
      <dgm:prSet presAssocID="{767933F9-A579-AF41-831A-D7FC019EFAC1}" presName="rootConnector" presStyleLbl="node4" presStyleIdx="6" presStyleCnt="16"/>
      <dgm:spPr/>
    </dgm:pt>
    <dgm:pt modelId="{AA5A1740-4015-BD4E-8FA4-859E19B2AE93}" type="pres">
      <dgm:prSet presAssocID="{767933F9-A579-AF41-831A-D7FC019EFAC1}" presName="hierChild4" presStyleCnt="0"/>
      <dgm:spPr/>
    </dgm:pt>
    <dgm:pt modelId="{BDA8551C-D461-414E-836B-A7F72796CFD9}" type="pres">
      <dgm:prSet presAssocID="{767933F9-A579-AF41-831A-D7FC019EFAC1}" presName="hierChild5" presStyleCnt="0"/>
      <dgm:spPr/>
    </dgm:pt>
    <dgm:pt modelId="{23A7EDC7-17F6-4644-A62B-23BDBE733E96}" type="pres">
      <dgm:prSet presAssocID="{EBC3F533-5340-5F41-8E76-5454BD760CCB}" presName="Name37" presStyleLbl="parChTrans1D4" presStyleIdx="7" presStyleCnt="16"/>
      <dgm:spPr/>
    </dgm:pt>
    <dgm:pt modelId="{1F040032-1199-3D4B-A1F4-843370E7C71B}" type="pres">
      <dgm:prSet presAssocID="{A4376547-4A57-D643-9596-55D3250F8079}" presName="hierRoot2" presStyleCnt="0">
        <dgm:presLayoutVars>
          <dgm:hierBranch val="init"/>
        </dgm:presLayoutVars>
      </dgm:prSet>
      <dgm:spPr/>
    </dgm:pt>
    <dgm:pt modelId="{4C978D50-B412-E746-9812-70515DB45361}" type="pres">
      <dgm:prSet presAssocID="{A4376547-4A57-D643-9596-55D3250F8079}" presName="rootComposite" presStyleCnt="0"/>
      <dgm:spPr/>
    </dgm:pt>
    <dgm:pt modelId="{65B9FBFB-B2E8-2246-8CB5-D04BE727BA46}" type="pres">
      <dgm:prSet presAssocID="{A4376547-4A57-D643-9596-55D3250F8079}" presName="rootText" presStyleLbl="node4" presStyleIdx="7" presStyleCnt="16">
        <dgm:presLayoutVars>
          <dgm:chPref val="3"/>
        </dgm:presLayoutVars>
      </dgm:prSet>
      <dgm:spPr/>
    </dgm:pt>
    <dgm:pt modelId="{9D79BFC4-BDD3-2E43-91B1-73B94FE3292F}" type="pres">
      <dgm:prSet presAssocID="{A4376547-4A57-D643-9596-55D3250F8079}" presName="rootConnector" presStyleLbl="node4" presStyleIdx="7" presStyleCnt="16"/>
      <dgm:spPr/>
    </dgm:pt>
    <dgm:pt modelId="{2F9CF78D-A990-B540-B0C0-341EEAD7CB97}" type="pres">
      <dgm:prSet presAssocID="{A4376547-4A57-D643-9596-55D3250F8079}" presName="hierChild4" presStyleCnt="0"/>
      <dgm:spPr/>
    </dgm:pt>
    <dgm:pt modelId="{771BFED9-CDFD-5D42-820D-34057C9FBECD}" type="pres">
      <dgm:prSet presAssocID="{A4376547-4A57-D643-9596-55D3250F8079}" presName="hierChild5" presStyleCnt="0"/>
      <dgm:spPr/>
    </dgm:pt>
    <dgm:pt modelId="{00332190-A8C0-7F41-B6EF-B477196DFA56}" type="pres">
      <dgm:prSet presAssocID="{2688BC08-2C6F-C34B-BB0A-EE68CCE2BA88}" presName="Name37" presStyleLbl="parChTrans1D4" presStyleIdx="8" presStyleCnt="16"/>
      <dgm:spPr/>
    </dgm:pt>
    <dgm:pt modelId="{B044FEA2-C3EE-1C4E-8143-F4B064334D13}" type="pres">
      <dgm:prSet presAssocID="{AAE41D87-EA81-8F4D-9C64-20DF2108CB1A}" presName="hierRoot2" presStyleCnt="0">
        <dgm:presLayoutVars>
          <dgm:hierBranch val="init"/>
        </dgm:presLayoutVars>
      </dgm:prSet>
      <dgm:spPr/>
    </dgm:pt>
    <dgm:pt modelId="{8BB8F150-2670-774A-8654-1635BEA136D8}" type="pres">
      <dgm:prSet presAssocID="{AAE41D87-EA81-8F4D-9C64-20DF2108CB1A}" presName="rootComposite" presStyleCnt="0"/>
      <dgm:spPr/>
    </dgm:pt>
    <dgm:pt modelId="{40163365-DF40-1B43-B781-353D939DD959}" type="pres">
      <dgm:prSet presAssocID="{AAE41D87-EA81-8F4D-9C64-20DF2108CB1A}" presName="rootText" presStyleLbl="node4" presStyleIdx="8" presStyleCnt="16">
        <dgm:presLayoutVars>
          <dgm:chPref val="3"/>
        </dgm:presLayoutVars>
      </dgm:prSet>
      <dgm:spPr/>
    </dgm:pt>
    <dgm:pt modelId="{144CDBF8-FAAE-8647-817C-391FC6B0C1B5}" type="pres">
      <dgm:prSet presAssocID="{AAE41D87-EA81-8F4D-9C64-20DF2108CB1A}" presName="rootConnector" presStyleLbl="node4" presStyleIdx="8" presStyleCnt="16"/>
      <dgm:spPr/>
    </dgm:pt>
    <dgm:pt modelId="{1DD6FB31-FE59-C44D-84CB-34D5458E2450}" type="pres">
      <dgm:prSet presAssocID="{AAE41D87-EA81-8F4D-9C64-20DF2108CB1A}" presName="hierChild4" presStyleCnt="0"/>
      <dgm:spPr/>
    </dgm:pt>
    <dgm:pt modelId="{71339C79-53A5-4040-9216-585D3CB4B9A1}" type="pres">
      <dgm:prSet presAssocID="{AAE41D87-EA81-8F4D-9C64-20DF2108CB1A}" presName="hierChild5" presStyleCnt="0"/>
      <dgm:spPr/>
    </dgm:pt>
    <dgm:pt modelId="{23F47AD8-903E-9A4E-8B57-4054EBF48ACE}" type="pres">
      <dgm:prSet presAssocID="{8837DC7C-326E-E241-B9B1-39E88F5A0708}" presName="hierChild5" presStyleCnt="0"/>
      <dgm:spPr/>
    </dgm:pt>
    <dgm:pt modelId="{1DF8E300-091B-8A43-8FDE-0575E5277871}" type="pres">
      <dgm:prSet presAssocID="{34F890C3-63E5-5D40-AE50-BAE4C15B02AB}" presName="hierChild5" presStyleCnt="0"/>
      <dgm:spPr/>
    </dgm:pt>
    <dgm:pt modelId="{FAD89DF8-5653-2D44-9645-203DC9761FC0}" type="pres">
      <dgm:prSet presAssocID="{BEF2B008-654C-4A43-9E6C-4D524F23293D}" presName="Name37" presStyleLbl="parChTrans1D2" presStyleIdx="1" presStyleCnt="3"/>
      <dgm:spPr/>
    </dgm:pt>
    <dgm:pt modelId="{740B9746-6E63-CE49-BCE8-A0083C06ED9F}" type="pres">
      <dgm:prSet presAssocID="{D326335F-F8D2-1343-B5AA-F30DE31C1BFB}" presName="hierRoot2" presStyleCnt="0">
        <dgm:presLayoutVars>
          <dgm:hierBranch val="init"/>
        </dgm:presLayoutVars>
      </dgm:prSet>
      <dgm:spPr/>
    </dgm:pt>
    <dgm:pt modelId="{2009363A-7576-6E42-805E-6F8E1B782DA4}" type="pres">
      <dgm:prSet presAssocID="{D326335F-F8D2-1343-B5AA-F30DE31C1BFB}" presName="rootComposite" presStyleCnt="0"/>
      <dgm:spPr/>
    </dgm:pt>
    <dgm:pt modelId="{A3C3224B-987E-7B47-8D16-F234356EB896}" type="pres">
      <dgm:prSet presAssocID="{D326335F-F8D2-1343-B5AA-F30DE31C1BFB}" presName="rootText" presStyleLbl="node2" presStyleIdx="1" presStyleCnt="3">
        <dgm:presLayoutVars>
          <dgm:chPref val="3"/>
        </dgm:presLayoutVars>
      </dgm:prSet>
      <dgm:spPr/>
    </dgm:pt>
    <dgm:pt modelId="{B07A3897-E87D-7549-82AD-081AEBA0EB2E}" type="pres">
      <dgm:prSet presAssocID="{D326335F-F8D2-1343-B5AA-F30DE31C1BFB}" presName="rootConnector" presStyleLbl="node2" presStyleIdx="1" presStyleCnt="3"/>
      <dgm:spPr/>
    </dgm:pt>
    <dgm:pt modelId="{73F5D9D8-1C6B-A746-88B2-3FFFA3619603}" type="pres">
      <dgm:prSet presAssocID="{D326335F-F8D2-1343-B5AA-F30DE31C1BFB}" presName="hierChild4" presStyleCnt="0"/>
      <dgm:spPr/>
    </dgm:pt>
    <dgm:pt modelId="{60551638-B412-1347-9E40-54783F2C9975}" type="pres">
      <dgm:prSet presAssocID="{0245B92D-6639-3B44-AB75-9C304870B6E6}" presName="Name37" presStyleLbl="parChTrans1D3" presStyleIdx="2" presStyleCnt="9"/>
      <dgm:spPr/>
    </dgm:pt>
    <dgm:pt modelId="{4578F303-FF3D-1246-BC5A-6C4D72E46B41}" type="pres">
      <dgm:prSet presAssocID="{16BC6234-74A9-654C-994C-DC6E71E52F7B}" presName="hierRoot2" presStyleCnt="0">
        <dgm:presLayoutVars>
          <dgm:hierBranch val="init"/>
        </dgm:presLayoutVars>
      </dgm:prSet>
      <dgm:spPr/>
    </dgm:pt>
    <dgm:pt modelId="{24FB399A-7013-304C-BDAB-EF9DB8C3AFC6}" type="pres">
      <dgm:prSet presAssocID="{16BC6234-74A9-654C-994C-DC6E71E52F7B}" presName="rootComposite" presStyleCnt="0"/>
      <dgm:spPr/>
    </dgm:pt>
    <dgm:pt modelId="{52882A9E-5E90-854C-A054-B403A16B53E1}" type="pres">
      <dgm:prSet presAssocID="{16BC6234-74A9-654C-994C-DC6E71E52F7B}" presName="rootText" presStyleLbl="node3" presStyleIdx="2" presStyleCnt="9">
        <dgm:presLayoutVars>
          <dgm:chPref val="3"/>
        </dgm:presLayoutVars>
      </dgm:prSet>
      <dgm:spPr/>
    </dgm:pt>
    <dgm:pt modelId="{7E5D87AF-A820-3844-AC27-9D04DFC8DC7C}" type="pres">
      <dgm:prSet presAssocID="{16BC6234-74A9-654C-994C-DC6E71E52F7B}" presName="rootConnector" presStyleLbl="node3" presStyleIdx="2" presStyleCnt="9"/>
      <dgm:spPr/>
    </dgm:pt>
    <dgm:pt modelId="{DC269BD9-2858-8040-A384-0F6F9ECEAB6D}" type="pres">
      <dgm:prSet presAssocID="{16BC6234-74A9-654C-994C-DC6E71E52F7B}" presName="hierChild4" presStyleCnt="0"/>
      <dgm:spPr/>
    </dgm:pt>
    <dgm:pt modelId="{9AE57085-7DAE-114F-91C4-0CE7FF753498}" type="pres">
      <dgm:prSet presAssocID="{6ABE6846-2427-8444-B907-69A77A3A8FF3}" presName="Name37" presStyleLbl="parChTrans1D4" presStyleIdx="9" presStyleCnt="16"/>
      <dgm:spPr/>
    </dgm:pt>
    <dgm:pt modelId="{EFC3BADE-B5A9-F24E-A4FA-6F1266DA2A91}" type="pres">
      <dgm:prSet presAssocID="{5023B018-1C0C-394C-96F5-29A3A54F3576}" presName="hierRoot2" presStyleCnt="0">
        <dgm:presLayoutVars>
          <dgm:hierBranch val="init"/>
        </dgm:presLayoutVars>
      </dgm:prSet>
      <dgm:spPr/>
    </dgm:pt>
    <dgm:pt modelId="{0B0859B0-3571-FE4F-AABD-7CC45FFF2183}" type="pres">
      <dgm:prSet presAssocID="{5023B018-1C0C-394C-96F5-29A3A54F3576}" presName="rootComposite" presStyleCnt="0"/>
      <dgm:spPr/>
    </dgm:pt>
    <dgm:pt modelId="{DD602DA6-6D8D-2644-BBE1-BC221CC40B6E}" type="pres">
      <dgm:prSet presAssocID="{5023B018-1C0C-394C-96F5-29A3A54F3576}" presName="rootText" presStyleLbl="node4" presStyleIdx="9" presStyleCnt="16">
        <dgm:presLayoutVars>
          <dgm:chPref val="3"/>
        </dgm:presLayoutVars>
      </dgm:prSet>
      <dgm:spPr/>
    </dgm:pt>
    <dgm:pt modelId="{06DB6196-80A8-F24A-B994-4DB85D69C185}" type="pres">
      <dgm:prSet presAssocID="{5023B018-1C0C-394C-96F5-29A3A54F3576}" presName="rootConnector" presStyleLbl="node4" presStyleIdx="9" presStyleCnt="16"/>
      <dgm:spPr/>
    </dgm:pt>
    <dgm:pt modelId="{E170F622-98C7-0B49-A8EF-02956EB05274}" type="pres">
      <dgm:prSet presAssocID="{5023B018-1C0C-394C-96F5-29A3A54F3576}" presName="hierChild4" presStyleCnt="0"/>
      <dgm:spPr/>
    </dgm:pt>
    <dgm:pt modelId="{B84F32A5-7E51-C249-A8E1-4932A78E8316}" type="pres">
      <dgm:prSet presAssocID="{5023B018-1C0C-394C-96F5-29A3A54F3576}" presName="hierChild5" presStyleCnt="0"/>
      <dgm:spPr/>
    </dgm:pt>
    <dgm:pt modelId="{A4953430-3F17-3548-9878-5CBB3725BCAA}" type="pres">
      <dgm:prSet presAssocID="{75CD784B-6622-D04C-8D5E-FB98AEFBE539}" presName="Name37" presStyleLbl="parChTrans1D4" presStyleIdx="10" presStyleCnt="16"/>
      <dgm:spPr/>
    </dgm:pt>
    <dgm:pt modelId="{056A1E16-312D-994A-949A-C0A723C8A721}" type="pres">
      <dgm:prSet presAssocID="{2CF0ACB0-2CB7-9048-B384-50D113D85DE5}" presName="hierRoot2" presStyleCnt="0">
        <dgm:presLayoutVars>
          <dgm:hierBranch val="init"/>
        </dgm:presLayoutVars>
      </dgm:prSet>
      <dgm:spPr/>
    </dgm:pt>
    <dgm:pt modelId="{FE80D858-8CEA-AC4B-9A77-1D48E091888A}" type="pres">
      <dgm:prSet presAssocID="{2CF0ACB0-2CB7-9048-B384-50D113D85DE5}" presName="rootComposite" presStyleCnt="0"/>
      <dgm:spPr/>
    </dgm:pt>
    <dgm:pt modelId="{3D39B011-30DC-A84F-B252-6BDF6510C180}" type="pres">
      <dgm:prSet presAssocID="{2CF0ACB0-2CB7-9048-B384-50D113D85DE5}" presName="rootText" presStyleLbl="node4" presStyleIdx="10" presStyleCnt="16">
        <dgm:presLayoutVars>
          <dgm:chPref val="3"/>
        </dgm:presLayoutVars>
      </dgm:prSet>
      <dgm:spPr/>
    </dgm:pt>
    <dgm:pt modelId="{7350A6ED-4A28-254F-8C00-E0284778E87D}" type="pres">
      <dgm:prSet presAssocID="{2CF0ACB0-2CB7-9048-B384-50D113D85DE5}" presName="rootConnector" presStyleLbl="node4" presStyleIdx="10" presStyleCnt="16"/>
      <dgm:spPr/>
    </dgm:pt>
    <dgm:pt modelId="{A571BAE2-BF97-BB4E-B535-1F9B858E51C1}" type="pres">
      <dgm:prSet presAssocID="{2CF0ACB0-2CB7-9048-B384-50D113D85DE5}" presName="hierChild4" presStyleCnt="0"/>
      <dgm:spPr/>
    </dgm:pt>
    <dgm:pt modelId="{600B6404-E694-0B4B-A275-4827F01C5958}" type="pres">
      <dgm:prSet presAssocID="{2CF0ACB0-2CB7-9048-B384-50D113D85DE5}" presName="hierChild5" presStyleCnt="0"/>
      <dgm:spPr/>
    </dgm:pt>
    <dgm:pt modelId="{DF0A7F07-17DB-5D49-BD8E-1CF5847DBAE6}" type="pres">
      <dgm:prSet presAssocID="{068D600D-301E-3941-902A-350FB891BB7A}" presName="Name37" presStyleLbl="parChTrans1D4" presStyleIdx="11" presStyleCnt="16"/>
      <dgm:spPr/>
    </dgm:pt>
    <dgm:pt modelId="{C3C05541-CD3B-6144-A1D7-8EB721352519}" type="pres">
      <dgm:prSet presAssocID="{31955053-2754-B04F-96D8-57CF9BD03B77}" presName="hierRoot2" presStyleCnt="0">
        <dgm:presLayoutVars>
          <dgm:hierBranch val="init"/>
        </dgm:presLayoutVars>
      </dgm:prSet>
      <dgm:spPr/>
    </dgm:pt>
    <dgm:pt modelId="{BF559920-490E-AF42-9236-AA8F6B78D70C}" type="pres">
      <dgm:prSet presAssocID="{31955053-2754-B04F-96D8-57CF9BD03B77}" presName="rootComposite" presStyleCnt="0"/>
      <dgm:spPr/>
    </dgm:pt>
    <dgm:pt modelId="{1A93FCD5-253F-CC4A-97C6-634341AC308B}" type="pres">
      <dgm:prSet presAssocID="{31955053-2754-B04F-96D8-57CF9BD03B77}" presName="rootText" presStyleLbl="node4" presStyleIdx="11" presStyleCnt="16">
        <dgm:presLayoutVars>
          <dgm:chPref val="3"/>
        </dgm:presLayoutVars>
      </dgm:prSet>
      <dgm:spPr/>
    </dgm:pt>
    <dgm:pt modelId="{37B329EB-4697-7C4C-8380-89C93C755A9B}" type="pres">
      <dgm:prSet presAssocID="{31955053-2754-B04F-96D8-57CF9BD03B77}" presName="rootConnector" presStyleLbl="node4" presStyleIdx="11" presStyleCnt="16"/>
      <dgm:spPr/>
    </dgm:pt>
    <dgm:pt modelId="{978321E5-6042-2942-8742-43AEDF5C87F4}" type="pres">
      <dgm:prSet presAssocID="{31955053-2754-B04F-96D8-57CF9BD03B77}" presName="hierChild4" presStyleCnt="0"/>
      <dgm:spPr/>
    </dgm:pt>
    <dgm:pt modelId="{169939FA-C8B3-D04C-A2D2-568BB3F77A4E}" type="pres">
      <dgm:prSet presAssocID="{31955053-2754-B04F-96D8-57CF9BD03B77}" presName="hierChild5" presStyleCnt="0"/>
      <dgm:spPr/>
    </dgm:pt>
    <dgm:pt modelId="{CEDB6A6E-9172-B24C-9CCE-F0665E888DC4}" type="pres">
      <dgm:prSet presAssocID="{16BC6234-74A9-654C-994C-DC6E71E52F7B}" presName="hierChild5" presStyleCnt="0"/>
      <dgm:spPr/>
    </dgm:pt>
    <dgm:pt modelId="{71E49870-68E8-DD42-9A24-584974382DBA}" type="pres">
      <dgm:prSet presAssocID="{DF1B5CEA-D0DB-3041-B688-194743F9F5D3}" presName="Name37" presStyleLbl="parChTrans1D3" presStyleIdx="3" presStyleCnt="9"/>
      <dgm:spPr/>
    </dgm:pt>
    <dgm:pt modelId="{FD5A4DA4-F200-664D-A1EA-C19F48BD3FC3}" type="pres">
      <dgm:prSet presAssocID="{BC6CFBB7-B4E4-6F4B-A503-9DC317E3F9C0}" presName="hierRoot2" presStyleCnt="0">
        <dgm:presLayoutVars>
          <dgm:hierBranch val="init"/>
        </dgm:presLayoutVars>
      </dgm:prSet>
      <dgm:spPr/>
    </dgm:pt>
    <dgm:pt modelId="{A3341206-1E58-3447-BC25-4620431CAA04}" type="pres">
      <dgm:prSet presAssocID="{BC6CFBB7-B4E4-6F4B-A503-9DC317E3F9C0}" presName="rootComposite" presStyleCnt="0"/>
      <dgm:spPr/>
    </dgm:pt>
    <dgm:pt modelId="{2CC9391C-2BAB-404F-9453-D9C27763F818}" type="pres">
      <dgm:prSet presAssocID="{BC6CFBB7-B4E4-6F4B-A503-9DC317E3F9C0}" presName="rootText" presStyleLbl="node3" presStyleIdx="3" presStyleCnt="9">
        <dgm:presLayoutVars>
          <dgm:chPref val="3"/>
        </dgm:presLayoutVars>
      </dgm:prSet>
      <dgm:spPr/>
    </dgm:pt>
    <dgm:pt modelId="{CF550DA9-8ED6-1A44-9DCD-93B9A2881923}" type="pres">
      <dgm:prSet presAssocID="{BC6CFBB7-B4E4-6F4B-A503-9DC317E3F9C0}" presName="rootConnector" presStyleLbl="node3" presStyleIdx="3" presStyleCnt="9"/>
      <dgm:spPr/>
    </dgm:pt>
    <dgm:pt modelId="{487BB95C-4ECB-794A-B8FC-E89743294DE8}" type="pres">
      <dgm:prSet presAssocID="{BC6CFBB7-B4E4-6F4B-A503-9DC317E3F9C0}" presName="hierChild4" presStyleCnt="0"/>
      <dgm:spPr/>
    </dgm:pt>
    <dgm:pt modelId="{C9FAC336-1D5F-2D40-876A-5FA053920A9E}" type="pres">
      <dgm:prSet presAssocID="{0473480D-89C1-A24F-B41C-F7A2432F0082}" presName="Name37" presStyleLbl="parChTrans1D4" presStyleIdx="12" presStyleCnt="16"/>
      <dgm:spPr/>
    </dgm:pt>
    <dgm:pt modelId="{D2ED5CF5-A0C2-FF4C-88A9-CE3E1214B42E}" type="pres">
      <dgm:prSet presAssocID="{3DEC3F0A-461C-BE4D-81B8-5530C6E58E98}" presName="hierRoot2" presStyleCnt="0">
        <dgm:presLayoutVars>
          <dgm:hierBranch val="init"/>
        </dgm:presLayoutVars>
      </dgm:prSet>
      <dgm:spPr/>
    </dgm:pt>
    <dgm:pt modelId="{58F3FC03-CC1B-4345-BFFC-9987C880C1F9}" type="pres">
      <dgm:prSet presAssocID="{3DEC3F0A-461C-BE4D-81B8-5530C6E58E98}" presName="rootComposite" presStyleCnt="0"/>
      <dgm:spPr/>
    </dgm:pt>
    <dgm:pt modelId="{4451797B-C012-E045-9710-D7861998CD53}" type="pres">
      <dgm:prSet presAssocID="{3DEC3F0A-461C-BE4D-81B8-5530C6E58E98}" presName="rootText" presStyleLbl="node4" presStyleIdx="12" presStyleCnt="16">
        <dgm:presLayoutVars>
          <dgm:chPref val="3"/>
        </dgm:presLayoutVars>
      </dgm:prSet>
      <dgm:spPr/>
    </dgm:pt>
    <dgm:pt modelId="{08C1AB23-1F4E-7545-97C1-C5B6BEE7076B}" type="pres">
      <dgm:prSet presAssocID="{3DEC3F0A-461C-BE4D-81B8-5530C6E58E98}" presName="rootConnector" presStyleLbl="node4" presStyleIdx="12" presStyleCnt="16"/>
      <dgm:spPr/>
    </dgm:pt>
    <dgm:pt modelId="{6CF4159C-DD15-CE48-9410-4211CA8072F9}" type="pres">
      <dgm:prSet presAssocID="{3DEC3F0A-461C-BE4D-81B8-5530C6E58E98}" presName="hierChild4" presStyleCnt="0"/>
      <dgm:spPr/>
    </dgm:pt>
    <dgm:pt modelId="{DF1C562C-DEAA-FD42-8EC3-ED76868E7433}" type="pres">
      <dgm:prSet presAssocID="{3DEC3F0A-461C-BE4D-81B8-5530C6E58E98}" presName="hierChild5" presStyleCnt="0"/>
      <dgm:spPr/>
    </dgm:pt>
    <dgm:pt modelId="{3A909323-F246-7A41-913D-60203BF2D29C}" type="pres">
      <dgm:prSet presAssocID="{062FE997-DC8A-3E42-B9B0-BE9013D4C452}" presName="Name37" presStyleLbl="parChTrans1D4" presStyleIdx="13" presStyleCnt="16"/>
      <dgm:spPr/>
    </dgm:pt>
    <dgm:pt modelId="{E1AFCC6A-2A17-954C-B24C-6EE3E1EDA2F6}" type="pres">
      <dgm:prSet presAssocID="{4BC28605-0846-314B-B298-B078654A0CC7}" presName="hierRoot2" presStyleCnt="0">
        <dgm:presLayoutVars>
          <dgm:hierBranch val="init"/>
        </dgm:presLayoutVars>
      </dgm:prSet>
      <dgm:spPr/>
    </dgm:pt>
    <dgm:pt modelId="{17DA37E0-23C1-3847-B15B-E33161407DEC}" type="pres">
      <dgm:prSet presAssocID="{4BC28605-0846-314B-B298-B078654A0CC7}" presName="rootComposite" presStyleCnt="0"/>
      <dgm:spPr/>
    </dgm:pt>
    <dgm:pt modelId="{D3E68604-3CAA-6042-97CA-B2C78DBCBC45}" type="pres">
      <dgm:prSet presAssocID="{4BC28605-0846-314B-B298-B078654A0CC7}" presName="rootText" presStyleLbl="node4" presStyleIdx="13" presStyleCnt="16">
        <dgm:presLayoutVars>
          <dgm:chPref val="3"/>
        </dgm:presLayoutVars>
      </dgm:prSet>
      <dgm:spPr/>
    </dgm:pt>
    <dgm:pt modelId="{A91E5548-215C-294A-9597-6BAB6E7C4493}" type="pres">
      <dgm:prSet presAssocID="{4BC28605-0846-314B-B298-B078654A0CC7}" presName="rootConnector" presStyleLbl="node4" presStyleIdx="13" presStyleCnt="16"/>
      <dgm:spPr/>
    </dgm:pt>
    <dgm:pt modelId="{D156C20E-6EC7-A044-A240-10BC77CE60AE}" type="pres">
      <dgm:prSet presAssocID="{4BC28605-0846-314B-B298-B078654A0CC7}" presName="hierChild4" presStyleCnt="0"/>
      <dgm:spPr/>
    </dgm:pt>
    <dgm:pt modelId="{1933C67A-660B-AE46-912A-DAD5EF4A3257}" type="pres">
      <dgm:prSet presAssocID="{4BC28605-0846-314B-B298-B078654A0CC7}" presName="hierChild5" presStyleCnt="0"/>
      <dgm:spPr/>
    </dgm:pt>
    <dgm:pt modelId="{DA216AF5-2F66-6549-A6B2-2C4E65C9552C}" type="pres">
      <dgm:prSet presAssocID="{626E3E4B-4C4B-C54A-8202-9DED41E77591}" presName="Name37" presStyleLbl="parChTrans1D4" presStyleIdx="14" presStyleCnt="16"/>
      <dgm:spPr/>
    </dgm:pt>
    <dgm:pt modelId="{9FCA21EB-F639-C74E-8101-7F39172908EA}" type="pres">
      <dgm:prSet presAssocID="{52081741-6A85-D14D-AEE1-9EE6F2227365}" presName="hierRoot2" presStyleCnt="0">
        <dgm:presLayoutVars>
          <dgm:hierBranch val="init"/>
        </dgm:presLayoutVars>
      </dgm:prSet>
      <dgm:spPr/>
    </dgm:pt>
    <dgm:pt modelId="{0E8A1981-816D-9C44-B36D-1C8AC8923169}" type="pres">
      <dgm:prSet presAssocID="{52081741-6A85-D14D-AEE1-9EE6F2227365}" presName="rootComposite" presStyleCnt="0"/>
      <dgm:spPr/>
    </dgm:pt>
    <dgm:pt modelId="{D659C563-30D4-F045-906C-84183AF69448}" type="pres">
      <dgm:prSet presAssocID="{52081741-6A85-D14D-AEE1-9EE6F2227365}" presName="rootText" presStyleLbl="node4" presStyleIdx="14" presStyleCnt="16">
        <dgm:presLayoutVars>
          <dgm:chPref val="3"/>
        </dgm:presLayoutVars>
      </dgm:prSet>
      <dgm:spPr/>
    </dgm:pt>
    <dgm:pt modelId="{8198A3BA-77AC-C84E-9921-E0B6BD86FC2E}" type="pres">
      <dgm:prSet presAssocID="{52081741-6A85-D14D-AEE1-9EE6F2227365}" presName="rootConnector" presStyleLbl="node4" presStyleIdx="14" presStyleCnt="16"/>
      <dgm:spPr/>
    </dgm:pt>
    <dgm:pt modelId="{95F35428-A57A-394A-B85B-8936CD07A2D2}" type="pres">
      <dgm:prSet presAssocID="{52081741-6A85-D14D-AEE1-9EE6F2227365}" presName="hierChild4" presStyleCnt="0"/>
      <dgm:spPr/>
    </dgm:pt>
    <dgm:pt modelId="{FD298DB6-0AAF-2645-BFCE-2BDAEA576E23}" type="pres">
      <dgm:prSet presAssocID="{52081741-6A85-D14D-AEE1-9EE6F2227365}" presName="hierChild5" presStyleCnt="0"/>
      <dgm:spPr/>
    </dgm:pt>
    <dgm:pt modelId="{ED84B2E2-203F-9446-AC9A-B82CA42887EA}" type="pres">
      <dgm:prSet presAssocID="{687E6AFA-36FC-874E-9CBE-B0582FCF90F3}" presName="Name37" presStyleLbl="parChTrans1D4" presStyleIdx="15" presStyleCnt="16"/>
      <dgm:spPr/>
    </dgm:pt>
    <dgm:pt modelId="{C20EAAE6-0AF8-1F4E-8425-AE690E487557}" type="pres">
      <dgm:prSet presAssocID="{FD1AF207-9767-CB46-A374-C4B7500B3F4A}" presName="hierRoot2" presStyleCnt="0">
        <dgm:presLayoutVars>
          <dgm:hierBranch val="init"/>
        </dgm:presLayoutVars>
      </dgm:prSet>
      <dgm:spPr/>
    </dgm:pt>
    <dgm:pt modelId="{7CB87BEA-93D7-BD47-A46A-0191523BB2DF}" type="pres">
      <dgm:prSet presAssocID="{FD1AF207-9767-CB46-A374-C4B7500B3F4A}" presName="rootComposite" presStyleCnt="0"/>
      <dgm:spPr/>
    </dgm:pt>
    <dgm:pt modelId="{EB2875F7-4743-CB49-A9C6-E30C45ED49F3}" type="pres">
      <dgm:prSet presAssocID="{FD1AF207-9767-CB46-A374-C4B7500B3F4A}" presName="rootText" presStyleLbl="node4" presStyleIdx="15" presStyleCnt="16">
        <dgm:presLayoutVars>
          <dgm:chPref val="3"/>
        </dgm:presLayoutVars>
      </dgm:prSet>
      <dgm:spPr/>
    </dgm:pt>
    <dgm:pt modelId="{54D2346C-5ECF-AA4E-8E91-B7889CBD7C03}" type="pres">
      <dgm:prSet presAssocID="{FD1AF207-9767-CB46-A374-C4B7500B3F4A}" presName="rootConnector" presStyleLbl="node4" presStyleIdx="15" presStyleCnt="16"/>
      <dgm:spPr/>
    </dgm:pt>
    <dgm:pt modelId="{895582A7-33F0-3444-95B8-5E75260D4EBA}" type="pres">
      <dgm:prSet presAssocID="{FD1AF207-9767-CB46-A374-C4B7500B3F4A}" presName="hierChild4" presStyleCnt="0"/>
      <dgm:spPr/>
    </dgm:pt>
    <dgm:pt modelId="{390F85C2-E38E-6942-8071-DF8EC8EF2B1F}" type="pres">
      <dgm:prSet presAssocID="{FD1AF207-9767-CB46-A374-C4B7500B3F4A}" presName="hierChild5" presStyleCnt="0"/>
      <dgm:spPr/>
    </dgm:pt>
    <dgm:pt modelId="{2DDB8C0F-BB96-6B4D-B03A-4EC9A8696641}" type="pres">
      <dgm:prSet presAssocID="{BC6CFBB7-B4E4-6F4B-A503-9DC317E3F9C0}" presName="hierChild5" presStyleCnt="0"/>
      <dgm:spPr/>
    </dgm:pt>
    <dgm:pt modelId="{1C6BB4B1-1E9A-1E42-B666-B7841AC66AB0}" type="pres">
      <dgm:prSet presAssocID="{D326335F-F8D2-1343-B5AA-F30DE31C1BFB}" presName="hierChild5" presStyleCnt="0"/>
      <dgm:spPr/>
    </dgm:pt>
    <dgm:pt modelId="{27C67937-9D91-7C40-AC8C-A03B07C2D960}" type="pres">
      <dgm:prSet presAssocID="{2FFEBE53-7E32-6944-887E-65503A5600A2}" presName="Name37" presStyleLbl="parChTrans1D2" presStyleIdx="2" presStyleCnt="3"/>
      <dgm:spPr/>
    </dgm:pt>
    <dgm:pt modelId="{0D3B81CB-18E5-0140-8AA8-A035280CE89F}" type="pres">
      <dgm:prSet presAssocID="{F108EED4-4A22-CD42-8342-F04163024FEB}" presName="hierRoot2" presStyleCnt="0">
        <dgm:presLayoutVars>
          <dgm:hierBranch val="init"/>
        </dgm:presLayoutVars>
      </dgm:prSet>
      <dgm:spPr/>
    </dgm:pt>
    <dgm:pt modelId="{92B24C93-2B9E-404D-AB33-EF40D636137B}" type="pres">
      <dgm:prSet presAssocID="{F108EED4-4A22-CD42-8342-F04163024FEB}" presName="rootComposite" presStyleCnt="0"/>
      <dgm:spPr/>
    </dgm:pt>
    <dgm:pt modelId="{E7292A17-5DBF-B643-BF13-7B1BEF5B2D3C}" type="pres">
      <dgm:prSet presAssocID="{F108EED4-4A22-CD42-8342-F04163024FEB}" presName="rootText" presStyleLbl="node2" presStyleIdx="2" presStyleCnt="3">
        <dgm:presLayoutVars>
          <dgm:chPref val="3"/>
        </dgm:presLayoutVars>
      </dgm:prSet>
      <dgm:spPr/>
    </dgm:pt>
    <dgm:pt modelId="{0BE04B6F-CE36-6643-A980-98D6D1CA4ED1}" type="pres">
      <dgm:prSet presAssocID="{F108EED4-4A22-CD42-8342-F04163024FEB}" presName="rootConnector" presStyleLbl="node2" presStyleIdx="2" presStyleCnt="3"/>
      <dgm:spPr/>
    </dgm:pt>
    <dgm:pt modelId="{EB8A27FA-A7EF-7D43-9944-9897F444E046}" type="pres">
      <dgm:prSet presAssocID="{F108EED4-4A22-CD42-8342-F04163024FEB}" presName="hierChild4" presStyleCnt="0"/>
      <dgm:spPr/>
    </dgm:pt>
    <dgm:pt modelId="{8666E1BC-CCAC-5E47-964E-307586B536CC}" type="pres">
      <dgm:prSet presAssocID="{C7BD8A58-C2A9-7642-9EBC-A1B2624AAFE3}" presName="Name37" presStyleLbl="parChTrans1D3" presStyleIdx="4" presStyleCnt="9"/>
      <dgm:spPr/>
    </dgm:pt>
    <dgm:pt modelId="{A76FE874-521F-F643-80D9-90FCAEE952A8}" type="pres">
      <dgm:prSet presAssocID="{FF02D948-E163-DB4B-A96B-6E1713BCF695}" presName="hierRoot2" presStyleCnt="0">
        <dgm:presLayoutVars>
          <dgm:hierBranch val="init"/>
        </dgm:presLayoutVars>
      </dgm:prSet>
      <dgm:spPr/>
    </dgm:pt>
    <dgm:pt modelId="{60D55F4A-CADA-2D4E-9624-4D3E0C298A0E}" type="pres">
      <dgm:prSet presAssocID="{FF02D948-E163-DB4B-A96B-6E1713BCF695}" presName="rootComposite" presStyleCnt="0"/>
      <dgm:spPr/>
    </dgm:pt>
    <dgm:pt modelId="{57F108F5-7BEF-5946-BB73-E666A4F6DFE0}" type="pres">
      <dgm:prSet presAssocID="{FF02D948-E163-DB4B-A96B-6E1713BCF695}" presName="rootText" presStyleLbl="node3" presStyleIdx="4" presStyleCnt="9">
        <dgm:presLayoutVars>
          <dgm:chPref val="3"/>
        </dgm:presLayoutVars>
      </dgm:prSet>
      <dgm:spPr/>
    </dgm:pt>
    <dgm:pt modelId="{3EA7A85F-56E5-7942-9500-E98A7229A0AE}" type="pres">
      <dgm:prSet presAssocID="{FF02D948-E163-DB4B-A96B-6E1713BCF695}" presName="rootConnector" presStyleLbl="node3" presStyleIdx="4" presStyleCnt="9"/>
      <dgm:spPr/>
    </dgm:pt>
    <dgm:pt modelId="{A15E12BC-85E3-7048-9725-4D8C969C225B}" type="pres">
      <dgm:prSet presAssocID="{FF02D948-E163-DB4B-A96B-6E1713BCF695}" presName="hierChild4" presStyleCnt="0"/>
      <dgm:spPr/>
    </dgm:pt>
    <dgm:pt modelId="{E66B3822-35F2-A648-AF43-612523A65554}" type="pres">
      <dgm:prSet presAssocID="{FF02D948-E163-DB4B-A96B-6E1713BCF695}" presName="hierChild5" presStyleCnt="0"/>
      <dgm:spPr/>
    </dgm:pt>
    <dgm:pt modelId="{A387A0C9-FB96-5E49-805A-CA9F99BAAE90}" type="pres">
      <dgm:prSet presAssocID="{62411CED-EBCF-6049-842D-642085510A6B}" presName="Name37" presStyleLbl="parChTrans1D3" presStyleIdx="5" presStyleCnt="9"/>
      <dgm:spPr/>
    </dgm:pt>
    <dgm:pt modelId="{90023D45-EDBE-7541-B856-46AFDD82C663}" type="pres">
      <dgm:prSet presAssocID="{B907916F-2E99-6D48-B9AA-9C0F29C0C70C}" presName="hierRoot2" presStyleCnt="0">
        <dgm:presLayoutVars>
          <dgm:hierBranch val="init"/>
        </dgm:presLayoutVars>
      </dgm:prSet>
      <dgm:spPr/>
    </dgm:pt>
    <dgm:pt modelId="{CBC249C8-DD38-3E45-9CC7-DBFB9AAD1A07}" type="pres">
      <dgm:prSet presAssocID="{B907916F-2E99-6D48-B9AA-9C0F29C0C70C}" presName="rootComposite" presStyleCnt="0"/>
      <dgm:spPr/>
    </dgm:pt>
    <dgm:pt modelId="{59C40F15-BB56-DF45-8B08-89A71E621721}" type="pres">
      <dgm:prSet presAssocID="{B907916F-2E99-6D48-B9AA-9C0F29C0C70C}" presName="rootText" presStyleLbl="node3" presStyleIdx="5" presStyleCnt="9">
        <dgm:presLayoutVars>
          <dgm:chPref val="3"/>
        </dgm:presLayoutVars>
      </dgm:prSet>
      <dgm:spPr/>
    </dgm:pt>
    <dgm:pt modelId="{CB0C4DBF-677D-C74C-ABBF-986C3E443092}" type="pres">
      <dgm:prSet presAssocID="{B907916F-2E99-6D48-B9AA-9C0F29C0C70C}" presName="rootConnector" presStyleLbl="node3" presStyleIdx="5" presStyleCnt="9"/>
      <dgm:spPr/>
    </dgm:pt>
    <dgm:pt modelId="{CC844F94-D9FB-A34F-9FC8-DBB211AD9CC9}" type="pres">
      <dgm:prSet presAssocID="{B907916F-2E99-6D48-B9AA-9C0F29C0C70C}" presName="hierChild4" presStyleCnt="0"/>
      <dgm:spPr/>
    </dgm:pt>
    <dgm:pt modelId="{FC9B6035-B0F6-EE4C-B6CF-5B57CFAEDF3A}" type="pres">
      <dgm:prSet presAssocID="{B907916F-2E99-6D48-B9AA-9C0F29C0C70C}" presName="hierChild5" presStyleCnt="0"/>
      <dgm:spPr/>
    </dgm:pt>
    <dgm:pt modelId="{C483293A-1F99-D24E-9556-125CBBA99E12}" type="pres">
      <dgm:prSet presAssocID="{B396023A-59E9-0346-AFEC-1B0E19F17979}" presName="Name37" presStyleLbl="parChTrans1D3" presStyleIdx="6" presStyleCnt="9"/>
      <dgm:spPr/>
    </dgm:pt>
    <dgm:pt modelId="{4D1109F3-DD3D-564B-AFC9-3185F14DE2E2}" type="pres">
      <dgm:prSet presAssocID="{A011953D-D344-6449-A075-01B2BA8771C4}" presName="hierRoot2" presStyleCnt="0">
        <dgm:presLayoutVars>
          <dgm:hierBranch val="init"/>
        </dgm:presLayoutVars>
      </dgm:prSet>
      <dgm:spPr/>
    </dgm:pt>
    <dgm:pt modelId="{118721B6-FCBE-324D-9E6C-4F7921775E52}" type="pres">
      <dgm:prSet presAssocID="{A011953D-D344-6449-A075-01B2BA8771C4}" presName="rootComposite" presStyleCnt="0"/>
      <dgm:spPr/>
    </dgm:pt>
    <dgm:pt modelId="{838B0D44-DBC7-EC4A-814F-CC50B80DF475}" type="pres">
      <dgm:prSet presAssocID="{A011953D-D344-6449-A075-01B2BA8771C4}" presName="rootText" presStyleLbl="node3" presStyleIdx="6" presStyleCnt="9">
        <dgm:presLayoutVars>
          <dgm:chPref val="3"/>
        </dgm:presLayoutVars>
      </dgm:prSet>
      <dgm:spPr/>
    </dgm:pt>
    <dgm:pt modelId="{AC653997-AD03-9943-9928-1B016C61B9A9}" type="pres">
      <dgm:prSet presAssocID="{A011953D-D344-6449-A075-01B2BA8771C4}" presName="rootConnector" presStyleLbl="node3" presStyleIdx="6" presStyleCnt="9"/>
      <dgm:spPr/>
    </dgm:pt>
    <dgm:pt modelId="{CD5314AB-0D47-984A-8B79-B64DABB137E6}" type="pres">
      <dgm:prSet presAssocID="{A011953D-D344-6449-A075-01B2BA8771C4}" presName="hierChild4" presStyleCnt="0"/>
      <dgm:spPr/>
    </dgm:pt>
    <dgm:pt modelId="{DEC20267-5ADE-BC42-AE98-8052AAB57FDC}" type="pres">
      <dgm:prSet presAssocID="{A011953D-D344-6449-A075-01B2BA8771C4}" presName="hierChild5" presStyleCnt="0"/>
      <dgm:spPr/>
    </dgm:pt>
    <dgm:pt modelId="{0025D44B-08F4-374C-956A-D981F7D3F283}" type="pres">
      <dgm:prSet presAssocID="{B695934C-D8B4-6247-93BB-9B757517588A}" presName="Name37" presStyleLbl="parChTrans1D3" presStyleIdx="7" presStyleCnt="9"/>
      <dgm:spPr/>
    </dgm:pt>
    <dgm:pt modelId="{98DE861B-04BD-294A-A07B-8A3C3788A9BB}" type="pres">
      <dgm:prSet presAssocID="{3B744018-2AD6-5A42-897F-489347DDA34B}" presName="hierRoot2" presStyleCnt="0">
        <dgm:presLayoutVars>
          <dgm:hierBranch val="init"/>
        </dgm:presLayoutVars>
      </dgm:prSet>
      <dgm:spPr/>
    </dgm:pt>
    <dgm:pt modelId="{D5D585AD-9BE7-8C4D-BA4F-771953EE61D4}" type="pres">
      <dgm:prSet presAssocID="{3B744018-2AD6-5A42-897F-489347DDA34B}" presName="rootComposite" presStyleCnt="0"/>
      <dgm:spPr/>
    </dgm:pt>
    <dgm:pt modelId="{4F159832-8CA0-FB4B-BFB8-3E6211A1EA5C}" type="pres">
      <dgm:prSet presAssocID="{3B744018-2AD6-5A42-897F-489347DDA34B}" presName="rootText" presStyleLbl="node3" presStyleIdx="7" presStyleCnt="9">
        <dgm:presLayoutVars>
          <dgm:chPref val="3"/>
        </dgm:presLayoutVars>
      </dgm:prSet>
      <dgm:spPr/>
    </dgm:pt>
    <dgm:pt modelId="{64CFB6A6-AF7C-E647-B934-AC50864F927D}" type="pres">
      <dgm:prSet presAssocID="{3B744018-2AD6-5A42-897F-489347DDA34B}" presName="rootConnector" presStyleLbl="node3" presStyleIdx="7" presStyleCnt="9"/>
      <dgm:spPr/>
    </dgm:pt>
    <dgm:pt modelId="{FAD5CEBB-9442-A748-9C6C-B1946ED0E83E}" type="pres">
      <dgm:prSet presAssocID="{3B744018-2AD6-5A42-897F-489347DDA34B}" presName="hierChild4" presStyleCnt="0"/>
      <dgm:spPr/>
    </dgm:pt>
    <dgm:pt modelId="{FDB66C73-E2F6-1F4E-8E0F-E5EE518065C8}" type="pres">
      <dgm:prSet presAssocID="{3B744018-2AD6-5A42-897F-489347DDA34B}" presName="hierChild5" presStyleCnt="0"/>
      <dgm:spPr/>
    </dgm:pt>
    <dgm:pt modelId="{43A7C1E7-6DFC-3344-8F05-A79FFC7C035A}" type="pres">
      <dgm:prSet presAssocID="{12D8AABC-9375-ED4C-AC4D-41BE2594550A}" presName="Name37" presStyleLbl="parChTrans1D3" presStyleIdx="8" presStyleCnt="9"/>
      <dgm:spPr/>
    </dgm:pt>
    <dgm:pt modelId="{63D62BCC-04ED-7042-9849-AC0933C32F57}" type="pres">
      <dgm:prSet presAssocID="{B3E3DBA8-FC5D-FE4A-A5C4-C00335C08F45}" presName="hierRoot2" presStyleCnt="0">
        <dgm:presLayoutVars>
          <dgm:hierBranch val="init"/>
        </dgm:presLayoutVars>
      </dgm:prSet>
      <dgm:spPr/>
    </dgm:pt>
    <dgm:pt modelId="{13CD84B0-1706-554D-8111-601BC8A046D6}" type="pres">
      <dgm:prSet presAssocID="{B3E3DBA8-FC5D-FE4A-A5C4-C00335C08F45}" presName="rootComposite" presStyleCnt="0"/>
      <dgm:spPr/>
    </dgm:pt>
    <dgm:pt modelId="{C1BC3776-B4F4-D740-BAAA-1D3A39C38C61}" type="pres">
      <dgm:prSet presAssocID="{B3E3DBA8-FC5D-FE4A-A5C4-C00335C08F45}" presName="rootText" presStyleLbl="node3" presStyleIdx="8" presStyleCnt="9">
        <dgm:presLayoutVars>
          <dgm:chPref val="3"/>
        </dgm:presLayoutVars>
      </dgm:prSet>
      <dgm:spPr/>
    </dgm:pt>
    <dgm:pt modelId="{698930ED-0A7C-2A48-B9B3-7C3D4DECA34A}" type="pres">
      <dgm:prSet presAssocID="{B3E3DBA8-FC5D-FE4A-A5C4-C00335C08F45}" presName="rootConnector" presStyleLbl="node3" presStyleIdx="8" presStyleCnt="9"/>
      <dgm:spPr/>
    </dgm:pt>
    <dgm:pt modelId="{DF399CAA-2DB1-1D44-8371-4D8AAC66A99E}" type="pres">
      <dgm:prSet presAssocID="{B3E3DBA8-FC5D-FE4A-A5C4-C00335C08F45}" presName="hierChild4" presStyleCnt="0"/>
      <dgm:spPr/>
    </dgm:pt>
    <dgm:pt modelId="{4C532102-A9E4-434F-B5EA-874105636291}" type="pres">
      <dgm:prSet presAssocID="{B3E3DBA8-FC5D-FE4A-A5C4-C00335C08F45}" presName="hierChild5" presStyleCnt="0"/>
      <dgm:spPr/>
    </dgm:pt>
    <dgm:pt modelId="{2BBAE66B-7C20-7D4C-997B-E8F4E9BD53D9}" type="pres">
      <dgm:prSet presAssocID="{F108EED4-4A22-CD42-8342-F04163024FEB}" presName="hierChild5" presStyleCnt="0"/>
      <dgm:spPr/>
    </dgm:pt>
    <dgm:pt modelId="{42A16554-8100-DB45-8FED-EBCCC2857F60}" type="pres">
      <dgm:prSet presAssocID="{F9C851B0-3CF0-0A44-AD48-7369650FD2FE}" presName="hierChild3" presStyleCnt="0"/>
      <dgm:spPr/>
    </dgm:pt>
  </dgm:ptLst>
  <dgm:cxnLst>
    <dgm:cxn modelId="{BCDB1200-E7A1-F344-8CAF-F7E59AAA7F63}" type="presOf" srcId="{150E552D-9EE2-5346-917E-FD3EA4ACDA60}" destId="{DACE60FD-6ED9-4248-9DB0-1F35A12DF5C5}" srcOrd="0" destOrd="0" presId="urn:microsoft.com/office/officeart/2005/8/layout/orgChart1"/>
    <dgm:cxn modelId="{7ADFB201-9216-B942-B42B-3B9D848D10BE}" srcId="{F9C851B0-3CF0-0A44-AD48-7369650FD2FE}" destId="{F108EED4-4A22-CD42-8342-F04163024FEB}" srcOrd="2" destOrd="0" parTransId="{2FFEBE53-7E32-6944-887E-65503A5600A2}" sibTransId="{1067772A-0F70-2448-9ED9-0683379E3FF9}"/>
    <dgm:cxn modelId="{563FAE03-ACBA-6144-AE92-EDF6EB38D7C4}" srcId="{BC6CFBB7-B4E4-6F4B-A503-9DC317E3F9C0}" destId="{FD1AF207-9767-CB46-A374-C4B7500B3F4A}" srcOrd="3" destOrd="0" parTransId="{687E6AFA-36FC-874E-9CBE-B0582FCF90F3}" sibTransId="{B4A22CC4-F350-874D-9AF4-925BA42CCACD}"/>
    <dgm:cxn modelId="{F910D303-A4BC-EA47-8685-97A633BEA95B}" type="presOf" srcId="{0245B92D-6639-3B44-AB75-9C304870B6E6}" destId="{60551638-B412-1347-9E40-54783F2C9975}" srcOrd="0" destOrd="0" presId="urn:microsoft.com/office/officeart/2005/8/layout/orgChart1"/>
    <dgm:cxn modelId="{72B0EF04-E92D-3D49-8C41-BD7C2FB6E06B}" type="presOf" srcId="{E88D05C7-4BF5-BE44-8E7A-FD0D6ADD1DEA}" destId="{A6BFAEC8-2933-5445-BE28-68719DC28E4B}" srcOrd="0" destOrd="0" presId="urn:microsoft.com/office/officeart/2005/8/layout/orgChart1"/>
    <dgm:cxn modelId="{63BBC309-90B5-9745-8059-2596287EEF30}" srcId="{BC6CFBB7-B4E4-6F4B-A503-9DC317E3F9C0}" destId="{52081741-6A85-D14D-AEE1-9EE6F2227365}" srcOrd="2" destOrd="0" parTransId="{626E3E4B-4C4B-C54A-8202-9DED41E77591}" sibTransId="{0324D080-BCFA-094A-B5BA-E62FAAD791C1}"/>
    <dgm:cxn modelId="{59467C0A-A282-B94C-BF70-EA7AF47546CD}" type="presOf" srcId="{AAE41D87-EA81-8F4D-9C64-20DF2108CB1A}" destId="{144CDBF8-FAAE-8647-817C-391FC6B0C1B5}" srcOrd="1" destOrd="0" presId="urn:microsoft.com/office/officeart/2005/8/layout/orgChart1"/>
    <dgm:cxn modelId="{0BEA8C0B-249B-6D4B-AEFF-1B2186A34F28}" srcId="{34F890C3-63E5-5D40-AE50-BAE4C15B02AB}" destId="{8837DC7C-326E-E241-B9B1-39E88F5A0708}" srcOrd="1" destOrd="0" parTransId="{42BFE002-F13E-6446-B06D-D34D391FB85A}" sibTransId="{3B1D6E71-6B71-6344-B817-DFA094F9FC13}"/>
    <dgm:cxn modelId="{0F28A518-8C17-704C-A356-98614F7BFD33}" type="presOf" srcId="{FF02D948-E163-DB4B-A96B-6E1713BCF695}" destId="{3EA7A85F-56E5-7942-9500-E98A7229A0AE}" srcOrd="1" destOrd="0" presId="urn:microsoft.com/office/officeart/2005/8/layout/orgChart1"/>
    <dgm:cxn modelId="{0F228619-779C-1C46-9C43-58D940B68AEB}" srcId="{BC6CFBB7-B4E4-6F4B-A503-9DC317E3F9C0}" destId="{3DEC3F0A-461C-BE4D-81B8-5530C6E58E98}" srcOrd="0" destOrd="0" parTransId="{0473480D-89C1-A24F-B41C-F7A2432F0082}" sibTransId="{B90DAFD8-417E-E344-8DAF-6BCE0C3E9D66}"/>
    <dgm:cxn modelId="{FE3A161A-55D9-6E49-A2AE-39DB63F2019B}" type="presOf" srcId="{EE03859E-3EF4-5143-91B0-AE02546BE30E}" destId="{37FAB710-B1C1-A647-9EDA-8C20F1C87589}" srcOrd="0" destOrd="0" presId="urn:microsoft.com/office/officeart/2005/8/layout/orgChart1"/>
    <dgm:cxn modelId="{D989FB1B-42E0-DD47-BEBE-55C441907193}" srcId="{16BC6234-74A9-654C-994C-DC6E71E52F7B}" destId="{31955053-2754-B04F-96D8-57CF9BD03B77}" srcOrd="2" destOrd="0" parTransId="{068D600D-301E-3941-902A-350FB891BB7A}" sibTransId="{0AD67A31-476B-0243-A1C3-ADA4B2F6F3E0}"/>
    <dgm:cxn modelId="{886C141D-0F59-B54C-B82F-319C6F818EFE}" type="presOf" srcId="{52081741-6A85-D14D-AEE1-9EE6F2227365}" destId="{8198A3BA-77AC-C84E-9921-E0B6BD86FC2E}" srcOrd="1" destOrd="0" presId="urn:microsoft.com/office/officeart/2005/8/layout/orgChart1"/>
    <dgm:cxn modelId="{B440741D-1EED-7E48-A9B3-9C4543E79362}" type="presOf" srcId="{DCD66958-EDA1-324A-B530-D2D431CF7E0F}" destId="{A0138065-AB7B-3742-B26C-78861AB17323}" srcOrd="1" destOrd="0" presId="urn:microsoft.com/office/officeart/2005/8/layout/orgChart1"/>
    <dgm:cxn modelId="{80D9EF22-CBE8-C740-ADE7-19BF90FC6209}" type="presOf" srcId="{BC6CFBB7-B4E4-6F4B-A503-9DC317E3F9C0}" destId="{2CC9391C-2BAB-404F-9453-D9C27763F818}" srcOrd="0" destOrd="0" presId="urn:microsoft.com/office/officeart/2005/8/layout/orgChart1"/>
    <dgm:cxn modelId="{4F41CE24-C94C-ED49-BAE6-102B18C1BAF6}" type="presOf" srcId="{EE03859E-3EF4-5143-91B0-AE02546BE30E}" destId="{DCF12278-63FA-4442-9F22-99E863D29D02}" srcOrd="1" destOrd="0" presId="urn:microsoft.com/office/officeart/2005/8/layout/orgChart1"/>
    <dgm:cxn modelId="{19891726-2A29-314C-9218-22A8368291CA}" type="presOf" srcId="{DCFF7B71-F5A6-4746-A1C4-1240EFA1FFBD}" destId="{C43FB861-B15D-9A48-8BC8-D7653346DBBA}" srcOrd="1" destOrd="0" presId="urn:microsoft.com/office/officeart/2005/8/layout/orgChart1"/>
    <dgm:cxn modelId="{93AC6626-EE62-A44A-97EC-C4B80D0442B0}" type="presOf" srcId="{BC6CFBB7-B4E4-6F4B-A503-9DC317E3F9C0}" destId="{CF550DA9-8ED6-1A44-9DCD-93B9A2881923}" srcOrd="1" destOrd="0" presId="urn:microsoft.com/office/officeart/2005/8/layout/orgChart1"/>
    <dgm:cxn modelId="{741D4C27-AC90-674F-8683-D6AD795AC921}" srcId="{34F890C3-63E5-5D40-AE50-BAE4C15B02AB}" destId="{0E53B6EE-DE29-F24E-9AB3-9E2BE3585FD9}" srcOrd="0" destOrd="0" parTransId="{E88D05C7-4BF5-BE44-8E7A-FD0D6ADD1DEA}" sibTransId="{6C128D75-BAD0-AF4A-B52B-74CE92D5153B}"/>
    <dgm:cxn modelId="{2B6C322B-64D2-164F-9D13-E2E7F8F37448}" srcId="{8837DC7C-326E-E241-B9B1-39E88F5A0708}" destId="{AAE41D87-EA81-8F4D-9C64-20DF2108CB1A}" srcOrd="4" destOrd="0" parTransId="{2688BC08-2C6F-C34B-BB0A-EE68CCE2BA88}" sibTransId="{8DFD4736-6149-A94F-A9F5-D738EAE112A7}"/>
    <dgm:cxn modelId="{92364530-3875-C445-80B0-636B27ABC656}" srcId="{F108EED4-4A22-CD42-8342-F04163024FEB}" destId="{B3E3DBA8-FC5D-FE4A-A5C4-C00335C08F45}" srcOrd="4" destOrd="0" parTransId="{12D8AABC-9375-ED4C-AC4D-41BE2594550A}" sibTransId="{D72F8DC7-E50C-D44C-A93D-87F92835B1F0}"/>
    <dgm:cxn modelId="{0D9FDD32-1289-8547-8F36-E9A09769E4A2}" type="presOf" srcId="{12D8AABC-9375-ED4C-AC4D-41BE2594550A}" destId="{43A7C1E7-6DFC-3344-8F05-A79FFC7C035A}" srcOrd="0" destOrd="0" presId="urn:microsoft.com/office/officeart/2005/8/layout/orgChart1"/>
    <dgm:cxn modelId="{39DEC133-2761-5C48-9143-3CE6DAE3DD2C}" type="presOf" srcId="{DF1B5CEA-D0DB-3041-B688-194743F9F5D3}" destId="{71E49870-68E8-DD42-9A24-584974382DBA}" srcOrd="0" destOrd="0" presId="urn:microsoft.com/office/officeart/2005/8/layout/orgChart1"/>
    <dgm:cxn modelId="{DB537D34-788B-C143-8E05-289FEE688B5F}" type="presOf" srcId="{4BC28605-0846-314B-B298-B078654A0CC7}" destId="{A91E5548-215C-294A-9597-6BAB6E7C4493}" srcOrd="1" destOrd="0" presId="urn:microsoft.com/office/officeart/2005/8/layout/orgChart1"/>
    <dgm:cxn modelId="{81B5D036-D679-2A40-A2B0-74DD044D93B8}" type="presOf" srcId="{D326335F-F8D2-1343-B5AA-F30DE31C1BFB}" destId="{B07A3897-E87D-7549-82AD-081AEBA0EB2E}" srcOrd="1" destOrd="0" presId="urn:microsoft.com/office/officeart/2005/8/layout/orgChart1"/>
    <dgm:cxn modelId="{97AF9539-BB08-5648-9BBA-34E09FFA5D1C}" type="presOf" srcId="{A011953D-D344-6449-A075-01B2BA8771C4}" destId="{AC653997-AD03-9943-9928-1B016C61B9A9}" srcOrd="1" destOrd="0" presId="urn:microsoft.com/office/officeart/2005/8/layout/orgChart1"/>
    <dgm:cxn modelId="{B486F13A-DF5F-CA43-A9EC-B9B5E527F748}" type="presOf" srcId="{0E53B6EE-DE29-F24E-9AB3-9E2BE3585FD9}" destId="{9A49D3A5-85E1-5440-871D-9DA718F7D939}" srcOrd="0" destOrd="0" presId="urn:microsoft.com/office/officeart/2005/8/layout/orgChart1"/>
    <dgm:cxn modelId="{1269CC3B-BE02-184B-B4A5-019C2B00DCDF}" type="presOf" srcId="{2688BC08-2C6F-C34B-BB0A-EE68CCE2BA88}" destId="{00332190-A8C0-7F41-B6EF-B477196DFA56}" srcOrd="0" destOrd="0" presId="urn:microsoft.com/office/officeart/2005/8/layout/orgChart1"/>
    <dgm:cxn modelId="{1809E53B-59F7-CD46-BE6B-B5238D11FDAC}" type="presOf" srcId="{6A9D2750-E85D-4845-9537-64A148115205}" destId="{E89F1591-3560-524E-8ED8-61C11D82D59B}" srcOrd="0" destOrd="0" presId="urn:microsoft.com/office/officeart/2005/8/layout/orgChart1"/>
    <dgm:cxn modelId="{31FEB03E-F7F4-A943-82A3-86E00225EFCB}" type="presOf" srcId="{4CF8E0AA-5931-6041-9891-B649992933EA}" destId="{8E2FA0AC-6C35-1744-A5EE-36B5A1A2C7CD}" srcOrd="1" destOrd="0" presId="urn:microsoft.com/office/officeart/2005/8/layout/orgChart1"/>
    <dgm:cxn modelId="{E04A3144-3915-B94B-A115-EFEFA202EEF5}" type="presOf" srcId="{687E6AFA-36FC-874E-9CBE-B0582FCF90F3}" destId="{ED84B2E2-203F-9446-AC9A-B82CA42887EA}" srcOrd="0" destOrd="0" presId="urn:microsoft.com/office/officeart/2005/8/layout/orgChart1"/>
    <dgm:cxn modelId="{46E1E845-EF64-1B48-BBBD-0EC59A1DD2F4}" type="presOf" srcId="{062FE997-DC8A-3E42-B9B0-BE9013D4C452}" destId="{3A909323-F246-7A41-913D-60203BF2D29C}" srcOrd="0" destOrd="0" presId="urn:microsoft.com/office/officeart/2005/8/layout/orgChart1"/>
    <dgm:cxn modelId="{3CDF9E46-13FB-8049-9B28-34BC760263B0}" type="presOf" srcId="{767933F9-A579-AF41-831A-D7FC019EFAC1}" destId="{3C985A4F-0D0C-C84B-9922-361FABFE9B75}" srcOrd="1" destOrd="0" presId="urn:microsoft.com/office/officeart/2005/8/layout/orgChart1"/>
    <dgm:cxn modelId="{DD665B47-3ED2-FB41-A656-719ADA31B077}" type="presOf" srcId="{F108EED4-4A22-CD42-8342-F04163024FEB}" destId="{0BE04B6F-CE36-6643-A980-98D6D1CA4ED1}" srcOrd="1" destOrd="0" presId="urn:microsoft.com/office/officeart/2005/8/layout/orgChart1"/>
    <dgm:cxn modelId="{20394048-11BD-9A4F-BBE7-9B69CE2E5C12}" type="presOf" srcId="{F108EED4-4A22-CD42-8342-F04163024FEB}" destId="{E7292A17-5DBF-B643-BF13-7B1BEF5B2D3C}" srcOrd="0" destOrd="0" presId="urn:microsoft.com/office/officeart/2005/8/layout/orgChart1"/>
    <dgm:cxn modelId="{AF8A0F4A-AE5D-A641-9BEA-93C838B4889D}" srcId="{1992775E-D2E1-004C-8B4F-CE99BBEB94D5}" destId="{F9C851B0-3CF0-0A44-AD48-7369650FD2FE}" srcOrd="0" destOrd="0" parTransId="{7F3DF1FF-4A7C-9B41-82A7-AB2A5FFD7E48}" sibTransId="{4F4C5DBA-516B-1342-9753-5D343E5DDD4E}"/>
    <dgm:cxn modelId="{E4812850-9F27-A548-8E30-E63260E9B9C3}" type="presOf" srcId="{6A9D2750-E85D-4845-9537-64A148115205}" destId="{3DB49AFD-D32E-D844-A1CF-498C6FE94A41}" srcOrd="1" destOrd="0" presId="urn:microsoft.com/office/officeart/2005/8/layout/orgChart1"/>
    <dgm:cxn modelId="{CD4F3954-A000-F44E-88E1-DA2146194344}" type="presOf" srcId="{16BC6234-74A9-654C-994C-DC6E71E52F7B}" destId="{7E5D87AF-A820-3844-AC27-9D04DFC8DC7C}" srcOrd="1" destOrd="0" presId="urn:microsoft.com/office/officeart/2005/8/layout/orgChart1"/>
    <dgm:cxn modelId="{919EC157-F52F-8344-9582-B420C9B98E01}" type="presOf" srcId="{B907916F-2E99-6D48-B9AA-9C0F29C0C70C}" destId="{59C40F15-BB56-DF45-8B08-89A71E621721}" srcOrd="0" destOrd="0" presId="urn:microsoft.com/office/officeart/2005/8/layout/orgChart1"/>
    <dgm:cxn modelId="{827F2459-CF04-5C45-B967-E5A303D7EA8D}" type="presOf" srcId="{5D5DA8E4-4C23-414B-AB02-E7EC556667DA}" destId="{52AAEA2F-261E-9C4B-9C0D-1F8B7ABA4A3D}" srcOrd="1" destOrd="0" presId="urn:microsoft.com/office/officeart/2005/8/layout/orgChart1"/>
    <dgm:cxn modelId="{95E1245B-62C0-1644-8BFB-4DE3661E2728}" type="presOf" srcId="{C12D6171-9F46-8844-80FB-498B3B20925C}" destId="{1A078C4E-9B0F-6145-8BD2-D90B2CF11660}" srcOrd="0" destOrd="0" presId="urn:microsoft.com/office/officeart/2005/8/layout/orgChart1"/>
    <dgm:cxn modelId="{5B486960-98C1-1045-9D30-208006E9F305}" type="presOf" srcId="{A4376547-4A57-D643-9596-55D3250F8079}" destId="{9D79BFC4-BDD3-2E43-91B1-73B94FE3292F}" srcOrd="1" destOrd="0" presId="urn:microsoft.com/office/officeart/2005/8/layout/orgChart1"/>
    <dgm:cxn modelId="{5EBC9A60-2B98-8B4C-B04D-06175207BB47}" type="presOf" srcId="{A3822EA1-2BBB-0148-93D8-4BD518B0CFF8}" destId="{4313B13E-3464-704D-83B5-1603FA100F71}" srcOrd="0" destOrd="0" presId="urn:microsoft.com/office/officeart/2005/8/layout/orgChart1"/>
    <dgm:cxn modelId="{970C6565-B3CB-2340-A38B-719540BEADFD}" srcId="{16BC6234-74A9-654C-994C-DC6E71E52F7B}" destId="{5023B018-1C0C-394C-96F5-29A3A54F3576}" srcOrd="0" destOrd="0" parTransId="{6ABE6846-2427-8444-B907-69A77A3A8FF3}" sibTransId="{DBF1AB2B-117F-8E48-BA20-ACA96756F610}"/>
    <dgm:cxn modelId="{9B38EA65-3523-684A-A954-E0CECAB3D70F}" type="presOf" srcId="{A4376547-4A57-D643-9596-55D3250F8079}" destId="{65B9FBFB-B2E8-2246-8CB5-D04BE727BA46}" srcOrd="0" destOrd="0" presId="urn:microsoft.com/office/officeart/2005/8/layout/orgChart1"/>
    <dgm:cxn modelId="{2ACC3668-1450-4B46-9072-7E249F6649A4}" type="presOf" srcId="{B3E3DBA8-FC5D-FE4A-A5C4-C00335C08F45}" destId="{C1BC3776-B4F4-D740-BAAA-1D3A39C38C61}" srcOrd="0" destOrd="0" presId="urn:microsoft.com/office/officeart/2005/8/layout/orgChart1"/>
    <dgm:cxn modelId="{69F8446E-5462-7949-9080-24403C636C3A}" type="presOf" srcId="{B3E3DBA8-FC5D-FE4A-A5C4-C00335C08F45}" destId="{698930ED-0A7C-2A48-B9B3-7C3D4DECA34A}" srcOrd="1" destOrd="0" presId="urn:microsoft.com/office/officeart/2005/8/layout/orgChart1"/>
    <dgm:cxn modelId="{1D0B3F71-9988-E24F-AC9E-0C82E6F9323C}" srcId="{F9C851B0-3CF0-0A44-AD48-7369650FD2FE}" destId="{D326335F-F8D2-1343-B5AA-F30DE31C1BFB}" srcOrd="1" destOrd="0" parTransId="{BEF2B008-654C-4A43-9E6C-4D524F23293D}" sibTransId="{53D28622-C71B-B349-A7B2-F8F19925534E}"/>
    <dgm:cxn modelId="{A3954174-1A20-6040-9FC8-75620F838178}" type="presOf" srcId="{5D5DA8E4-4C23-414B-AB02-E7EC556667DA}" destId="{A273A60F-99D0-A147-8B0F-BA6F00D75484}" srcOrd="0" destOrd="0" presId="urn:microsoft.com/office/officeart/2005/8/layout/orgChart1"/>
    <dgm:cxn modelId="{A5350975-6EB6-5B4A-A9CF-6B5F1BE72CEF}" type="presOf" srcId="{068D600D-301E-3941-902A-350FB891BB7A}" destId="{DF0A7F07-17DB-5D49-BD8E-1CF5847DBAE6}" srcOrd="0" destOrd="0" presId="urn:microsoft.com/office/officeart/2005/8/layout/orgChart1"/>
    <dgm:cxn modelId="{3700E477-86FC-2D4A-B806-D9E3CBF7845A}" type="presOf" srcId="{8837DC7C-326E-E241-B9B1-39E88F5A0708}" destId="{FBA2C217-B181-7E41-BF57-5A84D9415CE9}" srcOrd="1" destOrd="0" presId="urn:microsoft.com/office/officeart/2005/8/layout/orgChart1"/>
    <dgm:cxn modelId="{A0E9CF79-8B68-DE4C-B1C5-7B949FC55F11}" type="presOf" srcId="{6ABE6846-2427-8444-B907-69A77A3A8FF3}" destId="{9AE57085-7DAE-114F-91C4-0CE7FF753498}" srcOrd="0" destOrd="0" presId="urn:microsoft.com/office/officeart/2005/8/layout/orgChart1"/>
    <dgm:cxn modelId="{0661037A-7690-854B-A75E-1CB037BE0B13}" srcId="{8837DC7C-326E-E241-B9B1-39E88F5A0708}" destId="{6A9D2750-E85D-4845-9537-64A148115205}" srcOrd="0" destOrd="0" parTransId="{4AD18379-74E2-5C49-BE5A-9130CD394582}" sibTransId="{A29251BE-E4CF-6145-B9A0-3F769558E7AC}"/>
    <dgm:cxn modelId="{81A0D07A-F292-F84A-B8B7-EE75E49C36DE}" type="presOf" srcId="{F9C851B0-3CF0-0A44-AD48-7369650FD2FE}" destId="{837A93DD-BA3B-D94C-9132-FCD2A25368CE}" srcOrd="1" destOrd="0" presId="urn:microsoft.com/office/officeart/2005/8/layout/orgChart1"/>
    <dgm:cxn modelId="{C68DDD7E-FC04-924E-9035-3516D88B7336}" type="presOf" srcId="{DCFF7B71-F5A6-4746-A1C4-1240EFA1FFBD}" destId="{12C41AA1-D071-5B47-A312-AD926BF3B662}" srcOrd="0" destOrd="0" presId="urn:microsoft.com/office/officeart/2005/8/layout/orgChart1"/>
    <dgm:cxn modelId="{4ABB6B84-4862-9841-A3DC-835911F100CC}" srcId="{0E53B6EE-DE29-F24E-9AB3-9E2BE3585FD9}" destId="{4CF8E0AA-5931-6041-9891-B649992933EA}" srcOrd="3" destOrd="0" parTransId="{C12D6171-9F46-8844-80FB-498B3B20925C}" sibTransId="{C6F84815-DC5C-B949-A175-C66E246A552A}"/>
    <dgm:cxn modelId="{7A8D5D87-BF71-FA40-A978-87A57EBA27ED}" type="presOf" srcId="{8837DC7C-326E-E241-B9B1-39E88F5A0708}" destId="{8992666E-AF59-6249-BD3E-9BE09B708B00}" srcOrd="0" destOrd="0" presId="urn:microsoft.com/office/officeart/2005/8/layout/orgChart1"/>
    <dgm:cxn modelId="{81656E87-86A5-7149-B4DF-6470DBC70066}" type="presOf" srcId="{31955053-2754-B04F-96D8-57CF9BD03B77}" destId="{37B329EB-4697-7C4C-8380-89C93C755A9B}" srcOrd="1" destOrd="0" presId="urn:microsoft.com/office/officeart/2005/8/layout/orgChart1"/>
    <dgm:cxn modelId="{5496E087-D5BC-F944-B58F-6C62B008A1C8}" type="presOf" srcId="{31955053-2754-B04F-96D8-57CF9BD03B77}" destId="{1A93FCD5-253F-CC4A-97C6-634341AC308B}" srcOrd="0" destOrd="0" presId="urn:microsoft.com/office/officeart/2005/8/layout/orgChart1"/>
    <dgm:cxn modelId="{8FFEE987-74DD-B34B-853D-B25D606530E6}" srcId="{0E53B6EE-DE29-F24E-9AB3-9E2BE3585FD9}" destId="{DCD66958-EDA1-324A-B530-D2D431CF7E0F}" srcOrd="1" destOrd="0" parTransId="{5C9C932C-9BB7-7149-B4EA-5D79D78B2C38}" sibTransId="{AE123308-0888-A943-90EC-37A3377E3608}"/>
    <dgm:cxn modelId="{CFEB3090-721D-D842-A82C-074F22A81AB9}" type="presOf" srcId="{A011953D-D344-6449-A075-01B2BA8771C4}" destId="{838B0D44-DBC7-EC4A-814F-CC50B80DF475}" srcOrd="0" destOrd="0" presId="urn:microsoft.com/office/officeart/2005/8/layout/orgChart1"/>
    <dgm:cxn modelId="{ED9D9496-32B0-B248-9A84-0D021298BACA}" type="presOf" srcId="{5C9C932C-9BB7-7149-B4EA-5D79D78B2C38}" destId="{74BB5A17-F583-EC44-ABB7-50227F0F78DB}" srcOrd="0" destOrd="0" presId="urn:microsoft.com/office/officeart/2005/8/layout/orgChart1"/>
    <dgm:cxn modelId="{B5979E97-C523-4F48-AAFD-F8F31ACEA61F}" type="presOf" srcId="{FD1AF207-9767-CB46-A374-C4B7500B3F4A}" destId="{EB2875F7-4743-CB49-A9C6-E30C45ED49F3}" srcOrd="0" destOrd="0" presId="urn:microsoft.com/office/officeart/2005/8/layout/orgChart1"/>
    <dgm:cxn modelId="{8FA21898-8253-BA44-B160-1FA8F8CB2869}" type="presOf" srcId="{0C393C6E-5E81-7A44-884C-845BBCF44F55}" destId="{E7F46833-4CC2-524D-A72A-1EF97C7B8BB9}" srcOrd="0" destOrd="0" presId="urn:microsoft.com/office/officeart/2005/8/layout/orgChart1"/>
    <dgm:cxn modelId="{D39ABF99-66C8-BB4A-B878-9F79442C9D11}" type="presOf" srcId="{AAE41D87-EA81-8F4D-9C64-20DF2108CB1A}" destId="{40163365-DF40-1B43-B781-353D939DD959}" srcOrd="0" destOrd="0" presId="urn:microsoft.com/office/officeart/2005/8/layout/orgChart1"/>
    <dgm:cxn modelId="{E071F39A-A0CD-3D41-B9ED-AD1EE430B3BD}" srcId="{D326335F-F8D2-1343-B5AA-F30DE31C1BFB}" destId="{BC6CFBB7-B4E4-6F4B-A503-9DC317E3F9C0}" srcOrd="1" destOrd="0" parTransId="{DF1B5CEA-D0DB-3041-B688-194743F9F5D3}" sibTransId="{3879F70E-DFE2-974A-8DC8-47C5CBDBB2BF}"/>
    <dgm:cxn modelId="{87C4B69B-D109-B346-A761-E8FE312EC673}" type="presOf" srcId="{2FFEBE53-7E32-6944-887E-65503A5600A2}" destId="{27C67937-9D91-7C40-AC8C-A03B07C2D960}" srcOrd="0" destOrd="0" presId="urn:microsoft.com/office/officeart/2005/8/layout/orgChart1"/>
    <dgm:cxn modelId="{52E47E9D-2CC9-B942-BCFA-1CE0F0CF593A}" type="presOf" srcId="{4CF8E0AA-5931-6041-9891-B649992933EA}" destId="{9120743B-3CEB-014A-A238-1622CDAEF54A}" srcOrd="0" destOrd="0" presId="urn:microsoft.com/office/officeart/2005/8/layout/orgChart1"/>
    <dgm:cxn modelId="{766A939F-6420-334B-BE1D-F18BB77661AA}" type="presOf" srcId="{EBC3F533-5340-5F41-8E76-5454BD760CCB}" destId="{23A7EDC7-17F6-4644-A62B-23BDBE733E96}" srcOrd="0" destOrd="0" presId="urn:microsoft.com/office/officeart/2005/8/layout/orgChart1"/>
    <dgm:cxn modelId="{BBD13EA0-9786-8047-877F-DD4616D654F7}" type="presOf" srcId="{4BC28605-0846-314B-B298-B078654A0CC7}" destId="{D3E68604-3CAA-6042-97CA-B2C78DBCBC45}" srcOrd="0" destOrd="0" presId="urn:microsoft.com/office/officeart/2005/8/layout/orgChart1"/>
    <dgm:cxn modelId="{118B7BA0-4FF1-1B40-A148-10DA3906C1C3}" type="presOf" srcId="{0E53B6EE-DE29-F24E-9AB3-9E2BE3585FD9}" destId="{CFD61E63-2FAC-A74A-9AC1-9D78880BFD74}" srcOrd="1" destOrd="0" presId="urn:microsoft.com/office/officeart/2005/8/layout/orgChart1"/>
    <dgm:cxn modelId="{000AD5A0-DF5A-BD4F-AA42-373EB520EC1B}" type="presOf" srcId="{B695934C-D8B4-6247-93BB-9B757517588A}" destId="{0025D44B-08F4-374C-956A-D981F7D3F283}" srcOrd="0" destOrd="0" presId="urn:microsoft.com/office/officeart/2005/8/layout/orgChart1"/>
    <dgm:cxn modelId="{B26A52A3-826C-6E4D-A328-6421970E262C}" type="presOf" srcId="{B907916F-2E99-6D48-B9AA-9C0F29C0C70C}" destId="{CB0C4DBF-677D-C74C-ABBF-986C3E443092}" srcOrd="1" destOrd="0" presId="urn:microsoft.com/office/officeart/2005/8/layout/orgChart1"/>
    <dgm:cxn modelId="{415441A6-D29D-344A-87B7-9C531428A6F3}" type="presOf" srcId="{2CF0ACB0-2CB7-9048-B384-50D113D85DE5}" destId="{3D39B011-30DC-A84F-B252-6BDF6510C180}" srcOrd="0" destOrd="0" presId="urn:microsoft.com/office/officeart/2005/8/layout/orgChart1"/>
    <dgm:cxn modelId="{603FBCA7-C673-634E-9A49-996614A9B4DF}" type="presOf" srcId="{0473480D-89C1-A24F-B41C-F7A2432F0082}" destId="{C9FAC336-1D5F-2D40-876A-5FA053920A9E}" srcOrd="0" destOrd="0" presId="urn:microsoft.com/office/officeart/2005/8/layout/orgChart1"/>
    <dgm:cxn modelId="{1BFFC8AA-460C-4043-A49C-C15B1B167CCF}" type="presOf" srcId="{52081741-6A85-D14D-AEE1-9EE6F2227365}" destId="{D659C563-30D4-F045-906C-84183AF69448}" srcOrd="0" destOrd="0" presId="urn:microsoft.com/office/officeart/2005/8/layout/orgChart1"/>
    <dgm:cxn modelId="{A40977AC-8811-9D46-8CFE-F67EBC26400B}" type="presOf" srcId="{16BC6234-74A9-654C-994C-DC6E71E52F7B}" destId="{52882A9E-5E90-854C-A054-B403A16B53E1}" srcOrd="0" destOrd="0" presId="urn:microsoft.com/office/officeart/2005/8/layout/orgChart1"/>
    <dgm:cxn modelId="{040490AE-B89E-BC40-A8DC-F376737858C6}" type="presOf" srcId="{F9C851B0-3CF0-0A44-AD48-7369650FD2FE}" destId="{C43ADE13-E26A-4943-9F1E-71BCFED91748}" srcOrd="0" destOrd="0" presId="urn:microsoft.com/office/officeart/2005/8/layout/orgChart1"/>
    <dgm:cxn modelId="{76BDC3AE-D0DE-E448-B374-29597EED3F02}" type="presOf" srcId="{DCD66958-EDA1-324A-B530-D2D431CF7E0F}" destId="{93341198-674E-A940-B93C-082EE28562BA}" srcOrd="0" destOrd="0" presId="urn:microsoft.com/office/officeart/2005/8/layout/orgChart1"/>
    <dgm:cxn modelId="{18F92BB1-6DFB-EE4E-8C8F-D95C967AEBE1}" type="presOf" srcId="{B396023A-59E9-0346-AFEC-1B0E19F17979}" destId="{C483293A-1F99-D24E-9556-125CBBA99E12}" srcOrd="0" destOrd="0" presId="urn:microsoft.com/office/officeart/2005/8/layout/orgChart1"/>
    <dgm:cxn modelId="{E020CCB2-6C3E-A347-B94D-7909115801DD}" srcId="{F9C851B0-3CF0-0A44-AD48-7369650FD2FE}" destId="{34F890C3-63E5-5D40-AE50-BAE4C15B02AB}" srcOrd="0" destOrd="0" parTransId="{A3822EA1-2BBB-0148-93D8-4BD518B0CFF8}" sibTransId="{D609B266-8EC2-0145-BF8F-62BBDDB842D8}"/>
    <dgm:cxn modelId="{D693CAB6-B1F5-B64F-88EA-0D79332059AC}" type="presOf" srcId="{42BFE002-F13E-6446-B06D-D34D391FB85A}" destId="{88C90B25-7D7F-FC43-94F5-E2FAA3989751}" srcOrd="0" destOrd="0" presId="urn:microsoft.com/office/officeart/2005/8/layout/orgChart1"/>
    <dgm:cxn modelId="{27F64FBA-7353-3049-8F7A-1AFBE66F82D3}" type="presOf" srcId="{626E3E4B-4C4B-C54A-8202-9DED41E77591}" destId="{DA216AF5-2F66-6549-A6B2-2C4E65C9552C}" srcOrd="0" destOrd="0" presId="urn:microsoft.com/office/officeart/2005/8/layout/orgChart1"/>
    <dgm:cxn modelId="{7E9F9DBB-0F12-4145-89DF-55F87C8D6CD9}" type="presOf" srcId="{BEF2B008-654C-4A43-9E6C-4D524F23293D}" destId="{FAD89DF8-5653-2D44-9645-203DC9761FC0}" srcOrd="0" destOrd="0" presId="urn:microsoft.com/office/officeart/2005/8/layout/orgChart1"/>
    <dgm:cxn modelId="{3FA51DC1-ABF9-0F4F-A477-EC73C3C17BB7}" type="presOf" srcId="{2CF0ACB0-2CB7-9048-B384-50D113D85DE5}" destId="{7350A6ED-4A28-254F-8C00-E0284778E87D}" srcOrd="1" destOrd="0" presId="urn:microsoft.com/office/officeart/2005/8/layout/orgChart1"/>
    <dgm:cxn modelId="{26D55EC4-4354-174C-B431-B43F3CEEB413}" type="presOf" srcId="{5023B018-1C0C-394C-96F5-29A3A54F3576}" destId="{06DB6196-80A8-F24A-B994-4DB85D69C185}" srcOrd="1" destOrd="0" presId="urn:microsoft.com/office/officeart/2005/8/layout/orgChart1"/>
    <dgm:cxn modelId="{2F96DDC6-11F2-4340-97F5-E2FB45D2C5D8}" srcId="{F108EED4-4A22-CD42-8342-F04163024FEB}" destId="{A011953D-D344-6449-A075-01B2BA8771C4}" srcOrd="2" destOrd="0" parTransId="{B396023A-59E9-0346-AFEC-1B0E19F17979}" sibTransId="{0BBC5851-6BE0-784B-B252-9AE2E0D7E7C7}"/>
    <dgm:cxn modelId="{90B6D7CA-C670-B14E-B457-787824F64B3F}" srcId="{D326335F-F8D2-1343-B5AA-F30DE31C1BFB}" destId="{16BC6234-74A9-654C-994C-DC6E71E52F7B}" srcOrd="0" destOrd="0" parTransId="{0245B92D-6639-3B44-AB75-9C304870B6E6}" sibTransId="{8122217D-457E-934B-AFCC-497C25999B7B}"/>
    <dgm:cxn modelId="{B27E66CC-6C64-A44A-B7D3-E24DAF290868}" type="presOf" srcId="{FF02D948-E163-DB4B-A96B-6E1713BCF695}" destId="{57F108F5-7BEF-5946-BB73-E666A4F6DFE0}" srcOrd="0" destOrd="0" presId="urn:microsoft.com/office/officeart/2005/8/layout/orgChart1"/>
    <dgm:cxn modelId="{BE5263CE-61A8-4543-A47D-04C9BDA6050C}" type="presOf" srcId="{34F890C3-63E5-5D40-AE50-BAE4C15B02AB}" destId="{E8C1A543-15DA-6647-A0D6-8588512E4913}" srcOrd="0" destOrd="0" presId="urn:microsoft.com/office/officeart/2005/8/layout/orgChart1"/>
    <dgm:cxn modelId="{FE9F49CF-7037-0744-B7B0-40F25A494F03}" type="presOf" srcId="{4AD18379-74E2-5C49-BE5A-9130CD394582}" destId="{568339E8-FC63-684C-8ACF-B1437A215107}" srcOrd="0" destOrd="0" presId="urn:microsoft.com/office/officeart/2005/8/layout/orgChart1"/>
    <dgm:cxn modelId="{407282D1-0CE4-FE40-9EDB-3B7CCD214670}" srcId="{F108EED4-4A22-CD42-8342-F04163024FEB}" destId="{FF02D948-E163-DB4B-A96B-6E1713BCF695}" srcOrd="0" destOrd="0" parTransId="{C7BD8A58-C2A9-7642-9EBC-A1B2624AAFE3}" sibTransId="{AE2832E6-FD41-6345-AF73-F59C26F5EC1B}"/>
    <dgm:cxn modelId="{98CCC7D2-EE7F-BD46-A72F-1072A5C9C4E2}" type="presOf" srcId="{C7BD8A58-C2A9-7642-9EBC-A1B2624AAFE3}" destId="{8666E1BC-CCAC-5E47-964E-307586B536CC}" srcOrd="0" destOrd="0" presId="urn:microsoft.com/office/officeart/2005/8/layout/orgChart1"/>
    <dgm:cxn modelId="{34E813D6-4C32-904E-A060-AF2582D91037}" type="presOf" srcId="{1992775E-D2E1-004C-8B4F-CE99BBEB94D5}" destId="{CC782625-8E10-6343-9BE0-5F96810973C9}" srcOrd="0" destOrd="0" presId="urn:microsoft.com/office/officeart/2005/8/layout/orgChart1"/>
    <dgm:cxn modelId="{0A8F84D7-EB36-7F43-BE78-E15CEF62DD4E}" type="presOf" srcId="{FD1AF207-9767-CB46-A374-C4B7500B3F4A}" destId="{54D2346C-5ECF-AA4E-8E91-B7889CBD7C03}" srcOrd="1" destOrd="0" presId="urn:microsoft.com/office/officeart/2005/8/layout/orgChart1"/>
    <dgm:cxn modelId="{F694CCDA-4FB8-2F45-A8A6-696AA0C5DB80}" type="presOf" srcId="{5023B018-1C0C-394C-96F5-29A3A54F3576}" destId="{DD602DA6-6D8D-2644-BBE1-BC221CC40B6E}" srcOrd="0" destOrd="0" presId="urn:microsoft.com/office/officeart/2005/8/layout/orgChart1"/>
    <dgm:cxn modelId="{E569A7DD-826A-1C42-98CC-238A00D52E49}" type="presOf" srcId="{3DEC3F0A-461C-BE4D-81B8-5530C6E58E98}" destId="{4451797B-C012-E045-9710-D7861998CD53}" srcOrd="0" destOrd="0" presId="urn:microsoft.com/office/officeart/2005/8/layout/orgChart1"/>
    <dgm:cxn modelId="{AF63C3DE-D6D5-E647-83B4-80AFBB6DDC1A}" type="presOf" srcId="{D5EA2DD9-6BD2-3A42-B57C-2B22BC0F4F61}" destId="{C5A6316A-8979-AA4D-827A-FBFC42C83F06}" srcOrd="0" destOrd="0" presId="urn:microsoft.com/office/officeart/2005/8/layout/orgChart1"/>
    <dgm:cxn modelId="{2B000EDF-9E28-2844-BE76-A28A65733D5D}" srcId="{0E53B6EE-DE29-F24E-9AB3-9E2BE3585FD9}" destId="{5D5DA8E4-4C23-414B-AB02-E7EC556667DA}" srcOrd="0" destOrd="0" parTransId="{BF0FF24C-F1B8-D04A-B273-915DD0E1AA19}" sibTransId="{6E9C958C-5329-6F44-AB47-0D070DB2E847}"/>
    <dgm:cxn modelId="{F767C7E2-021E-5F4C-9D48-D6EF963E5CD4}" srcId="{16BC6234-74A9-654C-994C-DC6E71E52F7B}" destId="{2CF0ACB0-2CB7-9048-B384-50D113D85DE5}" srcOrd="1" destOrd="0" parTransId="{75CD784B-6622-D04C-8D5E-FB98AEFBE539}" sibTransId="{5F7085ED-2435-3046-B1DD-9DB289DF6F03}"/>
    <dgm:cxn modelId="{8C3ABDE5-1691-B74F-9F1D-E82978B7B9B7}" type="presOf" srcId="{BF0FF24C-F1B8-D04A-B273-915DD0E1AA19}" destId="{3C75723A-0B6C-624F-A81A-99243ED2E244}" srcOrd="0" destOrd="0" presId="urn:microsoft.com/office/officeart/2005/8/layout/orgChart1"/>
    <dgm:cxn modelId="{BAF30BEA-13A5-1447-9558-CEF7DA0A7199}" type="presOf" srcId="{3B744018-2AD6-5A42-897F-489347DDA34B}" destId="{4F159832-8CA0-FB4B-BFB8-3E6211A1EA5C}" srcOrd="0" destOrd="0" presId="urn:microsoft.com/office/officeart/2005/8/layout/orgChart1"/>
    <dgm:cxn modelId="{2A5611EA-8588-664D-BF39-B56931D89B9B}" srcId="{8837DC7C-326E-E241-B9B1-39E88F5A0708}" destId="{767933F9-A579-AF41-831A-D7FC019EFAC1}" srcOrd="2" destOrd="0" parTransId="{0C393C6E-5E81-7A44-884C-845BBCF44F55}" sibTransId="{12B27823-FD9E-7B45-8FD8-5635833377C4}"/>
    <dgm:cxn modelId="{DA9B9DEB-9DC8-754B-9D3C-9B8693828EA6}" srcId="{BC6CFBB7-B4E4-6F4B-A503-9DC317E3F9C0}" destId="{4BC28605-0846-314B-B298-B078654A0CC7}" srcOrd="1" destOrd="0" parTransId="{062FE997-DC8A-3E42-B9B0-BE9013D4C452}" sibTransId="{45D3E6AF-71D3-8A48-8CEA-5F05079CC098}"/>
    <dgm:cxn modelId="{9CF704F0-CD04-1C4B-88E1-8E2D58197F47}" srcId="{8837DC7C-326E-E241-B9B1-39E88F5A0708}" destId="{EE03859E-3EF4-5143-91B0-AE02546BE30E}" srcOrd="1" destOrd="0" parTransId="{D5EA2DD9-6BD2-3A42-B57C-2B22BC0F4F61}" sibTransId="{EAAE50DC-3B9F-3945-8AB4-980DFC143B0B}"/>
    <dgm:cxn modelId="{70D5F9F2-260B-E143-A124-24654B78DC9E}" type="presOf" srcId="{75CD784B-6622-D04C-8D5E-FB98AEFBE539}" destId="{A4953430-3F17-3548-9878-5CBB3725BCAA}" srcOrd="0" destOrd="0" presId="urn:microsoft.com/office/officeart/2005/8/layout/orgChart1"/>
    <dgm:cxn modelId="{F1DD9DF3-2C86-944E-822D-D7728A733051}" srcId="{0E53B6EE-DE29-F24E-9AB3-9E2BE3585FD9}" destId="{DCFF7B71-F5A6-4746-A1C4-1240EFA1FFBD}" srcOrd="2" destOrd="0" parTransId="{150E552D-9EE2-5346-917E-FD3EA4ACDA60}" sibTransId="{70C8A6F5-41A7-B442-8720-A0C5882F9604}"/>
    <dgm:cxn modelId="{9B41EAF3-F228-7F47-A8F5-FFCFD67ADF22}" srcId="{F108EED4-4A22-CD42-8342-F04163024FEB}" destId="{B907916F-2E99-6D48-B9AA-9C0F29C0C70C}" srcOrd="1" destOrd="0" parTransId="{62411CED-EBCF-6049-842D-642085510A6B}" sibTransId="{156C638F-952E-6C46-AF65-A8FBEE49CCA8}"/>
    <dgm:cxn modelId="{423F2EF4-D1CD-5543-94F5-72C97727518E}" type="presOf" srcId="{3B744018-2AD6-5A42-897F-489347DDA34B}" destId="{64CFB6A6-AF7C-E647-B934-AC50864F927D}" srcOrd="1" destOrd="0" presId="urn:microsoft.com/office/officeart/2005/8/layout/orgChart1"/>
    <dgm:cxn modelId="{E88615F6-B502-9C40-BF81-B3F1F4E6AC73}" srcId="{8837DC7C-326E-E241-B9B1-39E88F5A0708}" destId="{A4376547-4A57-D643-9596-55D3250F8079}" srcOrd="3" destOrd="0" parTransId="{EBC3F533-5340-5F41-8E76-5454BD760CCB}" sibTransId="{7C94F82E-1AE3-7E46-B8A7-B0306FEAACC6}"/>
    <dgm:cxn modelId="{427290F8-059A-7D47-996C-04D1C7915435}" srcId="{F108EED4-4A22-CD42-8342-F04163024FEB}" destId="{3B744018-2AD6-5A42-897F-489347DDA34B}" srcOrd="3" destOrd="0" parTransId="{B695934C-D8B4-6247-93BB-9B757517588A}" sibTransId="{947CB17B-658E-2044-ABEE-E1CCEFA2D703}"/>
    <dgm:cxn modelId="{19CCB2F8-9D07-0342-BF27-2A84D7E54294}" type="presOf" srcId="{767933F9-A579-AF41-831A-D7FC019EFAC1}" destId="{2FD2C32C-AFB5-094A-AF9E-2D425F593ECE}" srcOrd="0" destOrd="0" presId="urn:microsoft.com/office/officeart/2005/8/layout/orgChart1"/>
    <dgm:cxn modelId="{9AF153F9-2B0B-1F49-B970-3F76FB95C293}" type="presOf" srcId="{D326335F-F8D2-1343-B5AA-F30DE31C1BFB}" destId="{A3C3224B-987E-7B47-8D16-F234356EB896}" srcOrd="0" destOrd="0" presId="urn:microsoft.com/office/officeart/2005/8/layout/orgChart1"/>
    <dgm:cxn modelId="{62916AF9-0B2D-3543-896F-7C8864C38A5C}" type="presOf" srcId="{34F890C3-63E5-5D40-AE50-BAE4C15B02AB}" destId="{9779BB50-2389-D54B-B2BE-02CC077E0D36}" srcOrd="1" destOrd="0" presId="urn:microsoft.com/office/officeart/2005/8/layout/orgChart1"/>
    <dgm:cxn modelId="{8B7179FA-FBE6-1A48-BEFA-50DD33CF7282}" type="presOf" srcId="{62411CED-EBCF-6049-842D-642085510A6B}" destId="{A387A0C9-FB96-5E49-805A-CA9F99BAAE90}" srcOrd="0" destOrd="0" presId="urn:microsoft.com/office/officeart/2005/8/layout/orgChart1"/>
    <dgm:cxn modelId="{449D65FC-6981-2E40-85B4-2F73F077CD9D}" type="presOf" srcId="{3DEC3F0A-461C-BE4D-81B8-5530C6E58E98}" destId="{08C1AB23-1F4E-7545-97C1-C5B6BEE7076B}" srcOrd="1" destOrd="0" presId="urn:microsoft.com/office/officeart/2005/8/layout/orgChart1"/>
    <dgm:cxn modelId="{B4AE086F-C478-3349-AA8F-17F89D974A47}" type="presParOf" srcId="{CC782625-8E10-6343-9BE0-5F96810973C9}" destId="{8EB6D4A3-6D0C-C043-882D-EBC4FB9FFFC0}" srcOrd="0" destOrd="0" presId="urn:microsoft.com/office/officeart/2005/8/layout/orgChart1"/>
    <dgm:cxn modelId="{EBCFB4FD-5A73-EE41-B3E2-6F101BB20CB9}" type="presParOf" srcId="{8EB6D4A3-6D0C-C043-882D-EBC4FB9FFFC0}" destId="{FEA04066-476F-A740-BC4B-5CCAE5A0EE9C}" srcOrd="0" destOrd="0" presId="urn:microsoft.com/office/officeart/2005/8/layout/orgChart1"/>
    <dgm:cxn modelId="{E52C63D6-057C-7340-A65B-B30484DF793F}" type="presParOf" srcId="{FEA04066-476F-A740-BC4B-5CCAE5A0EE9C}" destId="{C43ADE13-E26A-4943-9F1E-71BCFED91748}" srcOrd="0" destOrd="0" presId="urn:microsoft.com/office/officeart/2005/8/layout/orgChart1"/>
    <dgm:cxn modelId="{F4397E4A-4658-1443-9492-1B1037CC468E}" type="presParOf" srcId="{FEA04066-476F-A740-BC4B-5CCAE5A0EE9C}" destId="{837A93DD-BA3B-D94C-9132-FCD2A25368CE}" srcOrd="1" destOrd="0" presId="urn:microsoft.com/office/officeart/2005/8/layout/orgChart1"/>
    <dgm:cxn modelId="{F0B2B9CA-D066-DA45-956E-D41EF2586FEB}" type="presParOf" srcId="{8EB6D4A3-6D0C-C043-882D-EBC4FB9FFFC0}" destId="{6687E145-54F9-7140-83B4-7C2C3BA6AECD}" srcOrd="1" destOrd="0" presId="urn:microsoft.com/office/officeart/2005/8/layout/orgChart1"/>
    <dgm:cxn modelId="{A863CAC9-5DBD-C945-A55B-E19275070055}" type="presParOf" srcId="{6687E145-54F9-7140-83B4-7C2C3BA6AECD}" destId="{4313B13E-3464-704D-83B5-1603FA100F71}" srcOrd="0" destOrd="0" presId="urn:microsoft.com/office/officeart/2005/8/layout/orgChart1"/>
    <dgm:cxn modelId="{25E939BC-84B9-2E46-A761-C78947083BBB}" type="presParOf" srcId="{6687E145-54F9-7140-83B4-7C2C3BA6AECD}" destId="{A57165CE-F067-194C-820D-CDE08C58B86D}" srcOrd="1" destOrd="0" presId="urn:microsoft.com/office/officeart/2005/8/layout/orgChart1"/>
    <dgm:cxn modelId="{DBC1EEC2-9574-BB4F-B7D7-7278D99DAD57}" type="presParOf" srcId="{A57165CE-F067-194C-820D-CDE08C58B86D}" destId="{60036633-8529-C447-B6A7-F5F700680079}" srcOrd="0" destOrd="0" presId="urn:microsoft.com/office/officeart/2005/8/layout/orgChart1"/>
    <dgm:cxn modelId="{FC400F71-A323-A148-A8F6-B91F25F6C43B}" type="presParOf" srcId="{60036633-8529-C447-B6A7-F5F700680079}" destId="{E8C1A543-15DA-6647-A0D6-8588512E4913}" srcOrd="0" destOrd="0" presId="urn:microsoft.com/office/officeart/2005/8/layout/orgChart1"/>
    <dgm:cxn modelId="{743B603C-0A13-9241-BEE0-9785333C1777}" type="presParOf" srcId="{60036633-8529-C447-B6A7-F5F700680079}" destId="{9779BB50-2389-D54B-B2BE-02CC077E0D36}" srcOrd="1" destOrd="0" presId="urn:microsoft.com/office/officeart/2005/8/layout/orgChart1"/>
    <dgm:cxn modelId="{7B5FA7D7-3E59-7B46-ABEE-9C0B4B759AAA}" type="presParOf" srcId="{A57165CE-F067-194C-820D-CDE08C58B86D}" destId="{818E47E9-B2CE-4E4C-AFDC-D44B586D8941}" srcOrd="1" destOrd="0" presId="urn:microsoft.com/office/officeart/2005/8/layout/orgChart1"/>
    <dgm:cxn modelId="{6181B12C-B9EF-A044-8BC8-D1FC8E1CF8F2}" type="presParOf" srcId="{818E47E9-B2CE-4E4C-AFDC-D44B586D8941}" destId="{A6BFAEC8-2933-5445-BE28-68719DC28E4B}" srcOrd="0" destOrd="0" presId="urn:microsoft.com/office/officeart/2005/8/layout/orgChart1"/>
    <dgm:cxn modelId="{A20DFF32-0B25-7A40-8FBD-C9C6F286B85B}" type="presParOf" srcId="{818E47E9-B2CE-4E4C-AFDC-D44B586D8941}" destId="{E8CBC390-2664-5A40-A923-0E8DC3B7B1C3}" srcOrd="1" destOrd="0" presId="urn:microsoft.com/office/officeart/2005/8/layout/orgChart1"/>
    <dgm:cxn modelId="{3F4A26C9-5043-BC49-ABF8-A230728ACDF5}" type="presParOf" srcId="{E8CBC390-2664-5A40-A923-0E8DC3B7B1C3}" destId="{2D110B99-4898-9B4C-B899-D179ECF067E1}" srcOrd="0" destOrd="0" presId="urn:microsoft.com/office/officeart/2005/8/layout/orgChart1"/>
    <dgm:cxn modelId="{A55BCA02-A876-4A43-B841-B382919A70D9}" type="presParOf" srcId="{2D110B99-4898-9B4C-B899-D179ECF067E1}" destId="{9A49D3A5-85E1-5440-871D-9DA718F7D939}" srcOrd="0" destOrd="0" presId="urn:microsoft.com/office/officeart/2005/8/layout/orgChart1"/>
    <dgm:cxn modelId="{13AB6115-40FB-3042-8FEF-045576C9358B}" type="presParOf" srcId="{2D110B99-4898-9B4C-B899-D179ECF067E1}" destId="{CFD61E63-2FAC-A74A-9AC1-9D78880BFD74}" srcOrd="1" destOrd="0" presId="urn:microsoft.com/office/officeart/2005/8/layout/orgChart1"/>
    <dgm:cxn modelId="{DC373967-2D23-5041-9219-FD744B997033}" type="presParOf" srcId="{E8CBC390-2664-5A40-A923-0E8DC3B7B1C3}" destId="{583C76C2-1EFF-2049-881E-D40C18518B0F}" srcOrd="1" destOrd="0" presId="urn:microsoft.com/office/officeart/2005/8/layout/orgChart1"/>
    <dgm:cxn modelId="{17230655-D2C1-5945-AAD4-AF95DB2B3773}" type="presParOf" srcId="{583C76C2-1EFF-2049-881E-D40C18518B0F}" destId="{3C75723A-0B6C-624F-A81A-99243ED2E244}" srcOrd="0" destOrd="0" presId="urn:microsoft.com/office/officeart/2005/8/layout/orgChart1"/>
    <dgm:cxn modelId="{51026BE9-2374-4B40-B4EE-399E5E520B20}" type="presParOf" srcId="{583C76C2-1EFF-2049-881E-D40C18518B0F}" destId="{2614E0E6-096A-9947-B740-5B70216C271E}" srcOrd="1" destOrd="0" presId="urn:microsoft.com/office/officeart/2005/8/layout/orgChart1"/>
    <dgm:cxn modelId="{A0289A07-D0CF-0A4A-BB5C-03CF3738A6E1}" type="presParOf" srcId="{2614E0E6-096A-9947-B740-5B70216C271E}" destId="{D9F0CA95-A6FB-7644-9EEF-9CB12C7266FB}" srcOrd="0" destOrd="0" presId="urn:microsoft.com/office/officeart/2005/8/layout/orgChart1"/>
    <dgm:cxn modelId="{940D26A2-3379-E54D-9E6D-A5F321D34696}" type="presParOf" srcId="{D9F0CA95-A6FB-7644-9EEF-9CB12C7266FB}" destId="{A273A60F-99D0-A147-8B0F-BA6F00D75484}" srcOrd="0" destOrd="0" presId="urn:microsoft.com/office/officeart/2005/8/layout/orgChart1"/>
    <dgm:cxn modelId="{8127E0DE-7E1C-244B-B323-38A6CD03F130}" type="presParOf" srcId="{D9F0CA95-A6FB-7644-9EEF-9CB12C7266FB}" destId="{52AAEA2F-261E-9C4B-9C0D-1F8B7ABA4A3D}" srcOrd="1" destOrd="0" presId="urn:microsoft.com/office/officeart/2005/8/layout/orgChart1"/>
    <dgm:cxn modelId="{8DA44707-D609-4B4E-A221-957679912845}" type="presParOf" srcId="{2614E0E6-096A-9947-B740-5B70216C271E}" destId="{AD806EEE-DC03-DD44-BD69-0F4E8F46EE82}" srcOrd="1" destOrd="0" presId="urn:microsoft.com/office/officeart/2005/8/layout/orgChart1"/>
    <dgm:cxn modelId="{B17120B0-C66D-BB44-8E66-D8BC331A44A1}" type="presParOf" srcId="{2614E0E6-096A-9947-B740-5B70216C271E}" destId="{4E65348E-3950-094F-8DF1-7D98BF5DF6EF}" srcOrd="2" destOrd="0" presId="urn:microsoft.com/office/officeart/2005/8/layout/orgChart1"/>
    <dgm:cxn modelId="{A69C9516-15E4-2645-834F-D48849529FD2}" type="presParOf" srcId="{583C76C2-1EFF-2049-881E-D40C18518B0F}" destId="{74BB5A17-F583-EC44-ABB7-50227F0F78DB}" srcOrd="2" destOrd="0" presId="urn:microsoft.com/office/officeart/2005/8/layout/orgChart1"/>
    <dgm:cxn modelId="{B2FE596F-BC29-B04C-BCD5-CE334237E521}" type="presParOf" srcId="{583C76C2-1EFF-2049-881E-D40C18518B0F}" destId="{7DC6B55C-9699-3B4A-8435-326EE8132417}" srcOrd="3" destOrd="0" presId="urn:microsoft.com/office/officeart/2005/8/layout/orgChart1"/>
    <dgm:cxn modelId="{6F5DEE9B-54D2-FB4D-A2FE-AD5266819D84}" type="presParOf" srcId="{7DC6B55C-9699-3B4A-8435-326EE8132417}" destId="{F99972FF-C43C-A64C-AFF6-95D137F99AC2}" srcOrd="0" destOrd="0" presId="urn:microsoft.com/office/officeart/2005/8/layout/orgChart1"/>
    <dgm:cxn modelId="{93706A69-A8A4-3648-AEB1-CE11A2E4F326}" type="presParOf" srcId="{F99972FF-C43C-A64C-AFF6-95D137F99AC2}" destId="{93341198-674E-A940-B93C-082EE28562BA}" srcOrd="0" destOrd="0" presId="urn:microsoft.com/office/officeart/2005/8/layout/orgChart1"/>
    <dgm:cxn modelId="{33FF70F7-3566-3C47-BF29-B20B6F986DF6}" type="presParOf" srcId="{F99972FF-C43C-A64C-AFF6-95D137F99AC2}" destId="{A0138065-AB7B-3742-B26C-78861AB17323}" srcOrd="1" destOrd="0" presId="urn:microsoft.com/office/officeart/2005/8/layout/orgChart1"/>
    <dgm:cxn modelId="{D814DE89-7F2B-244C-8AC3-7C5FE733A45D}" type="presParOf" srcId="{7DC6B55C-9699-3B4A-8435-326EE8132417}" destId="{44DAEAB5-D344-7B4F-BDBA-8F491D29BC8F}" srcOrd="1" destOrd="0" presId="urn:microsoft.com/office/officeart/2005/8/layout/orgChart1"/>
    <dgm:cxn modelId="{4136F680-D0E1-D74E-A546-91F56CE40B46}" type="presParOf" srcId="{7DC6B55C-9699-3B4A-8435-326EE8132417}" destId="{85B14C2D-B815-3D4D-B887-F54B6248BF53}" srcOrd="2" destOrd="0" presId="urn:microsoft.com/office/officeart/2005/8/layout/orgChart1"/>
    <dgm:cxn modelId="{74EFA978-0FE3-284E-8355-7B5E3E8E47F3}" type="presParOf" srcId="{583C76C2-1EFF-2049-881E-D40C18518B0F}" destId="{DACE60FD-6ED9-4248-9DB0-1F35A12DF5C5}" srcOrd="4" destOrd="0" presId="urn:microsoft.com/office/officeart/2005/8/layout/orgChart1"/>
    <dgm:cxn modelId="{42822F63-25E1-1E4F-87FF-0BC4F74F5C3C}" type="presParOf" srcId="{583C76C2-1EFF-2049-881E-D40C18518B0F}" destId="{0B9FB70C-4EA2-3B45-8507-D1CE9E0E7704}" srcOrd="5" destOrd="0" presId="urn:microsoft.com/office/officeart/2005/8/layout/orgChart1"/>
    <dgm:cxn modelId="{89E06504-0E4F-394D-8F38-70372F4D25DB}" type="presParOf" srcId="{0B9FB70C-4EA2-3B45-8507-D1CE9E0E7704}" destId="{E40E71EF-14A6-0A42-96A7-C7F84D12C7E8}" srcOrd="0" destOrd="0" presId="urn:microsoft.com/office/officeart/2005/8/layout/orgChart1"/>
    <dgm:cxn modelId="{FE25B7BA-EE7F-0040-8E8B-A9EDB0DAC3C2}" type="presParOf" srcId="{E40E71EF-14A6-0A42-96A7-C7F84D12C7E8}" destId="{12C41AA1-D071-5B47-A312-AD926BF3B662}" srcOrd="0" destOrd="0" presId="urn:microsoft.com/office/officeart/2005/8/layout/orgChart1"/>
    <dgm:cxn modelId="{C88CBD32-340F-2E4F-9DF8-AA37A68DB128}" type="presParOf" srcId="{E40E71EF-14A6-0A42-96A7-C7F84D12C7E8}" destId="{C43FB861-B15D-9A48-8BC8-D7653346DBBA}" srcOrd="1" destOrd="0" presId="urn:microsoft.com/office/officeart/2005/8/layout/orgChart1"/>
    <dgm:cxn modelId="{7F80F9D4-FD55-794E-B05C-59F633535B81}" type="presParOf" srcId="{0B9FB70C-4EA2-3B45-8507-D1CE9E0E7704}" destId="{C8B37C13-6FC4-4248-A589-F9D464B6A945}" srcOrd="1" destOrd="0" presId="urn:microsoft.com/office/officeart/2005/8/layout/orgChart1"/>
    <dgm:cxn modelId="{2EFAC5EB-FD7C-4C4E-8406-79BFB13781E6}" type="presParOf" srcId="{0B9FB70C-4EA2-3B45-8507-D1CE9E0E7704}" destId="{EB02F56E-F567-414F-A615-3A5234D4BA8F}" srcOrd="2" destOrd="0" presId="urn:microsoft.com/office/officeart/2005/8/layout/orgChart1"/>
    <dgm:cxn modelId="{256B708A-8AA3-6343-A90F-77FEF78E944C}" type="presParOf" srcId="{583C76C2-1EFF-2049-881E-D40C18518B0F}" destId="{1A078C4E-9B0F-6145-8BD2-D90B2CF11660}" srcOrd="6" destOrd="0" presId="urn:microsoft.com/office/officeart/2005/8/layout/orgChart1"/>
    <dgm:cxn modelId="{77AFF978-8176-7342-8F7D-543E192428F2}" type="presParOf" srcId="{583C76C2-1EFF-2049-881E-D40C18518B0F}" destId="{44535438-8259-E940-B657-4734042CB46A}" srcOrd="7" destOrd="0" presId="urn:microsoft.com/office/officeart/2005/8/layout/orgChart1"/>
    <dgm:cxn modelId="{DDD9C5A3-2F4B-3B43-B2E6-81C4B050B401}" type="presParOf" srcId="{44535438-8259-E940-B657-4734042CB46A}" destId="{38850ED4-9F6D-FA4B-8DC5-111F760B03B0}" srcOrd="0" destOrd="0" presId="urn:microsoft.com/office/officeart/2005/8/layout/orgChart1"/>
    <dgm:cxn modelId="{1E622CA4-7924-224A-AA29-DE3776D5C4EF}" type="presParOf" srcId="{38850ED4-9F6D-FA4B-8DC5-111F760B03B0}" destId="{9120743B-3CEB-014A-A238-1622CDAEF54A}" srcOrd="0" destOrd="0" presId="urn:microsoft.com/office/officeart/2005/8/layout/orgChart1"/>
    <dgm:cxn modelId="{FB2B7E58-FE66-2949-AE06-4B7192EC7D55}" type="presParOf" srcId="{38850ED4-9F6D-FA4B-8DC5-111F760B03B0}" destId="{8E2FA0AC-6C35-1744-A5EE-36B5A1A2C7CD}" srcOrd="1" destOrd="0" presId="urn:microsoft.com/office/officeart/2005/8/layout/orgChart1"/>
    <dgm:cxn modelId="{0E4AF404-D71B-E941-9937-3F3555EDDD2A}" type="presParOf" srcId="{44535438-8259-E940-B657-4734042CB46A}" destId="{216DEDE7-30A1-924E-89BF-659E7A6A8E62}" srcOrd="1" destOrd="0" presId="urn:microsoft.com/office/officeart/2005/8/layout/orgChart1"/>
    <dgm:cxn modelId="{B152B6C9-BF00-DB4E-B88E-EF31EFA7B803}" type="presParOf" srcId="{44535438-8259-E940-B657-4734042CB46A}" destId="{A1E7DE7E-2A16-544E-8A6D-9FA07171C2D9}" srcOrd="2" destOrd="0" presId="urn:microsoft.com/office/officeart/2005/8/layout/orgChart1"/>
    <dgm:cxn modelId="{D371AC3B-13CB-3844-A370-30A3B17BAA58}" type="presParOf" srcId="{E8CBC390-2664-5A40-A923-0E8DC3B7B1C3}" destId="{3DE63CBC-FE56-6A40-A68E-B013EEEAF5C4}" srcOrd="2" destOrd="0" presId="urn:microsoft.com/office/officeart/2005/8/layout/orgChart1"/>
    <dgm:cxn modelId="{D94C10FE-7360-D544-BCB1-792559E10D52}" type="presParOf" srcId="{818E47E9-B2CE-4E4C-AFDC-D44B586D8941}" destId="{88C90B25-7D7F-FC43-94F5-E2FAA3989751}" srcOrd="2" destOrd="0" presId="urn:microsoft.com/office/officeart/2005/8/layout/orgChart1"/>
    <dgm:cxn modelId="{6294240C-255F-EE41-8FC5-8042CD80831C}" type="presParOf" srcId="{818E47E9-B2CE-4E4C-AFDC-D44B586D8941}" destId="{0F4DA072-9D90-4E49-9BA7-D27E022C1C34}" srcOrd="3" destOrd="0" presId="urn:microsoft.com/office/officeart/2005/8/layout/orgChart1"/>
    <dgm:cxn modelId="{16C36F58-0040-924C-BD5D-893B0BFAC7B2}" type="presParOf" srcId="{0F4DA072-9D90-4E49-9BA7-D27E022C1C34}" destId="{51B2DCD2-2866-B345-ACC3-AF9BB7DDCC97}" srcOrd="0" destOrd="0" presId="urn:microsoft.com/office/officeart/2005/8/layout/orgChart1"/>
    <dgm:cxn modelId="{712D387D-7C7F-9D46-941C-0B7DBE31E26A}" type="presParOf" srcId="{51B2DCD2-2866-B345-ACC3-AF9BB7DDCC97}" destId="{8992666E-AF59-6249-BD3E-9BE09B708B00}" srcOrd="0" destOrd="0" presId="urn:microsoft.com/office/officeart/2005/8/layout/orgChart1"/>
    <dgm:cxn modelId="{B8F79D09-651D-4D45-93AC-F5497FFA28A0}" type="presParOf" srcId="{51B2DCD2-2866-B345-ACC3-AF9BB7DDCC97}" destId="{FBA2C217-B181-7E41-BF57-5A84D9415CE9}" srcOrd="1" destOrd="0" presId="urn:microsoft.com/office/officeart/2005/8/layout/orgChart1"/>
    <dgm:cxn modelId="{4540D513-9745-9645-B488-D0FB8E1924ED}" type="presParOf" srcId="{0F4DA072-9D90-4E49-9BA7-D27E022C1C34}" destId="{0E043F20-A13C-F547-AAD7-97A910162634}" srcOrd="1" destOrd="0" presId="urn:microsoft.com/office/officeart/2005/8/layout/orgChart1"/>
    <dgm:cxn modelId="{E441A7B7-F691-C74A-BC97-CE8FB33F2258}" type="presParOf" srcId="{0E043F20-A13C-F547-AAD7-97A910162634}" destId="{568339E8-FC63-684C-8ACF-B1437A215107}" srcOrd="0" destOrd="0" presId="urn:microsoft.com/office/officeart/2005/8/layout/orgChart1"/>
    <dgm:cxn modelId="{F2925805-E16A-3C42-91A5-5D860EFDB6A5}" type="presParOf" srcId="{0E043F20-A13C-F547-AAD7-97A910162634}" destId="{7939DE4F-CAFF-834B-83E8-1FE01BB2E6B8}" srcOrd="1" destOrd="0" presId="urn:microsoft.com/office/officeart/2005/8/layout/orgChart1"/>
    <dgm:cxn modelId="{5CB02B0A-54C2-624E-A9A7-70192FE4D32A}" type="presParOf" srcId="{7939DE4F-CAFF-834B-83E8-1FE01BB2E6B8}" destId="{5C1BFA60-0552-8142-9786-35BE8AF3233D}" srcOrd="0" destOrd="0" presId="urn:microsoft.com/office/officeart/2005/8/layout/orgChart1"/>
    <dgm:cxn modelId="{D85435B1-03D9-B34C-A66C-457F00FA18B6}" type="presParOf" srcId="{5C1BFA60-0552-8142-9786-35BE8AF3233D}" destId="{E89F1591-3560-524E-8ED8-61C11D82D59B}" srcOrd="0" destOrd="0" presId="urn:microsoft.com/office/officeart/2005/8/layout/orgChart1"/>
    <dgm:cxn modelId="{97339D84-091F-974E-A401-B9E086B7EDCE}" type="presParOf" srcId="{5C1BFA60-0552-8142-9786-35BE8AF3233D}" destId="{3DB49AFD-D32E-D844-A1CF-498C6FE94A41}" srcOrd="1" destOrd="0" presId="urn:microsoft.com/office/officeart/2005/8/layout/orgChart1"/>
    <dgm:cxn modelId="{4E6AE6E5-E3E1-DB4C-8B83-A237C7B5A800}" type="presParOf" srcId="{7939DE4F-CAFF-834B-83E8-1FE01BB2E6B8}" destId="{CE160C28-019A-4242-B0EA-1AAA4EF1D298}" srcOrd="1" destOrd="0" presId="urn:microsoft.com/office/officeart/2005/8/layout/orgChart1"/>
    <dgm:cxn modelId="{7C8B7BE2-FDD3-8C4A-9376-55F8CC526D0D}" type="presParOf" srcId="{7939DE4F-CAFF-834B-83E8-1FE01BB2E6B8}" destId="{BFF8E3F9-534F-3840-91C8-0D0A1289F2E6}" srcOrd="2" destOrd="0" presId="urn:microsoft.com/office/officeart/2005/8/layout/orgChart1"/>
    <dgm:cxn modelId="{D4E1CF90-E946-D244-B29F-E6329D6D7E49}" type="presParOf" srcId="{0E043F20-A13C-F547-AAD7-97A910162634}" destId="{C5A6316A-8979-AA4D-827A-FBFC42C83F06}" srcOrd="2" destOrd="0" presId="urn:microsoft.com/office/officeart/2005/8/layout/orgChart1"/>
    <dgm:cxn modelId="{E3897CAF-5B08-6847-9730-B9BA6C1E1E1A}" type="presParOf" srcId="{0E043F20-A13C-F547-AAD7-97A910162634}" destId="{4CA0649B-0CD3-8649-8DDD-1C58EC7EDF67}" srcOrd="3" destOrd="0" presId="urn:microsoft.com/office/officeart/2005/8/layout/orgChart1"/>
    <dgm:cxn modelId="{4059C852-539E-DE46-A610-653E38D9A8B9}" type="presParOf" srcId="{4CA0649B-0CD3-8649-8DDD-1C58EC7EDF67}" destId="{7E85AF23-93FF-D348-BE99-60A8B46263A2}" srcOrd="0" destOrd="0" presId="urn:microsoft.com/office/officeart/2005/8/layout/orgChart1"/>
    <dgm:cxn modelId="{99E7304D-A3B8-654A-AED8-53B1E1C39C1C}" type="presParOf" srcId="{7E85AF23-93FF-D348-BE99-60A8B46263A2}" destId="{37FAB710-B1C1-A647-9EDA-8C20F1C87589}" srcOrd="0" destOrd="0" presId="urn:microsoft.com/office/officeart/2005/8/layout/orgChart1"/>
    <dgm:cxn modelId="{E5820C30-C1D2-134C-8617-782A0FCA1691}" type="presParOf" srcId="{7E85AF23-93FF-D348-BE99-60A8B46263A2}" destId="{DCF12278-63FA-4442-9F22-99E863D29D02}" srcOrd="1" destOrd="0" presId="urn:microsoft.com/office/officeart/2005/8/layout/orgChart1"/>
    <dgm:cxn modelId="{5D230FBE-2C01-A749-B47F-7E3325D966B6}" type="presParOf" srcId="{4CA0649B-0CD3-8649-8DDD-1C58EC7EDF67}" destId="{4EDB83AF-0B6B-C246-AEDC-5E26E74CDA8B}" srcOrd="1" destOrd="0" presId="urn:microsoft.com/office/officeart/2005/8/layout/orgChart1"/>
    <dgm:cxn modelId="{D65B68E5-781A-F747-9048-8DB9F13F46F8}" type="presParOf" srcId="{4CA0649B-0CD3-8649-8DDD-1C58EC7EDF67}" destId="{05A410E7-B920-4648-AFE6-44F4FF469965}" srcOrd="2" destOrd="0" presId="urn:microsoft.com/office/officeart/2005/8/layout/orgChart1"/>
    <dgm:cxn modelId="{67E1C384-DFE8-FB43-8137-62E2588D0AFC}" type="presParOf" srcId="{0E043F20-A13C-F547-AAD7-97A910162634}" destId="{E7F46833-4CC2-524D-A72A-1EF97C7B8BB9}" srcOrd="4" destOrd="0" presId="urn:microsoft.com/office/officeart/2005/8/layout/orgChart1"/>
    <dgm:cxn modelId="{3B5A4F23-D3DE-A940-84E7-EECE84003ED3}" type="presParOf" srcId="{0E043F20-A13C-F547-AAD7-97A910162634}" destId="{88E14F73-3627-4C41-BE19-50D7A3DA7793}" srcOrd="5" destOrd="0" presId="urn:microsoft.com/office/officeart/2005/8/layout/orgChart1"/>
    <dgm:cxn modelId="{294577DD-EBEE-6D42-A790-C3196B2C8078}" type="presParOf" srcId="{88E14F73-3627-4C41-BE19-50D7A3DA7793}" destId="{A0499B48-0DF5-C045-B178-EA53E6B17F06}" srcOrd="0" destOrd="0" presId="urn:microsoft.com/office/officeart/2005/8/layout/orgChart1"/>
    <dgm:cxn modelId="{526CA182-89A4-AB40-82BB-CB5DEDDD21C7}" type="presParOf" srcId="{A0499B48-0DF5-C045-B178-EA53E6B17F06}" destId="{2FD2C32C-AFB5-094A-AF9E-2D425F593ECE}" srcOrd="0" destOrd="0" presId="urn:microsoft.com/office/officeart/2005/8/layout/orgChart1"/>
    <dgm:cxn modelId="{D90B0F6D-FD6C-924D-A9D5-9DA7C747AF0D}" type="presParOf" srcId="{A0499B48-0DF5-C045-B178-EA53E6B17F06}" destId="{3C985A4F-0D0C-C84B-9922-361FABFE9B75}" srcOrd="1" destOrd="0" presId="urn:microsoft.com/office/officeart/2005/8/layout/orgChart1"/>
    <dgm:cxn modelId="{523D2654-0FF5-804A-94C1-7B8F5FCFB663}" type="presParOf" srcId="{88E14F73-3627-4C41-BE19-50D7A3DA7793}" destId="{AA5A1740-4015-BD4E-8FA4-859E19B2AE93}" srcOrd="1" destOrd="0" presId="urn:microsoft.com/office/officeart/2005/8/layout/orgChart1"/>
    <dgm:cxn modelId="{3EFEEB14-50AD-284B-93C9-89FCDBF286D2}" type="presParOf" srcId="{88E14F73-3627-4C41-BE19-50D7A3DA7793}" destId="{BDA8551C-D461-414E-836B-A7F72796CFD9}" srcOrd="2" destOrd="0" presId="urn:microsoft.com/office/officeart/2005/8/layout/orgChart1"/>
    <dgm:cxn modelId="{0CE25DF2-821F-DF47-8D56-DCA07BBC2D4F}" type="presParOf" srcId="{0E043F20-A13C-F547-AAD7-97A910162634}" destId="{23A7EDC7-17F6-4644-A62B-23BDBE733E96}" srcOrd="6" destOrd="0" presId="urn:microsoft.com/office/officeart/2005/8/layout/orgChart1"/>
    <dgm:cxn modelId="{95B5C73B-7FDC-104D-93F4-CCC7D7BBBCD5}" type="presParOf" srcId="{0E043F20-A13C-F547-AAD7-97A910162634}" destId="{1F040032-1199-3D4B-A1F4-843370E7C71B}" srcOrd="7" destOrd="0" presId="urn:microsoft.com/office/officeart/2005/8/layout/orgChart1"/>
    <dgm:cxn modelId="{A0CDD1B5-1873-0341-B481-C3C926BAB368}" type="presParOf" srcId="{1F040032-1199-3D4B-A1F4-843370E7C71B}" destId="{4C978D50-B412-E746-9812-70515DB45361}" srcOrd="0" destOrd="0" presId="urn:microsoft.com/office/officeart/2005/8/layout/orgChart1"/>
    <dgm:cxn modelId="{ECFE53F2-97B0-D743-84C3-F5193FEEB175}" type="presParOf" srcId="{4C978D50-B412-E746-9812-70515DB45361}" destId="{65B9FBFB-B2E8-2246-8CB5-D04BE727BA46}" srcOrd="0" destOrd="0" presId="urn:microsoft.com/office/officeart/2005/8/layout/orgChart1"/>
    <dgm:cxn modelId="{D59A913B-E50C-3849-B05E-5E869E570872}" type="presParOf" srcId="{4C978D50-B412-E746-9812-70515DB45361}" destId="{9D79BFC4-BDD3-2E43-91B1-73B94FE3292F}" srcOrd="1" destOrd="0" presId="urn:microsoft.com/office/officeart/2005/8/layout/orgChart1"/>
    <dgm:cxn modelId="{4C61EE72-F5BC-E64E-85FB-535A994CBFE9}" type="presParOf" srcId="{1F040032-1199-3D4B-A1F4-843370E7C71B}" destId="{2F9CF78D-A990-B540-B0C0-341EEAD7CB97}" srcOrd="1" destOrd="0" presId="urn:microsoft.com/office/officeart/2005/8/layout/orgChart1"/>
    <dgm:cxn modelId="{FC8C91BE-B811-7B48-BCE2-247E8633915F}" type="presParOf" srcId="{1F040032-1199-3D4B-A1F4-843370E7C71B}" destId="{771BFED9-CDFD-5D42-820D-34057C9FBECD}" srcOrd="2" destOrd="0" presId="urn:microsoft.com/office/officeart/2005/8/layout/orgChart1"/>
    <dgm:cxn modelId="{29D5368A-E905-C645-8F38-458EE57FE397}" type="presParOf" srcId="{0E043F20-A13C-F547-AAD7-97A910162634}" destId="{00332190-A8C0-7F41-B6EF-B477196DFA56}" srcOrd="8" destOrd="0" presId="urn:microsoft.com/office/officeart/2005/8/layout/orgChart1"/>
    <dgm:cxn modelId="{22A0A741-C32F-3A49-9006-935586D007C8}" type="presParOf" srcId="{0E043F20-A13C-F547-AAD7-97A910162634}" destId="{B044FEA2-C3EE-1C4E-8143-F4B064334D13}" srcOrd="9" destOrd="0" presId="urn:microsoft.com/office/officeart/2005/8/layout/orgChart1"/>
    <dgm:cxn modelId="{43BDABCF-BE7C-A140-9FA3-7CFDBDAF8EAA}" type="presParOf" srcId="{B044FEA2-C3EE-1C4E-8143-F4B064334D13}" destId="{8BB8F150-2670-774A-8654-1635BEA136D8}" srcOrd="0" destOrd="0" presId="urn:microsoft.com/office/officeart/2005/8/layout/orgChart1"/>
    <dgm:cxn modelId="{848E6A26-0268-4D40-BF3E-E294ACFA9D8B}" type="presParOf" srcId="{8BB8F150-2670-774A-8654-1635BEA136D8}" destId="{40163365-DF40-1B43-B781-353D939DD959}" srcOrd="0" destOrd="0" presId="urn:microsoft.com/office/officeart/2005/8/layout/orgChart1"/>
    <dgm:cxn modelId="{73B79225-24BA-1340-BAB9-0F6882715B38}" type="presParOf" srcId="{8BB8F150-2670-774A-8654-1635BEA136D8}" destId="{144CDBF8-FAAE-8647-817C-391FC6B0C1B5}" srcOrd="1" destOrd="0" presId="urn:microsoft.com/office/officeart/2005/8/layout/orgChart1"/>
    <dgm:cxn modelId="{C3B9A2EE-4DDB-C847-BE78-38076D1361A0}" type="presParOf" srcId="{B044FEA2-C3EE-1C4E-8143-F4B064334D13}" destId="{1DD6FB31-FE59-C44D-84CB-34D5458E2450}" srcOrd="1" destOrd="0" presId="urn:microsoft.com/office/officeart/2005/8/layout/orgChart1"/>
    <dgm:cxn modelId="{609989DB-14CF-5646-9950-41108B3EF13F}" type="presParOf" srcId="{B044FEA2-C3EE-1C4E-8143-F4B064334D13}" destId="{71339C79-53A5-4040-9216-585D3CB4B9A1}" srcOrd="2" destOrd="0" presId="urn:microsoft.com/office/officeart/2005/8/layout/orgChart1"/>
    <dgm:cxn modelId="{ACC608DA-4217-C544-9029-89208CD41579}" type="presParOf" srcId="{0F4DA072-9D90-4E49-9BA7-D27E022C1C34}" destId="{23F47AD8-903E-9A4E-8B57-4054EBF48ACE}" srcOrd="2" destOrd="0" presId="urn:microsoft.com/office/officeart/2005/8/layout/orgChart1"/>
    <dgm:cxn modelId="{0443E3C1-ED5A-DE40-AB10-03602A629880}" type="presParOf" srcId="{A57165CE-F067-194C-820D-CDE08C58B86D}" destId="{1DF8E300-091B-8A43-8FDE-0575E5277871}" srcOrd="2" destOrd="0" presId="urn:microsoft.com/office/officeart/2005/8/layout/orgChart1"/>
    <dgm:cxn modelId="{457E3DBA-E563-B343-AE4F-35EC7400B33E}" type="presParOf" srcId="{6687E145-54F9-7140-83B4-7C2C3BA6AECD}" destId="{FAD89DF8-5653-2D44-9645-203DC9761FC0}" srcOrd="2" destOrd="0" presId="urn:microsoft.com/office/officeart/2005/8/layout/orgChart1"/>
    <dgm:cxn modelId="{C5B82DCA-8C09-2B43-AEF7-526CC8163DAA}" type="presParOf" srcId="{6687E145-54F9-7140-83B4-7C2C3BA6AECD}" destId="{740B9746-6E63-CE49-BCE8-A0083C06ED9F}" srcOrd="3" destOrd="0" presId="urn:microsoft.com/office/officeart/2005/8/layout/orgChart1"/>
    <dgm:cxn modelId="{9DD41AFB-BE0F-244F-9E0B-3BF8B1C1C2CD}" type="presParOf" srcId="{740B9746-6E63-CE49-BCE8-A0083C06ED9F}" destId="{2009363A-7576-6E42-805E-6F8E1B782DA4}" srcOrd="0" destOrd="0" presId="urn:microsoft.com/office/officeart/2005/8/layout/orgChart1"/>
    <dgm:cxn modelId="{17DC4C55-F87B-934B-80C0-8DB2D9BF5C50}" type="presParOf" srcId="{2009363A-7576-6E42-805E-6F8E1B782DA4}" destId="{A3C3224B-987E-7B47-8D16-F234356EB896}" srcOrd="0" destOrd="0" presId="urn:microsoft.com/office/officeart/2005/8/layout/orgChart1"/>
    <dgm:cxn modelId="{5AD1D705-8661-9F40-8F02-23D4CC8D2ED0}" type="presParOf" srcId="{2009363A-7576-6E42-805E-6F8E1B782DA4}" destId="{B07A3897-E87D-7549-82AD-081AEBA0EB2E}" srcOrd="1" destOrd="0" presId="urn:microsoft.com/office/officeart/2005/8/layout/orgChart1"/>
    <dgm:cxn modelId="{9C4076DA-405F-4743-AEFA-7052D6DCAEEB}" type="presParOf" srcId="{740B9746-6E63-CE49-BCE8-A0083C06ED9F}" destId="{73F5D9D8-1C6B-A746-88B2-3FFFA3619603}" srcOrd="1" destOrd="0" presId="urn:microsoft.com/office/officeart/2005/8/layout/orgChart1"/>
    <dgm:cxn modelId="{916BE1FB-7835-3C44-B7B4-F163582B4C12}" type="presParOf" srcId="{73F5D9D8-1C6B-A746-88B2-3FFFA3619603}" destId="{60551638-B412-1347-9E40-54783F2C9975}" srcOrd="0" destOrd="0" presId="urn:microsoft.com/office/officeart/2005/8/layout/orgChart1"/>
    <dgm:cxn modelId="{C2BF2F9C-28FD-DD4B-83E7-909C197F0D41}" type="presParOf" srcId="{73F5D9D8-1C6B-A746-88B2-3FFFA3619603}" destId="{4578F303-FF3D-1246-BC5A-6C4D72E46B41}" srcOrd="1" destOrd="0" presId="urn:microsoft.com/office/officeart/2005/8/layout/orgChart1"/>
    <dgm:cxn modelId="{7CA4FF9E-48B5-C74C-88F7-B7C09A0760F4}" type="presParOf" srcId="{4578F303-FF3D-1246-BC5A-6C4D72E46B41}" destId="{24FB399A-7013-304C-BDAB-EF9DB8C3AFC6}" srcOrd="0" destOrd="0" presId="urn:microsoft.com/office/officeart/2005/8/layout/orgChart1"/>
    <dgm:cxn modelId="{D3DCBE65-9D57-5A4B-B6D4-D30D4C79CCC7}" type="presParOf" srcId="{24FB399A-7013-304C-BDAB-EF9DB8C3AFC6}" destId="{52882A9E-5E90-854C-A054-B403A16B53E1}" srcOrd="0" destOrd="0" presId="urn:microsoft.com/office/officeart/2005/8/layout/orgChart1"/>
    <dgm:cxn modelId="{1582A494-1654-5A4E-B082-98D1C82334DB}" type="presParOf" srcId="{24FB399A-7013-304C-BDAB-EF9DB8C3AFC6}" destId="{7E5D87AF-A820-3844-AC27-9D04DFC8DC7C}" srcOrd="1" destOrd="0" presId="urn:microsoft.com/office/officeart/2005/8/layout/orgChart1"/>
    <dgm:cxn modelId="{E6ED613B-E728-D940-9111-7C9DE4E3F676}" type="presParOf" srcId="{4578F303-FF3D-1246-BC5A-6C4D72E46B41}" destId="{DC269BD9-2858-8040-A384-0F6F9ECEAB6D}" srcOrd="1" destOrd="0" presId="urn:microsoft.com/office/officeart/2005/8/layout/orgChart1"/>
    <dgm:cxn modelId="{30CF8D79-B0B3-E74F-9021-78B6E7E08EB0}" type="presParOf" srcId="{DC269BD9-2858-8040-A384-0F6F9ECEAB6D}" destId="{9AE57085-7DAE-114F-91C4-0CE7FF753498}" srcOrd="0" destOrd="0" presId="urn:microsoft.com/office/officeart/2005/8/layout/orgChart1"/>
    <dgm:cxn modelId="{81AB824C-6546-E749-AC91-52C9CCE28E25}" type="presParOf" srcId="{DC269BD9-2858-8040-A384-0F6F9ECEAB6D}" destId="{EFC3BADE-B5A9-F24E-A4FA-6F1266DA2A91}" srcOrd="1" destOrd="0" presId="urn:microsoft.com/office/officeart/2005/8/layout/orgChart1"/>
    <dgm:cxn modelId="{55D2B3DB-0960-DB4E-942E-955C3D1C7ECC}" type="presParOf" srcId="{EFC3BADE-B5A9-F24E-A4FA-6F1266DA2A91}" destId="{0B0859B0-3571-FE4F-AABD-7CC45FFF2183}" srcOrd="0" destOrd="0" presId="urn:microsoft.com/office/officeart/2005/8/layout/orgChart1"/>
    <dgm:cxn modelId="{76E790B2-17B3-4A49-AC59-5F943B9594E5}" type="presParOf" srcId="{0B0859B0-3571-FE4F-AABD-7CC45FFF2183}" destId="{DD602DA6-6D8D-2644-BBE1-BC221CC40B6E}" srcOrd="0" destOrd="0" presId="urn:microsoft.com/office/officeart/2005/8/layout/orgChart1"/>
    <dgm:cxn modelId="{FF82E521-07CC-B74A-897E-ED4149BB5E4B}" type="presParOf" srcId="{0B0859B0-3571-FE4F-AABD-7CC45FFF2183}" destId="{06DB6196-80A8-F24A-B994-4DB85D69C185}" srcOrd="1" destOrd="0" presId="urn:microsoft.com/office/officeart/2005/8/layout/orgChart1"/>
    <dgm:cxn modelId="{2C0A16BB-5D76-704D-BEC7-CA5AF80403D2}" type="presParOf" srcId="{EFC3BADE-B5A9-F24E-A4FA-6F1266DA2A91}" destId="{E170F622-98C7-0B49-A8EF-02956EB05274}" srcOrd="1" destOrd="0" presId="urn:microsoft.com/office/officeart/2005/8/layout/orgChart1"/>
    <dgm:cxn modelId="{43EB54C8-DC18-FB44-9AE8-A399B52ADBFB}" type="presParOf" srcId="{EFC3BADE-B5A9-F24E-A4FA-6F1266DA2A91}" destId="{B84F32A5-7E51-C249-A8E1-4932A78E8316}" srcOrd="2" destOrd="0" presId="urn:microsoft.com/office/officeart/2005/8/layout/orgChart1"/>
    <dgm:cxn modelId="{DA127179-8415-DA44-B492-AA9574359453}" type="presParOf" srcId="{DC269BD9-2858-8040-A384-0F6F9ECEAB6D}" destId="{A4953430-3F17-3548-9878-5CBB3725BCAA}" srcOrd="2" destOrd="0" presId="urn:microsoft.com/office/officeart/2005/8/layout/orgChart1"/>
    <dgm:cxn modelId="{ED85DA69-A0A4-5E43-BC83-1E616D1BDE8C}" type="presParOf" srcId="{DC269BD9-2858-8040-A384-0F6F9ECEAB6D}" destId="{056A1E16-312D-994A-949A-C0A723C8A721}" srcOrd="3" destOrd="0" presId="urn:microsoft.com/office/officeart/2005/8/layout/orgChart1"/>
    <dgm:cxn modelId="{2B6AF37C-A699-0342-B3E7-942EE4A6AD96}" type="presParOf" srcId="{056A1E16-312D-994A-949A-C0A723C8A721}" destId="{FE80D858-8CEA-AC4B-9A77-1D48E091888A}" srcOrd="0" destOrd="0" presId="urn:microsoft.com/office/officeart/2005/8/layout/orgChart1"/>
    <dgm:cxn modelId="{0C1349D8-3FA2-A94D-A520-45E11375977E}" type="presParOf" srcId="{FE80D858-8CEA-AC4B-9A77-1D48E091888A}" destId="{3D39B011-30DC-A84F-B252-6BDF6510C180}" srcOrd="0" destOrd="0" presId="urn:microsoft.com/office/officeart/2005/8/layout/orgChart1"/>
    <dgm:cxn modelId="{3C27889B-C27D-4E48-81C4-6F8CDBF453F2}" type="presParOf" srcId="{FE80D858-8CEA-AC4B-9A77-1D48E091888A}" destId="{7350A6ED-4A28-254F-8C00-E0284778E87D}" srcOrd="1" destOrd="0" presId="urn:microsoft.com/office/officeart/2005/8/layout/orgChart1"/>
    <dgm:cxn modelId="{DA9B64A9-DE3D-5149-A60F-DDB0CC2C0E55}" type="presParOf" srcId="{056A1E16-312D-994A-949A-C0A723C8A721}" destId="{A571BAE2-BF97-BB4E-B535-1F9B858E51C1}" srcOrd="1" destOrd="0" presId="urn:microsoft.com/office/officeart/2005/8/layout/orgChart1"/>
    <dgm:cxn modelId="{EB18514A-2D05-B34E-BCDB-91E53D22435B}" type="presParOf" srcId="{056A1E16-312D-994A-949A-C0A723C8A721}" destId="{600B6404-E694-0B4B-A275-4827F01C5958}" srcOrd="2" destOrd="0" presId="urn:microsoft.com/office/officeart/2005/8/layout/orgChart1"/>
    <dgm:cxn modelId="{5DC9A81E-1363-9C41-90B7-B25FF79542BF}" type="presParOf" srcId="{DC269BD9-2858-8040-A384-0F6F9ECEAB6D}" destId="{DF0A7F07-17DB-5D49-BD8E-1CF5847DBAE6}" srcOrd="4" destOrd="0" presId="urn:microsoft.com/office/officeart/2005/8/layout/orgChart1"/>
    <dgm:cxn modelId="{D15D375B-8E0B-9D4C-B1EF-2A0633F763B2}" type="presParOf" srcId="{DC269BD9-2858-8040-A384-0F6F9ECEAB6D}" destId="{C3C05541-CD3B-6144-A1D7-8EB721352519}" srcOrd="5" destOrd="0" presId="urn:microsoft.com/office/officeart/2005/8/layout/orgChart1"/>
    <dgm:cxn modelId="{50045C53-2D49-CA49-A318-77B483DA5124}" type="presParOf" srcId="{C3C05541-CD3B-6144-A1D7-8EB721352519}" destId="{BF559920-490E-AF42-9236-AA8F6B78D70C}" srcOrd="0" destOrd="0" presId="urn:microsoft.com/office/officeart/2005/8/layout/orgChart1"/>
    <dgm:cxn modelId="{3D5C958A-C6B0-BB4D-88FA-907BFA813571}" type="presParOf" srcId="{BF559920-490E-AF42-9236-AA8F6B78D70C}" destId="{1A93FCD5-253F-CC4A-97C6-634341AC308B}" srcOrd="0" destOrd="0" presId="urn:microsoft.com/office/officeart/2005/8/layout/orgChart1"/>
    <dgm:cxn modelId="{592B9F31-BCD0-1849-A3A1-C540691099DB}" type="presParOf" srcId="{BF559920-490E-AF42-9236-AA8F6B78D70C}" destId="{37B329EB-4697-7C4C-8380-89C93C755A9B}" srcOrd="1" destOrd="0" presId="urn:microsoft.com/office/officeart/2005/8/layout/orgChart1"/>
    <dgm:cxn modelId="{D2C8B9EC-52B5-9042-BAA6-2948BE5ACAE8}" type="presParOf" srcId="{C3C05541-CD3B-6144-A1D7-8EB721352519}" destId="{978321E5-6042-2942-8742-43AEDF5C87F4}" srcOrd="1" destOrd="0" presId="urn:microsoft.com/office/officeart/2005/8/layout/orgChart1"/>
    <dgm:cxn modelId="{61C79E3E-7CAC-8F42-AC93-2A8871E5DA34}" type="presParOf" srcId="{C3C05541-CD3B-6144-A1D7-8EB721352519}" destId="{169939FA-C8B3-D04C-A2D2-568BB3F77A4E}" srcOrd="2" destOrd="0" presId="urn:microsoft.com/office/officeart/2005/8/layout/orgChart1"/>
    <dgm:cxn modelId="{02768AB7-C8F2-354F-AF83-E56CC8D8A6F7}" type="presParOf" srcId="{4578F303-FF3D-1246-BC5A-6C4D72E46B41}" destId="{CEDB6A6E-9172-B24C-9CCE-F0665E888DC4}" srcOrd="2" destOrd="0" presId="urn:microsoft.com/office/officeart/2005/8/layout/orgChart1"/>
    <dgm:cxn modelId="{CBA630D7-17D3-8D42-8B0A-F70E07CE401D}" type="presParOf" srcId="{73F5D9D8-1C6B-A746-88B2-3FFFA3619603}" destId="{71E49870-68E8-DD42-9A24-584974382DBA}" srcOrd="2" destOrd="0" presId="urn:microsoft.com/office/officeart/2005/8/layout/orgChart1"/>
    <dgm:cxn modelId="{BB5F0A9C-9CBC-5C45-9413-ED4EAAA1FC01}" type="presParOf" srcId="{73F5D9D8-1C6B-A746-88B2-3FFFA3619603}" destId="{FD5A4DA4-F200-664D-A1EA-C19F48BD3FC3}" srcOrd="3" destOrd="0" presId="urn:microsoft.com/office/officeart/2005/8/layout/orgChart1"/>
    <dgm:cxn modelId="{0AD17574-A614-0342-9E2F-80F1F97524DF}" type="presParOf" srcId="{FD5A4DA4-F200-664D-A1EA-C19F48BD3FC3}" destId="{A3341206-1E58-3447-BC25-4620431CAA04}" srcOrd="0" destOrd="0" presId="urn:microsoft.com/office/officeart/2005/8/layout/orgChart1"/>
    <dgm:cxn modelId="{C93CABDE-6B81-5249-852C-8CFEFF1D20BA}" type="presParOf" srcId="{A3341206-1E58-3447-BC25-4620431CAA04}" destId="{2CC9391C-2BAB-404F-9453-D9C27763F818}" srcOrd="0" destOrd="0" presId="urn:microsoft.com/office/officeart/2005/8/layout/orgChart1"/>
    <dgm:cxn modelId="{D6496C45-5912-E04C-96C5-4B0F8299D648}" type="presParOf" srcId="{A3341206-1E58-3447-BC25-4620431CAA04}" destId="{CF550DA9-8ED6-1A44-9DCD-93B9A2881923}" srcOrd="1" destOrd="0" presId="urn:microsoft.com/office/officeart/2005/8/layout/orgChart1"/>
    <dgm:cxn modelId="{D2A4C2C5-1D7E-4C48-8A5C-77ABCB5832AF}" type="presParOf" srcId="{FD5A4DA4-F200-664D-A1EA-C19F48BD3FC3}" destId="{487BB95C-4ECB-794A-B8FC-E89743294DE8}" srcOrd="1" destOrd="0" presId="urn:microsoft.com/office/officeart/2005/8/layout/orgChart1"/>
    <dgm:cxn modelId="{728AEFA8-0A5B-DF48-9999-D6541B7D6991}" type="presParOf" srcId="{487BB95C-4ECB-794A-B8FC-E89743294DE8}" destId="{C9FAC336-1D5F-2D40-876A-5FA053920A9E}" srcOrd="0" destOrd="0" presId="urn:microsoft.com/office/officeart/2005/8/layout/orgChart1"/>
    <dgm:cxn modelId="{D1C814DF-9EEB-9C4B-84D7-A2EEA818069D}" type="presParOf" srcId="{487BB95C-4ECB-794A-B8FC-E89743294DE8}" destId="{D2ED5CF5-A0C2-FF4C-88A9-CE3E1214B42E}" srcOrd="1" destOrd="0" presId="urn:microsoft.com/office/officeart/2005/8/layout/orgChart1"/>
    <dgm:cxn modelId="{3A758EC0-7B01-914E-A3E1-0BBA7EE62074}" type="presParOf" srcId="{D2ED5CF5-A0C2-FF4C-88A9-CE3E1214B42E}" destId="{58F3FC03-CC1B-4345-BFFC-9987C880C1F9}" srcOrd="0" destOrd="0" presId="urn:microsoft.com/office/officeart/2005/8/layout/orgChart1"/>
    <dgm:cxn modelId="{7A8A29C4-F7C9-954D-B04C-A0F538F4DE69}" type="presParOf" srcId="{58F3FC03-CC1B-4345-BFFC-9987C880C1F9}" destId="{4451797B-C012-E045-9710-D7861998CD53}" srcOrd="0" destOrd="0" presId="urn:microsoft.com/office/officeart/2005/8/layout/orgChart1"/>
    <dgm:cxn modelId="{A0AEA6AF-23F1-4C46-BAEC-2583EEF58A82}" type="presParOf" srcId="{58F3FC03-CC1B-4345-BFFC-9987C880C1F9}" destId="{08C1AB23-1F4E-7545-97C1-C5B6BEE7076B}" srcOrd="1" destOrd="0" presId="urn:microsoft.com/office/officeart/2005/8/layout/orgChart1"/>
    <dgm:cxn modelId="{68301466-F5F8-E241-8F9F-0A02EC9D9F1F}" type="presParOf" srcId="{D2ED5CF5-A0C2-FF4C-88A9-CE3E1214B42E}" destId="{6CF4159C-DD15-CE48-9410-4211CA8072F9}" srcOrd="1" destOrd="0" presId="urn:microsoft.com/office/officeart/2005/8/layout/orgChart1"/>
    <dgm:cxn modelId="{D512D596-A5B4-3E4D-A96C-48151DA590FB}" type="presParOf" srcId="{D2ED5CF5-A0C2-FF4C-88A9-CE3E1214B42E}" destId="{DF1C562C-DEAA-FD42-8EC3-ED76868E7433}" srcOrd="2" destOrd="0" presId="urn:microsoft.com/office/officeart/2005/8/layout/orgChart1"/>
    <dgm:cxn modelId="{CB55FF8B-AAAC-E249-AE5A-3E7545082623}" type="presParOf" srcId="{487BB95C-4ECB-794A-B8FC-E89743294DE8}" destId="{3A909323-F246-7A41-913D-60203BF2D29C}" srcOrd="2" destOrd="0" presId="urn:microsoft.com/office/officeart/2005/8/layout/orgChart1"/>
    <dgm:cxn modelId="{1ABB005D-0DC7-1943-8AE1-12D0B53D3C11}" type="presParOf" srcId="{487BB95C-4ECB-794A-B8FC-E89743294DE8}" destId="{E1AFCC6A-2A17-954C-B24C-6EE3E1EDA2F6}" srcOrd="3" destOrd="0" presId="urn:microsoft.com/office/officeart/2005/8/layout/orgChart1"/>
    <dgm:cxn modelId="{B14C9B84-8CD4-5840-B589-23C9F4CF97CF}" type="presParOf" srcId="{E1AFCC6A-2A17-954C-B24C-6EE3E1EDA2F6}" destId="{17DA37E0-23C1-3847-B15B-E33161407DEC}" srcOrd="0" destOrd="0" presId="urn:microsoft.com/office/officeart/2005/8/layout/orgChart1"/>
    <dgm:cxn modelId="{5B05F4AA-1186-FE49-B0EE-2C1189973173}" type="presParOf" srcId="{17DA37E0-23C1-3847-B15B-E33161407DEC}" destId="{D3E68604-3CAA-6042-97CA-B2C78DBCBC45}" srcOrd="0" destOrd="0" presId="urn:microsoft.com/office/officeart/2005/8/layout/orgChart1"/>
    <dgm:cxn modelId="{B2CF95BE-8CCD-B843-ACC9-484253D39345}" type="presParOf" srcId="{17DA37E0-23C1-3847-B15B-E33161407DEC}" destId="{A91E5548-215C-294A-9597-6BAB6E7C4493}" srcOrd="1" destOrd="0" presId="urn:microsoft.com/office/officeart/2005/8/layout/orgChart1"/>
    <dgm:cxn modelId="{7C776413-1638-ED4E-9735-CF77D324BF79}" type="presParOf" srcId="{E1AFCC6A-2A17-954C-B24C-6EE3E1EDA2F6}" destId="{D156C20E-6EC7-A044-A240-10BC77CE60AE}" srcOrd="1" destOrd="0" presId="urn:microsoft.com/office/officeart/2005/8/layout/orgChart1"/>
    <dgm:cxn modelId="{9FD683D1-4D7E-D641-8619-FE5644122375}" type="presParOf" srcId="{E1AFCC6A-2A17-954C-B24C-6EE3E1EDA2F6}" destId="{1933C67A-660B-AE46-912A-DAD5EF4A3257}" srcOrd="2" destOrd="0" presId="urn:microsoft.com/office/officeart/2005/8/layout/orgChart1"/>
    <dgm:cxn modelId="{1F500E3B-AD7B-7E43-893F-99D7F6402AE8}" type="presParOf" srcId="{487BB95C-4ECB-794A-B8FC-E89743294DE8}" destId="{DA216AF5-2F66-6549-A6B2-2C4E65C9552C}" srcOrd="4" destOrd="0" presId="urn:microsoft.com/office/officeart/2005/8/layout/orgChart1"/>
    <dgm:cxn modelId="{E55F0B6B-C2C2-124D-ACAF-953C78BDFB9A}" type="presParOf" srcId="{487BB95C-4ECB-794A-B8FC-E89743294DE8}" destId="{9FCA21EB-F639-C74E-8101-7F39172908EA}" srcOrd="5" destOrd="0" presId="urn:microsoft.com/office/officeart/2005/8/layout/orgChart1"/>
    <dgm:cxn modelId="{07348C27-4902-F746-ACCC-FC0A1D6F5015}" type="presParOf" srcId="{9FCA21EB-F639-C74E-8101-7F39172908EA}" destId="{0E8A1981-816D-9C44-B36D-1C8AC8923169}" srcOrd="0" destOrd="0" presId="urn:microsoft.com/office/officeart/2005/8/layout/orgChart1"/>
    <dgm:cxn modelId="{0E05666C-B8E1-B044-B723-BF0522C6E2ED}" type="presParOf" srcId="{0E8A1981-816D-9C44-B36D-1C8AC8923169}" destId="{D659C563-30D4-F045-906C-84183AF69448}" srcOrd="0" destOrd="0" presId="urn:microsoft.com/office/officeart/2005/8/layout/orgChart1"/>
    <dgm:cxn modelId="{A72944E1-8A07-684C-A25C-05AD0F2611E8}" type="presParOf" srcId="{0E8A1981-816D-9C44-B36D-1C8AC8923169}" destId="{8198A3BA-77AC-C84E-9921-E0B6BD86FC2E}" srcOrd="1" destOrd="0" presId="urn:microsoft.com/office/officeart/2005/8/layout/orgChart1"/>
    <dgm:cxn modelId="{877AE558-CB64-9D41-A21E-DC9DC07B396C}" type="presParOf" srcId="{9FCA21EB-F639-C74E-8101-7F39172908EA}" destId="{95F35428-A57A-394A-B85B-8936CD07A2D2}" srcOrd="1" destOrd="0" presId="urn:microsoft.com/office/officeart/2005/8/layout/orgChart1"/>
    <dgm:cxn modelId="{05B578F0-F083-6F4F-8B8B-0421C6DD94C3}" type="presParOf" srcId="{9FCA21EB-F639-C74E-8101-7F39172908EA}" destId="{FD298DB6-0AAF-2645-BFCE-2BDAEA576E23}" srcOrd="2" destOrd="0" presId="urn:microsoft.com/office/officeart/2005/8/layout/orgChart1"/>
    <dgm:cxn modelId="{973D64B3-ECDE-414B-B337-C2FBBB13A9AB}" type="presParOf" srcId="{487BB95C-4ECB-794A-B8FC-E89743294DE8}" destId="{ED84B2E2-203F-9446-AC9A-B82CA42887EA}" srcOrd="6" destOrd="0" presId="urn:microsoft.com/office/officeart/2005/8/layout/orgChart1"/>
    <dgm:cxn modelId="{C335C42D-D2BF-084E-90AD-8377CC149E3C}" type="presParOf" srcId="{487BB95C-4ECB-794A-B8FC-E89743294DE8}" destId="{C20EAAE6-0AF8-1F4E-8425-AE690E487557}" srcOrd="7" destOrd="0" presId="urn:microsoft.com/office/officeart/2005/8/layout/orgChart1"/>
    <dgm:cxn modelId="{A1379E46-E4D6-0241-8517-EAAD8C43B5C5}" type="presParOf" srcId="{C20EAAE6-0AF8-1F4E-8425-AE690E487557}" destId="{7CB87BEA-93D7-BD47-A46A-0191523BB2DF}" srcOrd="0" destOrd="0" presId="urn:microsoft.com/office/officeart/2005/8/layout/orgChart1"/>
    <dgm:cxn modelId="{69DCD7E9-F934-DE41-BEE0-B0EB7AA2FE86}" type="presParOf" srcId="{7CB87BEA-93D7-BD47-A46A-0191523BB2DF}" destId="{EB2875F7-4743-CB49-A9C6-E30C45ED49F3}" srcOrd="0" destOrd="0" presId="urn:microsoft.com/office/officeart/2005/8/layout/orgChart1"/>
    <dgm:cxn modelId="{D6F4F57C-2178-884F-BF8E-D043774EEC32}" type="presParOf" srcId="{7CB87BEA-93D7-BD47-A46A-0191523BB2DF}" destId="{54D2346C-5ECF-AA4E-8E91-B7889CBD7C03}" srcOrd="1" destOrd="0" presId="urn:microsoft.com/office/officeart/2005/8/layout/orgChart1"/>
    <dgm:cxn modelId="{47CC9195-8657-E74B-B6FF-16FD353BA8ED}" type="presParOf" srcId="{C20EAAE6-0AF8-1F4E-8425-AE690E487557}" destId="{895582A7-33F0-3444-95B8-5E75260D4EBA}" srcOrd="1" destOrd="0" presId="urn:microsoft.com/office/officeart/2005/8/layout/orgChart1"/>
    <dgm:cxn modelId="{27ADB801-A699-0647-BC45-2BEB2081B236}" type="presParOf" srcId="{C20EAAE6-0AF8-1F4E-8425-AE690E487557}" destId="{390F85C2-E38E-6942-8071-DF8EC8EF2B1F}" srcOrd="2" destOrd="0" presId="urn:microsoft.com/office/officeart/2005/8/layout/orgChart1"/>
    <dgm:cxn modelId="{B98172A9-6377-3440-A736-9A3DA388827D}" type="presParOf" srcId="{FD5A4DA4-F200-664D-A1EA-C19F48BD3FC3}" destId="{2DDB8C0F-BB96-6B4D-B03A-4EC9A8696641}" srcOrd="2" destOrd="0" presId="urn:microsoft.com/office/officeart/2005/8/layout/orgChart1"/>
    <dgm:cxn modelId="{3C5D0E26-B138-DA4A-9FAF-372D7ADFAADF}" type="presParOf" srcId="{740B9746-6E63-CE49-BCE8-A0083C06ED9F}" destId="{1C6BB4B1-1E9A-1E42-B666-B7841AC66AB0}" srcOrd="2" destOrd="0" presId="urn:microsoft.com/office/officeart/2005/8/layout/orgChart1"/>
    <dgm:cxn modelId="{21C4DEFE-5D9D-4B47-AB13-1BB03E98896B}" type="presParOf" srcId="{6687E145-54F9-7140-83B4-7C2C3BA6AECD}" destId="{27C67937-9D91-7C40-AC8C-A03B07C2D960}" srcOrd="4" destOrd="0" presId="urn:microsoft.com/office/officeart/2005/8/layout/orgChart1"/>
    <dgm:cxn modelId="{08D9C6C0-2A83-0140-8470-B0964C055444}" type="presParOf" srcId="{6687E145-54F9-7140-83B4-7C2C3BA6AECD}" destId="{0D3B81CB-18E5-0140-8AA8-A035280CE89F}" srcOrd="5" destOrd="0" presId="urn:microsoft.com/office/officeart/2005/8/layout/orgChart1"/>
    <dgm:cxn modelId="{06BEE1D4-F613-B742-B7F8-349531F501A9}" type="presParOf" srcId="{0D3B81CB-18E5-0140-8AA8-A035280CE89F}" destId="{92B24C93-2B9E-404D-AB33-EF40D636137B}" srcOrd="0" destOrd="0" presId="urn:microsoft.com/office/officeart/2005/8/layout/orgChart1"/>
    <dgm:cxn modelId="{7EAA6A51-B55E-1E4B-9ABE-E50002C9D3B7}" type="presParOf" srcId="{92B24C93-2B9E-404D-AB33-EF40D636137B}" destId="{E7292A17-5DBF-B643-BF13-7B1BEF5B2D3C}" srcOrd="0" destOrd="0" presId="urn:microsoft.com/office/officeart/2005/8/layout/orgChart1"/>
    <dgm:cxn modelId="{DE408DC6-B0EE-CE4B-B258-D85AB303648C}" type="presParOf" srcId="{92B24C93-2B9E-404D-AB33-EF40D636137B}" destId="{0BE04B6F-CE36-6643-A980-98D6D1CA4ED1}" srcOrd="1" destOrd="0" presId="urn:microsoft.com/office/officeart/2005/8/layout/orgChart1"/>
    <dgm:cxn modelId="{9BD40755-9C59-A84E-97FE-9D845FF098A3}" type="presParOf" srcId="{0D3B81CB-18E5-0140-8AA8-A035280CE89F}" destId="{EB8A27FA-A7EF-7D43-9944-9897F444E046}" srcOrd="1" destOrd="0" presId="urn:microsoft.com/office/officeart/2005/8/layout/orgChart1"/>
    <dgm:cxn modelId="{DBDF72EA-63E9-DC4B-8FA3-CF4BBFAD63E9}" type="presParOf" srcId="{EB8A27FA-A7EF-7D43-9944-9897F444E046}" destId="{8666E1BC-CCAC-5E47-964E-307586B536CC}" srcOrd="0" destOrd="0" presId="urn:microsoft.com/office/officeart/2005/8/layout/orgChart1"/>
    <dgm:cxn modelId="{DD77EB2F-D998-854D-958F-8795626AFBD8}" type="presParOf" srcId="{EB8A27FA-A7EF-7D43-9944-9897F444E046}" destId="{A76FE874-521F-F643-80D9-90FCAEE952A8}" srcOrd="1" destOrd="0" presId="urn:microsoft.com/office/officeart/2005/8/layout/orgChart1"/>
    <dgm:cxn modelId="{16C3F81A-7AFE-4549-8514-3D58825813D3}" type="presParOf" srcId="{A76FE874-521F-F643-80D9-90FCAEE952A8}" destId="{60D55F4A-CADA-2D4E-9624-4D3E0C298A0E}" srcOrd="0" destOrd="0" presId="urn:microsoft.com/office/officeart/2005/8/layout/orgChart1"/>
    <dgm:cxn modelId="{D413E015-AA0C-624F-8A14-D8504867D7B6}" type="presParOf" srcId="{60D55F4A-CADA-2D4E-9624-4D3E0C298A0E}" destId="{57F108F5-7BEF-5946-BB73-E666A4F6DFE0}" srcOrd="0" destOrd="0" presId="urn:microsoft.com/office/officeart/2005/8/layout/orgChart1"/>
    <dgm:cxn modelId="{8BECAED1-B8D4-B145-B2FE-05920903B8C4}" type="presParOf" srcId="{60D55F4A-CADA-2D4E-9624-4D3E0C298A0E}" destId="{3EA7A85F-56E5-7942-9500-E98A7229A0AE}" srcOrd="1" destOrd="0" presId="urn:microsoft.com/office/officeart/2005/8/layout/orgChart1"/>
    <dgm:cxn modelId="{7BE540DE-1622-354A-9C1E-8AC021A95281}" type="presParOf" srcId="{A76FE874-521F-F643-80D9-90FCAEE952A8}" destId="{A15E12BC-85E3-7048-9725-4D8C969C225B}" srcOrd="1" destOrd="0" presId="urn:microsoft.com/office/officeart/2005/8/layout/orgChart1"/>
    <dgm:cxn modelId="{7E172EFE-3E4D-264B-9785-A916531B70AC}" type="presParOf" srcId="{A76FE874-521F-F643-80D9-90FCAEE952A8}" destId="{E66B3822-35F2-A648-AF43-612523A65554}" srcOrd="2" destOrd="0" presId="urn:microsoft.com/office/officeart/2005/8/layout/orgChart1"/>
    <dgm:cxn modelId="{B6E24C62-E9B2-BF4E-8C77-48AC10B2416A}" type="presParOf" srcId="{EB8A27FA-A7EF-7D43-9944-9897F444E046}" destId="{A387A0C9-FB96-5E49-805A-CA9F99BAAE90}" srcOrd="2" destOrd="0" presId="urn:microsoft.com/office/officeart/2005/8/layout/orgChart1"/>
    <dgm:cxn modelId="{AB17EBFE-D4DA-5946-B7D0-F692CBE131F0}" type="presParOf" srcId="{EB8A27FA-A7EF-7D43-9944-9897F444E046}" destId="{90023D45-EDBE-7541-B856-46AFDD82C663}" srcOrd="3" destOrd="0" presId="urn:microsoft.com/office/officeart/2005/8/layout/orgChart1"/>
    <dgm:cxn modelId="{29A72C1C-21A6-FE44-AE4C-D237E7B50AB0}" type="presParOf" srcId="{90023D45-EDBE-7541-B856-46AFDD82C663}" destId="{CBC249C8-DD38-3E45-9CC7-DBFB9AAD1A07}" srcOrd="0" destOrd="0" presId="urn:microsoft.com/office/officeart/2005/8/layout/orgChart1"/>
    <dgm:cxn modelId="{6142B62B-1F58-0F4C-812F-C5780DE4A742}" type="presParOf" srcId="{CBC249C8-DD38-3E45-9CC7-DBFB9AAD1A07}" destId="{59C40F15-BB56-DF45-8B08-89A71E621721}" srcOrd="0" destOrd="0" presId="urn:microsoft.com/office/officeart/2005/8/layout/orgChart1"/>
    <dgm:cxn modelId="{2853FFE8-1477-E44C-91EA-0C14AAF9EC13}" type="presParOf" srcId="{CBC249C8-DD38-3E45-9CC7-DBFB9AAD1A07}" destId="{CB0C4DBF-677D-C74C-ABBF-986C3E443092}" srcOrd="1" destOrd="0" presId="urn:microsoft.com/office/officeart/2005/8/layout/orgChart1"/>
    <dgm:cxn modelId="{97E6B034-35EF-6746-84DA-2359CC630538}" type="presParOf" srcId="{90023D45-EDBE-7541-B856-46AFDD82C663}" destId="{CC844F94-D9FB-A34F-9FC8-DBB211AD9CC9}" srcOrd="1" destOrd="0" presId="urn:microsoft.com/office/officeart/2005/8/layout/orgChart1"/>
    <dgm:cxn modelId="{1BDF65E8-262A-5840-8435-3B165CE1D7DF}" type="presParOf" srcId="{90023D45-EDBE-7541-B856-46AFDD82C663}" destId="{FC9B6035-B0F6-EE4C-B6CF-5B57CFAEDF3A}" srcOrd="2" destOrd="0" presId="urn:microsoft.com/office/officeart/2005/8/layout/orgChart1"/>
    <dgm:cxn modelId="{C73B25DF-88A2-E949-9D1B-663D7D2D6FD6}" type="presParOf" srcId="{EB8A27FA-A7EF-7D43-9944-9897F444E046}" destId="{C483293A-1F99-D24E-9556-125CBBA99E12}" srcOrd="4" destOrd="0" presId="urn:microsoft.com/office/officeart/2005/8/layout/orgChart1"/>
    <dgm:cxn modelId="{1AE75C90-DC97-2543-851F-3E0EDDD3DBD5}" type="presParOf" srcId="{EB8A27FA-A7EF-7D43-9944-9897F444E046}" destId="{4D1109F3-DD3D-564B-AFC9-3185F14DE2E2}" srcOrd="5" destOrd="0" presId="urn:microsoft.com/office/officeart/2005/8/layout/orgChart1"/>
    <dgm:cxn modelId="{0AB3D5D4-A8D8-EE4B-B36F-56F6251C9F79}" type="presParOf" srcId="{4D1109F3-DD3D-564B-AFC9-3185F14DE2E2}" destId="{118721B6-FCBE-324D-9E6C-4F7921775E52}" srcOrd="0" destOrd="0" presId="urn:microsoft.com/office/officeart/2005/8/layout/orgChart1"/>
    <dgm:cxn modelId="{EA266F3E-1A97-A646-AFE8-3CB22A4C8E78}" type="presParOf" srcId="{118721B6-FCBE-324D-9E6C-4F7921775E52}" destId="{838B0D44-DBC7-EC4A-814F-CC50B80DF475}" srcOrd="0" destOrd="0" presId="urn:microsoft.com/office/officeart/2005/8/layout/orgChart1"/>
    <dgm:cxn modelId="{E978BCB1-5BF9-5347-B365-569E9B1221DA}" type="presParOf" srcId="{118721B6-FCBE-324D-9E6C-4F7921775E52}" destId="{AC653997-AD03-9943-9928-1B016C61B9A9}" srcOrd="1" destOrd="0" presId="urn:microsoft.com/office/officeart/2005/8/layout/orgChart1"/>
    <dgm:cxn modelId="{2E194A39-F7CB-5045-A9A3-E788680E6495}" type="presParOf" srcId="{4D1109F3-DD3D-564B-AFC9-3185F14DE2E2}" destId="{CD5314AB-0D47-984A-8B79-B64DABB137E6}" srcOrd="1" destOrd="0" presId="urn:microsoft.com/office/officeart/2005/8/layout/orgChart1"/>
    <dgm:cxn modelId="{008EB113-5F82-6042-8EAD-968FB75BD619}" type="presParOf" srcId="{4D1109F3-DD3D-564B-AFC9-3185F14DE2E2}" destId="{DEC20267-5ADE-BC42-AE98-8052AAB57FDC}" srcOrd="2" destOrd="0" presId="urn:microsoft.com/office/officeart/2005/8/layout/orgChart1"/>
    <dgm:cxn modelId="{9B4F0700-22E1-2245-A34F-1FC7BC1B7CA7}" type="presParOf" srcId="{EB8A27FA-A7EF-7D43-9944-9897F444E046}" destId="{0025D44B-08F4-374C-956A-D981F7D3F283}" srcOrd="6" destOrd="0" presId="urn:microsoft.com/office/officeart/2005/8/layout/orgChart1"/>
    <dgm:cxn modelId="{E5E4C65E-D41D-814F-94A0-7E4B1755D443}" type="presParOf" srcId="{EB8A27FA-A7EF-7D43-9944-9897F444E046}" destId="{98DE861B-04BD-294A-A07B-8A3C3788A9BB}" srcOrd="7" destOrd="0" presId="urn:microsoft.com/office/officeart/2005/8/layout/orgChart1"/>
    <dgm:cxn modelId="{B555D244-7724-B24E-8945-BE6EC29C976A}" type="presParOf" srcId="{98DE861B-04BD-294A-A07B-8A3C3788A9BB}" destId="{D5D585AD-9BE7-8C4D-BA4F-771953EE61D4}" srcOrd="0" destOrd="0" presId="urn:microsoft.com/office/officeart/2005/8/layout/orgChart1"/>
    <dgm:cxn modelId="{A6035FD3-94D2-7C46-B5B1-08CAB4721DC1}" type="presParOf" srcId="{D5D585AD-9BE7-8C4D-BA4F-771953EE61D4}" destId="{4F159832-8CA0-FB4B-BFB8-3E6211A1EA5C}" srcOrd="0" destOrd="0" presId="urn:microsoft.com/office/officeart/2005/8/layout/orgChart1"/>
    <dgm:cxn modelId="{B487E320-13FE-3842-A728-928BAC2438F0}" type="presParOf" srcId="{D5D585AD-9BE7-8C4D-BA4F-771953EE61D4}" destId="{64CFB6A6-AF7C-E647-B934-AC50864F927D}" srcOrd="1" destOrd="0" presId="urn:microsoft.com/office/officeart/2005/8/layout/orgChart1"/>
    <dgm:cxn modelId="{5D858EDB-F40D-B24E-BCEA-B9CBAC36BF30}" type="presParOf" srcId="{98DE861B-04BD-294A-A07B-8A3C3788A9BB}" destId="{FAD5CEBB-9442-A748-9C6C-B1946ED0E83E}" srcOrd="1" destOrd="0" presId="urn:microsoft.com/office/officeart/2005/8/layout/orgChart1"/>
    <dgm:cxn modelId="{AE15D6C0-0AD5-7249-8BF4-C5E2B8FBEEE0}" type="presParOf" srcId="{98DE861B-04BD-294A-A07B-8A3C3788A9BB}" destId="{FDB66C73-E2F6-1F4E-8E0F-E5EE518065C8}" srcOrd="2" destOrd="0" presId="urn:microsoft.com/office/officeart/2005/8/layout/orgChart1"/>
    <dgm:cxn modelId="{C56EFDE6-63FC-9243-8A75-8E445F539DFC}" type="presParOf" srcId="{EB8A27FA-A7EF-7D43-9944-9897F444E046}" destId="{43A7C1E7-6DFC-3344-8F05-A79FFC7C035A}" srcOrd="8" destOrd="0" presId="urn:microsoft.com/office/officeart/2005/8/layout/orgChart1"/>
    <dgm:cxn modelId="{F87EE1E5-CA09-3747-8C40-A8B5EB52CF9D}" type="presParOf" srcId="{EB8A27FA-A7EF-7D43-9944-9897F444E046}" destId="{63D62BCC-04ED-7042-9849-AC0933C32F57}" srcOrd="9" destOrd="0" presId="urn:microsoft.com/office/officeart/2005/8/layout/orgChart1"/>
    <dgm:cxn modelId="{7C4799B8-7944-1F40-BB0B-97A9696BF85A}" type="presParOf" srcId="{63D62BCC-04ED-7042-9849-AC0933C32F57}" destId="{13CD84B0-1706-554D-8111-601BC8A046D6}" srcOrd="0" destOrd="0" presId="urn:microsoft.com/office/officeart/2005/8/layout/orgChart1"/>
    <dgm:cxn modelId="{8B2256C7-76DE-C748-AEBE-B379AE52EB3B}" type="presParOf" srcId="{13CD84B0-1706-554D-8111-601BC8A046D6}" destId="{C1BC3776-B4F4-D740-BAAA-1D3A39C38C61}" srcOrd="0" destOrd="0" presId="urn:microsoft.com/office/officeart/2005/8/layout/orgChart1"/>
    <dgm:cxn modelId="{FC0CE27B-83FB-1443-B786-0039664BE7FD}" type="presParOf" srcId="{13CD84B0-1706-554D-8111-601BC8A046D6}" destId="{698930ED-0A7C-2A48-B9B3-7C3D4DECA34A}" srcOrd="1" destOrd="0" presId="urn:microsoft.com/office/officeart/2005/8/layout/orgChart1"/>
    <dgm:cxn modelId="{EF339B83-E731-F642-8BA6-6F36282E92BE}" type="presParOf" srcId="{63D62BCC-04ED-7042-9849-AC0933C32F57}" destId="{DF399CAA-2DB1-1D44-8371-4D8AAC66A99E}" srcOrd="1" destOrd="0" presId="urn:microsoft.com/office/officeart/2005/8/layout/orgChart1"/>
    <dgm:cxn modelId="{7E450208-F962-CB4C-B3F7-1DE70EA92B6E}" type="presParOf" srcId="{63D62BCC-04ED-7042-9849-AC0933C32F57}" destId="{4C532102-A9E4-434F-B5EA-874105636291}" srcOrd="2" destOrd="0" presId="urn:microsoft.com/office/officeart/2005/8/layout/orgChart1"/>
    <dgm:cxn modelId="{BEE6301A-22AD-7F42-92CF-6F07A14E8100}" type="presParOf" srcId="{0D3B81CB-18E5-0140-8AA8-A035280CE89F}" destId="{2BBAE66B-7C20-7D4C-997B-E8F4E9BD53D9}" srcOrd="2" destOrd="0" presId="urn:microsoft.com/office/officeart/2005/8/layout/orgChart1"/>
    <dgm:cxn modelId="{8EE01043-9FA4-1446-A90D-89DE85830836}" type="presParOf" srcId="{8EB6D4A3-6D0C-C043-882D-EBC4FB9FFFC0}" destId="{42A16554-8100-DB45-8FED-EBCCC2857F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6F6F7-947C-6045-8138-A6B8E222B0B0}">
      <dsp:nvSpPr>
        <dsp:cNvPr id="0" name=""/>
        <dsp:cNvSpPr/>
      </dsp:nvSpPr>
      <dsp:spPr>
        <a:xfrm>
          <a:off x="176060" y="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Features &amp; target</a:t>
          </a:r>
        </a:p>
      </dsp:txBody>
      <dsp:txXfrm>
        <a:off x="215737" y="39677"/>
        <a:ext cx="2359046" cy="1275312"/>
      </dsp:txXfrm>
    </dsp:sp>
    <dsp:sp modelId="{A52D240F-6D65-1647-9A27-08D45C7BC3B1}">
      <dsp:nvSpPr>
        <dsp:cNvPr id="0" name=""/>
        <dsp:cNvSpPr/>
      </dsp:nvSpPr>
      <dsp:spPr>
        <a:xfrm rot="5400000">
          <a:off x="1141260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 rot="-5400000">
        <a:off x="1212380" y="1439333"/>
        <a:ext cx="365760" cy="355600"/>
      </dsp:txXfrm>
    </dsp:sp>
    <dsp:sp modelId="{6F534C4B-9995-084E-A27C-7DF35143572D}">
      <dsp:nvSpPr>
        <dsp:cNvPr id="0" name=""/>
        <dsp:cNvSpPr/>
      </dsp:nvSpPr>
      <dsp:spPr>
        <a:xfrm>
          <a:off x="176060" y="2032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Supervised learning</a:t>
          </a:r>
        </a:p>
      </dsp:txBody>
      <dsp:txXfrm>
        <a:off x="215737" y="2071677"/>
        <a:ext cx="2359046" cy="1275312"/>
      </dsp:txXfrm>
    </dsp:sp>
    <dsp:sp modelId="{9ACBA5B8-D86A-124A-8CAC-3475929E14E5}">
      <dsp:nvSpPr>
        <dsp:cNvPr id="0" name=""/>
        <dsp:cNvSpPr/>
      </dsp:nvSpPr>
      <dsp:spPr>
        <a:xfrm rot="5400000">
          <a:off x="1141260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49225"/>
                <a:satOff val="-5981"/>
                <a:lumOff val="23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49225"/>
                <a:satOff val="-5981"/>
                <a:lumOff val="23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49225"/>
                <a:satOff val="-5981"/>
                <a:lumOff val="23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 rot="-5400000">
        <a:off x="1212380" y="3471333"/>
        <a:ext cx="365760" cy="355600"/>
      </dsp:txXfrm>
    </dsp:sp>
    <dsp:sp modelId="{88C04777-A78B-8445-A756-4C5E50C81D16}">
      <dsp:nvSpPr>
        <dsp:cNvPr id="0" name=""/>
        <dsp:cNvSpPr/>
      </dsp:nvSpPr>
      <dsp:spPr>
        <a:xfrm>
          <a:off x="176060" y="4064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Mapping</a:t>
          </a:r>
        </a:p>
      </dsp:txBody>
      <dsp:txXfrm>
        <a:off x="215737" y="4103677"/>
        <a:ext cx="2359046" cy="1275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6F6F7-947C-6045-8138-A6B8E222B0B0}">
      <dsp:nvSpPr>
        <dsp:cNvPr id="0" name=""/>
        <dsp:cNvSpPr/>
      </dsp:nvSpPr>
      <dsp:spPr>
        <a:xfrm>
          <a:off x="176060" y="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Features</a:t>
          </a:r>
        </a:p>
      </dsp:txBody>
      <dsp:txXfrm>
        <a:off x="215737" y="39677"/>
        <a:ext cx="2359046" cy="1275312"/>
      </dsp:txXfrm>
    </dsp:sp>
    <dsp:sp modelId="{A52D240F-6D65-1647-9A27-08D45C7BC3B1}">
      <dsp:nvSpPr>
        <dsp:cNvPr id="0" name=""/>
        <dsp:cNvSpPr/>
      </dsp:nvSpPr>
      <dsp:spPr>
        <a:xfrm rot="5400000">
          <a:off x="1141260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 rot="-5400000">
        <a:off x="1212380" y="1439333"/>
        <a:ext cx="365760" cy="355600"/>
      </dsp:txXfrm>
    </dsp:sp>
    <dsp:sp modelId="{6F534C4B-9995-084E-A27C-7DF35143572D}">
      <dsp:nvSpPr>
        <dsp:cNvPr id="0" name=""/>
        <dsp:cNvSpPr/>
      </dsp:nvSpPr>
      <dsp:spPr>
        <a:xfrm>
          <a:off x="176060" y="2032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Unsupervised learning</a:t>
          </a:r>
        </a:p>
      </dsp:txBody>
      <dsp:txXfrm>
        <a:off x="215737" y="2071677"/>
        <a:ext cx="2359046" cy="1275312"/>
      </dsp:txXfrm>
    </dsp:sp>
    <dsp:sp modelId="{9ACBA5B8-D86A-124A-8CAC-3475929E14E5}">
      <dsp:nvSpPr>
        <dsp:cNvPr id="0" name=""/>
        <dsp:cNvSpPr/>
      </dsp:nvSpPr>
      <dsp:spPr>
        <a:xfrm rot="5400000">
          <a:off x="1141260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81452"/>
                <a:satOff val="2416"/>
                <a:lumOff val="242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81452"/>
                <a:satOff val="2416"/>
                <a:lumOff val="242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81452"/>
                <a:satOff val="2416"/>
                <a:lumOff val="242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 rot="-5400000">
        <a:off x="1212380" y="3471333"/>
        <a:ext cx="365760" cy="355600"/>
      </dsp:txXfrm>
    </dsp:sp>
    <dsp:sp modelId="{88C04777-A78B-8445-A756-4C5E50C81D16}">
      <dsp:nvSpPr>
        <dsp:cNvPr id="0" name=""/>
        <dsp:cNvSpPr/>
      </dsp:nvSpPr>
      <dsp:spPr>
        <a:xfrm>
          <a:off x="176060" y="4064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Groups</a:t>
          </a:r>
        </a:p>
      </dsp:txBody>
      <dsp:txXfrm>
        <a:off x="215737" y="4103677"/>
        <a:ext cx="2359046" cy="1275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6F6F7-947C-6045-8138-A6B8E222B0B0}">
      <dsp:nvSpPr>
        <dsp:cNvPr id="0" name=""/>
        <dsp:cNvSpPr/>
      </dsp:nvSpPr>
      <dsp:spPr>
        <a:xfrm>
          <a:off x="176060" y="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States &amp; actions</a:t>
          </a:r>
        </a:p>
      </dsp:txBody>
      <dsp:txXfrm>
        <a:off x="215737" y="39677"/>
        <a:ext cx="2359046" cy="1275312"/>
      </dsp:txXfrm>
    </dsp:sp>
    <dsp:sp modelId="{A52D240F-6D65-1647-9A27-08D45C7BC3B1}">
      <dsp:nvSpPr>
        <dsp:cNvPr id="0" name=""/>
        <dsp:cNvSpPr/>
      </dsp:nvSpPr>
      <dsp:spPr>
        <a:xfrm rot="5400000">
          <a:off x="1141260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 rot="-5400000">
        <a:off x="1212380" y="1439333"/>
        <a:ext cx="365760" cy="355600"/>
      </dsp:txXfrm>
    </dsp:sp>
    <dsp:sp modelId="{6F534C4B-9995-084E-A27C-7DF35143572D}">
      <dsp:nvSpPr>
        <dsp:cNvPr id="0" name=""/>
        <dsp:cNvSpPr/>
      </dsp:nvSpPr>
      <dsp:spPr>
        <a:xfrm>
          <a:off x="176060" y="2032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160640"/>
                <a:satOff val="-6455"/>
                <a:lumOff val="138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160640"/>
                <a:satOff val="-6455"/>
                <a:lumOff val="138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160640"/>
                <a:satOff val="-6455"/>
                <a:lumOff val="138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Reinforcement learning</a:t>
          </a:r>
        </a:p>
      </dsp:txBody>
      <dsp:txXfrm>
        <a:off x="215737" y="2071677"/>
        <a:ext cx="2359046" cy="1275312"/>
      </dsp:txXfrm>
    </dsp:sp>
    <dsp:sp modelId="{9ACBA5B8-D86A-124A-8CAC-3475929E14E5}">
      <dsp:nvSpPr>
        <dsp:cNvPr id="0" name=""/>
        <dsp:cNvSpPr/>
      </dsp:nvSpPr>
      <dsp:spPr>
        <a:xfrm rot="5400000">
          <a:off x="1141260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21387"/>
                <a:satOff val="-12653"/>
                <a:lumOff val="251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21387"/>
                <a:satOff val="-12653"/>
                <a:lumOff val="251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21387"/>
                <a:satOff val="-12653"/>
                <a:lumOff val="251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 rot="-5400000">
        <a:off x="1212380" y="3471333"/>
        <a:ext cx="365760" cy="355600"/>
      </dsp:txXfrm>
    </dsp:sp>
    <dsp:sp modelId="{88C04777-A78B-8445-A756-4C5E50C81D16}">
      <dsp:nvSpPr>
        <dsp:cNvPr id="0" name=""/>
        <dsp:cNvSpPr/>
      </dsp:nvSpPr>
      <dsp:spPr>
        <a:xfrm>
          <a:off x="176060" y="4064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321280"/>
                <a:satOff val="-12909"/>
                <a:lumOff val="27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1280"/>
                <a:satOff val="-12909"/>
                <a:lumOff val="27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1280"/>
                <a:satOff val="-12909"/>
                <a:lumOff val="27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Action</a:t>
          </a:r>
        </a:p>
      </dsp:txBody>
      <dsp:txXfrm>
        <a:off x="215737" y="4103677"/>
        <a:ext cx="2359046" cy="1275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7C1E7-6DFC-3344-8F05-A79FFC7C035A}">
      <dsp:nvSpPr>
        <dsp:cNvPr id="0" name=""/>
        <dsp:cNvSpPr/>
      </dsp:nvSpPr>
      <dsp:spPr>
        <a:xfrm>
          <a:off x="8468571" y="1519674"/>
          <a:ext cx="187802" cy="4131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1654"/>
              </a:lnTo>
              <a:lnTo>
                <a:pt x="187802" y="413165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5D44B-08F4-374C-956A-D981F7D3F283}">
      <dsp:nvSpPr>
        <dsp:cNvPr id="0" name=""/>
        <dsp:cNvSpPr/>
      </dsp:nvSpPr>
      <dsp:spPr>
        <a:xfrm>
          <a:off x="8468571" y="1519674"/>
          <a:ext cx="187802" cy="324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2722"/>
              </a:lnTo>
              <a:lnTo>
                <a:pt x="187802" y="32427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3293A-1F99-D24E-9556-125CBBA99E12}">
      <dsp:nvSpPr>
        <dsp:cNvPr id="0" name=""/>
        <dsp:cNvSpPr/>
      </dsp:nvSpPr>
      <dsp:spPr>
        <a:xfrm>
          <a:off x="8468571" y="1519674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7A0C9-FB96-5E49-805A-CA9F99BAAE90}">
      <dsp:nvSpPr>
        <dsp:cNvPr id="0" name=""/>
        <dsp:cNvSpPr/>
      </dsp:nvSpPr>
      <dsp:spPr>
        <a:xfrm>
          <a:off x="8468571" y="1519674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6E1BC-CCAC-5E47-964E-307586B536CC}">
      <dsp:nvSpPr>
        <dsp:cNvPr id="0" name=""/>
        <dsp:cNvSpPr/>
      </dsp:nvSpPr>
      <dsp:spPr>
        <a:xfrm>
          <a:off x="8468571" y="1519674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67937-9D91-7C40-AC8C-A03B07C2D960}">
      <dsp:nvSpPr>
        <dsp:cNvPr id="0" name=""/>
        <dsp:cNvSpPr/>
      </dsp:nvSpPr>
      <dsp:spPr>
        <a:xfrm>
          <a:off x="6318232" y="630742"/>
          <a:ext cx="2651145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2651145" y="131461"/>
              </a:lnTo>
              <a:lnTo>
                <a:pt x="2651145" y="2629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4B2E2-203F-9446-AC9A-B82CA42887EA}">
      <dsp:nvSpPr>
        <dsp:cNvPr id="0" name=""/>
        <dsp:cNvSpPr/>
      </dsp:nvSpPr>
      <dsp:spPr>
        <a:xfrm>
          <a:off x="6953631" y="2408606"/>
          <a:ext cx="187802" cy="324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2722"/>
              </a:lnTo>
              <a:lnTo>
                <a:pt x="187802" y="3242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16AF5-2F66-6549-A6B2-2C4E65C9552C}">
      <dsp:nvSpPr>
        <dsp:cNvPr id="0" name=""/>
        <dsp:cNvSpPr/>
      </dsp:nvSpPr>
      <dsp:spPr>
        <a:xfrm>
          <a:off x="6953631" y="2408606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09323-F246-7A41-913D-60203BF2D29C}">
      <dsp:nvSpPr>
        <dsp:cNvPr id="0" name=""/>
        <dsp:cNvSpPr/>
      </dsp:nvSpPr>
      <dsp:spPr>
        <a:xfrm>
          <a:off x="6953631" y="2408606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AC336-1D5F-2D40-876A-5FA053920A9E}">
      <dsp:nvSpPr>
        <dsp:cNvPr id="0" name=""/>
        <dsp:cNvSpPr/>
      </dsp:nvSpPr>
      <dsp:spPr>
        <a:xfrm>
          <a:off x="6953631" y="2408606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49870-68E8-DD42-9A24-584974382DBA}">
      <dsp:nvSpPr>
        <dsp:cNvPr id="0" name=""/>
        <dsp:cNvSpPr/>
      </dsp:nvSpPr>
      <dsp:spPr>
        <a:xfrm>
          <a:off x="6696967" y="1519674"/>
          <a:ext cx="757470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757470" y="131461"/>
              </a:lnTo>
              <a:lnTo>
                <a:pt x="757470" y="262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A7F07-17DB-5D49-BD8E-1CF5847DBAE6}">
      <dsp:nvSpPr>
        <dsp:cNvPr id="0" name=""/>
        <dsp:cNvSpPr/>
      </dsp:nvSpPr>
      <dsp:spPr>
        <a:xfrm>
          <a:off x="5438691" y="2408606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53430-3F17-3548-9878-5CBB3725BCAA}">
      <dsp:nvSpPr>
        <dsp:cNvPr id="0" name=""/>
        <dsp:cNvSpPr/>
      </dsp:nvSpPr>
      <dsp:spPr>
        <a:xfrm>
          <a:off x="5438691" y="2408606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57085-7DAE-114F-91C4-0CE7FF753498}">
      <dsp:nvSpPr>
        <dsp:cNvPr id="0" name=""/>
        <dsp:cNvSpPr/>
      </dsp:nvSpPr>
      <dsp:spPr>
        <a:xfrm>
          <a:off x="5438691" y="2408606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51638-B412-1347-9E40-54783F2C9975}">
      <dsp:nvSpPr>
        <dsp:cNvPr id="0" name=""/>
        <dsp:cNvSpPr/>
      </dsp:nvSpPr>
      <dsp:spPr>
        <a:xfrm>
          <a:off x="5939497" y="1519674"/>
          <a:ext cx="757470" cy="262923"/>
        </a:xfrm>
        <a:custGeom>
          <a:avLst/>
          <a:gdLst/>
          <a:ahLst/>
          <a:cxnLst/>
          <a:rect l="0" t="0" r="0" b="0"/>
          <a:pathLst>
            <a:path>
              <a:moveTo>
                <a:pt x="757470" y="0"/>
              </a:moveTo>
              <a:lnTo>
                <a:pt x="757470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89DF8-5653-2D44-9645-203DC9761FC0}">
      <dsp:nvSpPr>
        <dsp:cNvPr id="0" name=""/>
        <dsp:cNvSpPr/>
      </dsp:nvSpPr>
      <dsp:spPr>
        <a:xfrm>
          <a:off x="6318232" y="630742"/>
          <a:ext cx="378735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378735" y="131461"/>
              </a:lnTo>
              <a:lnTo>
                <a:pt x="378735" y="2629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32190-A8C0-7F41-B6EF-B477196DFA56}">
      <dsp:nvSpPr>
        <dsp:cNvPr id="0" name=""/>
        <dsp:cNvSpPr/>
      </dsp:nvSpPr>
      <dsp:spPr>
        <a:xfrm>
          <a:off x="3923751" y="2408606"/>
          <a:ext cx="187802" cy="4131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1654"/>
              </a:lnTo>
              <a:lnTo>
                <a:pt x="187802" y="413165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7EDC7-17F6-4644-A62B-23BDBE733E96}">
      <dsp:nvSpPr>
        <dsp:cNvPr id="0" name=""/>
        <dsp:cNvSpPr/>
      </dsp:nvSpPr>
      <dsp:spPr>
        <a:xfrm>
          <a:off x="3923751" y="2408606"/>
          <a:ext cx="187802" cy="324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2722"/>
              </a:lnTo>
              <a:lnTo>
                <a:pt x="187802" y="3242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6833-4CC2-524D-A72A-1EF97C7B8BB9}">
      <dsp:nvSpPr>
        <dsp:cNvPr id="0" name=""/>
        <dsp:cNvSpPr/>
      </dsp:nvSpPr>
      <dsp:spPr>
        <a:xfrm>
          <a:off x="3923751" y="2408606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6316A-8979-AA4D-827A-FBFC42C83F06}">
      <dsp:nvSpPr>
        <dsp:cNvPr id="0" name=""/>
        <dsp:cNvSpPr/>
      </dsp:nvSpPr>
      <dsp:spPr>
        <a:xfrm>
          <a:off x="3923751" y="2408606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339E8-FC63-684C-8ACF-B1437A215107}">
      <dsp:nvSpPr>
        <dsp:cNvPr id="0" name=""/>
        <dsp:cNvSpPr/>
      </dsp:nvSpPr>
      <dsp:spPr>
        <a:xfrm>
          <a:off x="3923751" y="2408606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90B25-7D7F-FC43-94F5-E2FAA3989751}">
      <dsp:nvSpPr>
        <dsp:cNvPr id="0" name=""/>
        <dsp:cNvSpPr/>
      </dsp:nvSpPr>
      <dsp:spPr>
        <a:xfrm>
          <a:off x="3667087" y="1519674"/>
          <a:ext cx="757470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757470" y="131461"/>
              </a:lnTo>
              <a:lnTo>
                <a:pt x="757470" y="262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78C4E-9B0F-6145-8BD2-D90B2CF11660}">
      <dsp:nvSpPr>
        <dsp:cNvPr id="0" name=""/>
        <dsp:cNvSpPr/>
      </dsp:nvSpPr>
      <dsp:spPr>
        <a:xfrm>
          <a:off x="2408811" y="2408606"/>
          <a:ext cx="187802" cy="324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2722"/>
              </a:lnTo>
              <a:lnTo>
                <a:pt x="187802" y="3242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60FD-6ED9-4248-9DB0-1F35A12DF5C5}">
      <dsp:nvSpPr>
        <dsp:cNvPr id="0" name=""/>
        <dsp:cNvSpPr/>
      </dsp:nvSpPr>
      <dsp:spPr>
        <a:xfrm>
          <a:off x="2408811" y="2408606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B5A17-F583-EC44-ABB7-50227F0F78DB}">
      <dsp:nvSpPr>
        <dsp:cNvPr id="0" name=""/>
        <dsp:cNvSpPr/>
      </dsp:nvSpPr>
      <dsp:spPr>
        <a:xfrm>
          <a:off x="2408811" y="2408606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5723A-0B6C-624F-A81A-99243ED2E244}">
      <dsp:nvSpPr>
        <dsp:cNvPr id="0" name=""/>
        <dsp:cNvSpPr/>
      </dsp:nvSpPr>
      <dsp:spPr>
        <a:xfrm>
          <a:off x="2408811" y="2408606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FAEC8-2933-5445-BE28-68719DC28E4B}">
      <dsp:nvSpPr>
        <dsp:cNvPr id="0" name=""/>
        <dsp:cNvSpPr/>
      </dsp:nvSpPr>
      <dsp:spPr>
        <a:xfrm>
          <a:off x="2909617" y="1519674"/>
          <a:ext cx="757470" cy="262923"/>
        </a:xfrm>
        <a:custGeom>
          <a:avLst/>
          <a:gdLst/>
          <a:ahLst/>
          <a:cxnLst/>
          <a:rect l="0" t="0" r="0" b="0"/>
          <a:pathLst>
            <a:path>
              <a:moveTo>
                <a:pt x="757470" y="0"/>
              </a:moveTo>
              <a:lnTo>
                <a:pt x="757470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3B13E-3464-704D-83B5-1603FA100F71}">
      <dsp:nvSpPr>
        <dsp:cNvPr id="0" name=""/>
        <dsp:cNvSpPr/>
      </dsp:nvSpPr>
      <dsp:spPr>
        <a:xfrm>
          <a:off x="3667087" y="630742"/>
          <a:ext cx="2651145" cy="262923"/>
        </a:xfrm>
        <a:custGeom>
          <a:avLst/>
          <a:gdLst/>
          <a:ahLst/>
          <a:cxnLst/>
          <a:rect l="0" t="0" r="0" b="0"/>
          <a:pathLst>
            <a:path>
              <a:moveTo>
                <a:pt x="2651145" y="0"/>
              </a:moveTo>
              <a:lnTo>
                <a:pt x="2651145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ADE13-E26A-4943-9F1E-71BCFED91748}">
      <dsp:nvSpPr>
        <dsp:cNvPr id="0" name=""/>
        <dsp:cNvSpPr/>
      </dsp:nvSpPr>
      <dsp:spPr>
        <a:xfrm>
          <a:off x="5692224" y="4734"/>
          <a:ext cx="1252016" cy="6260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Machine learning</a:t>
          </a:r>
        </a:p>
      </dsp:txBody>
      <dsp:txXfrm>
        <a:off x="5692224" y="4734"/>
        <a:ext cx="1252016" cy="626008"/>
      </dsp:txXfrm>
    </dsp:sp>
    <dsp:sp modelId="{E8C1A543-15DA-6647-A0D6-8588512E4913}">
      <dsp:nvSpPr>
        <dsp:cNvPr id="0" name=""/>
        <dsp:cNvSpPr/>
      </dsp:nvSpPr>
      <dsp:spPr>
        <a:xfrm>
          <a:off x="3041079" y="893666"/>
          <a:ext cx="1252016" cy="62600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Supervised  Learning</a:t>
          </a:r>
        </a:p>
      </dsp:txBody>
      <dsp:txXfrm>
        <a:off x="3041079" y="893666"/>
        <a:ext cx="1252016" cy="626008"/>
      </dsp:txXfrm>
    </dsp:sp>
    <dsp:sp modelId="{9A49D3A5-85E1-5440-871D-9DA718F7D939}">
      <dsp:nvSpPr>
        <dsp:cNvPr id="0" name=""/>
        <dsp:cNvSpPr/>
      </dsp:nvSpPr>
      <dsp:spPr>
        <a:xfrm>
          <a:off x="2283609" y="1782598"/>
          <a:ext cx="1252016" cy="6260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Classification</a:t>
          </a:r>
        </a:p>
      </dsp:txBody>
      <dsp:txXfrm>
        <a:off x="2283609" y="1782598"/>
        <a:ext cx="1252016" cy="626008"/>
      </dsp:txXfrm>
    </dsp:sp>
    <dsp:sp modelId="{A273A60F-99D0-A147-8B0F-BA6F00D75484}">
      <dsp:nvSpPr>
        <dsp:cNvPr id="0" name=""/>
        <dsp:cNvSpPr/>
      </dsp:nvSpPr>
      <dsp:spPr>
        <a:xfrm>
          <a:off x="2596613" y="2671529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identity fraud detection</a:t>
          </a:r>
        </a:p>
      </dsp:txBody>
      <dsp:txXfrm>
        <a:off x="2596613" y="2671529"/>
        <a:ext cx="1252016" cy="626008"/>
      </dsp:txXfrm>
    </dsp:sp>
    <dsp:sp modelId="{93341198-674E-A940-B93C-082EE28562BA}">
      <dsp:nvSpPr>
        <dsp:cNvPr id="0" name=""/>
        <dsp:cNvSpPr/>
      </dsp:nvSpPr>
      <dsp:spPr>
        <a:xfrm>
          <a:off x="2596613" y="3560461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image classification</a:t>
          </a:r>
        </a:p>
      </dsp:txBody>
      <dsp:txXfrm>
        <a:off x="2596613" y="3560461"/>
        <a:ext cx="1252016" cy="626008"/>
      </dsp:txXfrm>
    </dsp:sp>
    <dsp:sp modelId="{12C41AA1-D071-5B47-A312-AD926BF3B662}">
      <dsp:nvSpPr>
        <dsp:cNvPr id="0" name=""/>
        <dsp:cNvSpPr/>
      </dsp:nvSpPr>
      <dsp:spPr>
        <a:xfrm>
          <a:off x="2596613" y="4449393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customer retention</a:t>
          </a:r>
        </a:p>
      </dsp:txBody>
      <dsp:txXfrm>
        <a:off x="2596613" y="4449393"/>
        <a:ext cx="1252016" cy="626008"/>
      </dsp:txXfrm>
    </dsp:sp>
    <dsp:sp modelId="{9120743B-3CEB-014A-A238-1622CDAEF54A}">
      <dsp:nvSpPr>
        <dsp:cNvPr id="0" name=""/>
        <dsp:cNvSpPr/>
      </dsp:nvSpPr>
      <dsp:spPr>
        <a:xfrm>
          <a:off x="2596613" y="5338325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diagnostics</a:t>
          </a:r>
        </a:p>
      </dsp:txBody>
      <dsp:txXfrm>
        <a:off x="2596613" y="5338325"/>
        <a:ext cx="1252016" cy="626008"/>
      </dsp:txXfrm>
    </dsp:sp>
    <dsp:sp modelId="{8992666E-AF59-6249-BD3E-9BE09B708B00}">
      <dsp:nvSpPr>
        <dsp:cNvPr id="0" name=""/>
        <dsp:cNvSpPr/>
      </dsp:nvSpPr>
      <dsp:spPr>
        <a:xfrm>
          <a:off x="3798549" y="1782598"/>
          <a:ext cx="1252016" cy="6260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Regression</a:t>
          </a:r>
        </a:p>
      </dsp:txBody>
      <dsp:txXfrm>
        <a:off x="3798549" y="1782598"/>
        <a:ext cx="1252016" cy="626008"/>
      </dsp:txXfrm>
    </dsp:sp>
    <dsp:sp modelId="{E89F1591-3560-524E-8ED8-61C11D82D59B}">
      <dsp:nvSpPr>
        <dsp:cNvPr id="0" name=""/>
        <dsp:cNvSpPr/>
      </dsp:nvSpPr>
      <dsp:spPr>
        <a:xfrm>
          <a:off x="4111553" y="2671529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population growth prediction</a:t>
          </a:r>
        </a:p>
      </dsp:txBody>
      <dsp:txXfrm>
        <a:off x="4111553" y="2671529"/>
        <a:ext cx="1252016" cy="626008"/>
      </dsp:txXfrm>
    </dsp:sp>
    <dsp:sp modelId="{37FAB710-B1C1-A647-9EDA-8C20F1C87589}">
      <dsp:nvSpPr>
        <dsp:cNvPr id="0" name=""/>
        <dsp:cNvSpPr/>
      </dsp:nvSpPr>
      <dsp:spPr>
        <a:xfrm>
          <a:off x="4111553" y="3560461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estimating life expectancy</a:t>
          </a:r>
        </a:p>
      </dsp:txBody>
      <dsp:txXfrm>
        <a:off x="4111553" y="3560461"/>
        <a:ext cx="1252016" cy="626008"/>
      </dsp:txXfrm>
    </dsp:sp>
    <dsp:sp modelId="{2FD2C32C-AFB5-094A-AF9E-2D425F593ECE}">
      <dsp:nvSpPr>
        <dsp:cNvPr id="0" name=""/>
        <dsp:cNvSpPr/>
      </dsp:nvSpPr>
      <dsp:spPr>
        <a:xfrm>
          <a:off x="4111553" y="4449393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market forecasting</a:t>
          </a:r>
          <a:endParaRPr lang="en-GB" sz="1400" kern="1200" dirty="0"/>
        </a:p>
      </dsp:txBody>
      <dsp:txXfrm>
        <a:off x="4111553" y="4449393"/>
        <a:ext cx="1252016" cy="626008"/>
      </dsp:txXfrm>
    </dsp:sp>
    <dsp:sp modelId="{65B9FBFB-B2E8-2246-8CB5-D04BE727BA46}">
      <dsp:nvSpPr>
        <dsp:cNvPr id="0" name=""/>
        <dsp:cNvSpPr/>
      </dsp:nvSpPr>
      <dsp:spPr>
        <a:xfrm>
          <a:off x="4111553" y="5338325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weather forecasting</a:t>
          </a:r>
        </a:p>
      </dsp:txBody>
      <dsp:txXfrm>
        <a:off x="4111553" y="5338325"/>
        <a:ext cx="1252016" cy="626008"/>
      </dsp:txXfrm>
    </dsp:sp>
    <dsp:sp modelId="{40163365-DF40-1B43-B781-353D939DD959}">
      <dsp:nvSpPr>
        <dsp:cNvPr id="0" name=""/>
        <dsp:cNvSpPr/>
      </dsp:nvSpPr>
      <dsp:spPr>
        <a:xfrm>
          <a:off x="4111553" y="6227257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advertising popularity prediction</a:t>
          </a:r>
        </a:p>
      </dsp:txBody>
      <dsp:txXfrm>
        <a:off x="4111553" y="6227257"/>
        <a:ext cx="1252016" cy="626008"/>
      </dsp:txXfrm>
    </dsp:sp>
    <dsp:sp modelId="{A3C3224B-987E-7B47-8D16-F234356EB896}">
      <dsp:nvSpPr>
        <dsp:cNvPr id="0" name=""/>
        <dsp:cNvSpPr/>
      </dsp:nvSpPr>
      <dsp:spPr>
        <a:xfrm>
          <a:off x="6070959" y="893666"/>
          <a:ext cx="1252016" cy="62600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Unsupervised Learning</a:t>
          </a:r>
        </a:p>
      </dsp:txBody>
      <dsp:txXfrm>
        <a:off x="6070959" y="893666"/>
        <a:ext cx="1252016" cy="626008"/>
      </dsp:txXfrm>
    </dsp:sp>
    <dsp:sp modelId="{52882A9E-5E90-854C-A054-B403A16B53E1}">
      <dsp:nvSpPr>
        <dsp:cNvPr id="0" name=""/>
        <dsp:cNvSpPr/>
      </dsp:nvSpPr>
      <dsp:spPr>
        <a:xfrm>
          <a:off x="5313489" y="1782598"/>
          <a:ext cx="1252016" cy="6260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Clustering</a:t>
          </a:r>
        </a:p>
      </dsp:txBody>
      <dsp:txXfrm>
        <a:off x="5313489" y="1782598"/>
        <a:ext cx="1252016" cy="626008"/>
      </dsp:txXfrm>
    </dsp:sp>
    <dsp:sp modelId="{DD602DA6-6D8D-2644-BBE1-BC221CC40B6E}">
      <dsp:nvSpPr>
        <dsp:cNvPr id="0" name=""/>
        <dsp:cNvSpPr/>
      </dsp:nvSpPr>
      <dsp:spPr>
        <a:xfrm>
          <a:off x="5626493" y="2671529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Customer segmentation</a:t>
          </a:r>
        </a:p>
      </dsp:txBody>
      <dsp:txXfrm>
        <a:off x="5626493" y="2671529"/>
        <a:ext cx="1252016" cy="626008"/>
      </dsp:txXfrm>
    </dsp:sp>
    <dsp:sp modelId="{3D39B011-30DC-A84F-B252-6BDF6510C180}">
      <dsp:nvSpPr>
        <dsp:cNvPr id="0" name=""/>
        <dsp:cNvSpPr/>
      </dsp:nvSpPr>
      <dsp:spPr>
        <a:xfrm>
          <a:off x="5626493" y="3560461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targeted marketing</a:t>
          </a:r>
        </a:p>
      </dsp:txBody>
      <dsp:txXfrm>
        <a:off x="5626493" y="3560461"/>
        <a:ext cx="1252016" cy="626008"/>
      </dsp:txXfrm>
    </dsp:sp>
    <dsp:sp modelId="{1A93FCD5-253F-CC4A-97C6-634341AC308B}">
      <dsp:nvSpPr>
        <dsp:cNvPr id="0" name=""/>
        <dsp:cNvSpPr/>
      </dsp:nvSpPr>
      <dsp:spPr>
        <a:xfrm>
          <a:off x="5626493" y="4449393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recommender systems</a:t>
          </a:r>
        </a:p>
      </dsp:txBody>
      <dsp:txXfrm>
        <a:off x="5626493" y="4449393"/>
        <a:ext cx="1252016" cy="626008"/>
      </dsp:txXfrm>
    </dsp:sp>
    <dsp:sp modelId="{2CC9391C-2BAB-404F-9453-D9C27763F818}">
      <dsp:nvSpPr>
        <dsp:cNvPr id="0" name=""/>
        <dsp:cNvSpPr/>
      </dsp:nvSpPr>
      <dsp:spPr>
        <a:xfrm>
          <a:off x="6828429" y="1782598"/>
          <a:ext cx="1252016" cy="6260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Dimensionality reduction</a:t>
          </a:r>
        </a:p>
      </dsp:txBody>
      <dsp:txXfrm>
        <a:off x="6828429" y="1782598"/>
        <a:ext cx="1252016" cy="626008"/>
      </dsp:txXfrm>
    </dsp:sp>
    <dsp:sp modelId="{4451797B-C012-E045-9710-D7861998CD53}">
      <dsp:nvSpPr>
        <dsp:cNvPr id="0" name=""/>
        <dsp:cNvSpPr/>
      </dsp:nvSpPr>
      <dsp:spPr>
        <a:xfrm>
          <a:off x="7141433" y="2671529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big data visualisation</a:t>
          </a:r>
        </a:p>
      </dsp:txBody>
      <dsp:txXfrm>
        <a:off x="7141433" y="2671529"/>
        <a:ext cx="1252016" cy="626008"/>
      </dsp:txXfrm>
    </dsp:sp>
    <dsp:sp modelId="{D3E68604-3CAA-6042-97CA-B2C78DBCBC45}">
      <dsp:nvSpPr>
        <dsp:cNvPr id="0" name=""/>
        <dsp:cNvSpPr/>
      </dsp:nvSpPr>
      <dsp:spPr>
        <a:xfrm>
          <a:off x="7141433" y="3560461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meaningful compression</a:t>
          </a:r>
        </a:p>
      </dsp:txBody>
      <dsp:txXfrm>
        <a:off x="7141433" y="3560461"/>
        <a:ext cx="1252016" cy="626008"/>
      </dsp:txXfrm>
    </dsp:sp>
    <dsp:sp modelId="{D659C563-30D4-F045-906C-84183AF69448}">
      <dsp:nvSpPr>
        <dsp:cNvPr id="0" name=""/>
        <dsp:cNvSpPr/>
      </dsp:nvSpPr>
      <dsp:spPr>
        <a:xfrm>
          <a:off x="7141433" y="4449393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structure discovery</a:t>
          </a:r>
        </a:p>
      </dsp:txBody>
      <dsp:txXfrm>
        <a:off x="7141433" y="4449393"/>
        <a:ext cx="1252016" cy="626008"/>
      </dsp:txXfrm>
    </dsp:sp>
    <dsp:sp modelId="{EB2875F7-4743-CB49-A9C6-E30C45ED49F3}">
      <dsp:nvSpPr>
        <dsp:cNvPr id="0" name=""/>
        <dsp:cNvSpPr/>
      </dsp:nvSpPr>
      <dsp:spPr>
        <a:xfrm>
          <a:off x="7141433" y="5338325"/>
          <a:ext cx="1252016" cy="626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feature elicitation</a:t>
          </a:r>
        </a:p>
      </dsp:txBody>
      <dsp:txXfrm>
        <a:off x="7141433" y="5338325"/>
        <a:ext cx="1252016" cy="626008"/>
      </dsp:txXfrm>
    </dsp:sp>
    <dsp:sp modelId="{E7292A17-5DBF-B643-BF13-7B1BEF5B2D3C}">
      <dsp:nvSpPr>
        <dsp:cNvPr id="0" name=""/>
        <dsp:cNvSpPr/>
      </dsp:nvSpPr>
      <dsp:spPr>
        <a:xfrm>
          <a:off x="8343369" y="893666"/>
          <a:ext cx="1252016" cy="62600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Reinforcement Learning</a:t>
          </a:r>
        </a:p>
      </dsp:txBody>
      <dsp:txXfrm>
        <a:off x="8343369" y="893666"/>
        <a:ext cx="1252016" cy="626008"/>
      </dsp:txXfrm>
    </dsp:sp>
    <dsp:sp modelId="{57F108F5-7BEF-5946-BB73-E666A4F6DFE0}">
      <dsp:nvSpPr>
        <dsp:cNvPr id="0" name=""/>
        <dsp:cNvSpPr/>
      </dsp:nvSpPr>
      <dsp:spPr>
        <a:xfrm>
          <a:off x="8656373" y="1782598"/>
          <a:ext cx="1252016" cy="6260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game AI</a:t>
          </a:r>
        </a:p>
      </dsp:txBody>
      <dsp:txXfrm>
        <a:off x="8656373" y="1782598"/>
        <a:ext cx="1252016" cy="626008"/>
      </dsp:txXfrm>
    </dsp:sp>
    <dsp:sp modelId="{59C40F15-BB56-DF45-8B08-89A71E621721}">
      <dsp:nvSpPr>
        <dsp:cNvPr id="0" name=""/>
        <dsp:cNvSpPr/>
      </dsp:nvSpPr>
      <dsp:spPr>
        <a:xfrm>
          <a:off x="8656373" y="2671529"/>
          <a:ext cx="1252016" cy="6260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skill acquisition</a:t>
          </a:r>
        </a:p>
      </dsp:txBody>
      <dsp:txXfrm>
        <a:off x="8656373" y="2671529"/>
        <a:ext cx="1252016" cy="626008"/>
      </dsp:txXfrm>
    </dsp:sp>
    <dsp:sp modelId="{838B0D44-DBC7-EC4A-814F-CC50B80DF475}">
      <dsp:nvSpPr>
        <dsp:cNvPr id="0" name=""/>
        <dsp:cNvSpPr/>
      </dsp:nvSpPr>
      <dsp:spPr>
        <a:xfrm>
          <a:off x="8656373" y="3560461"/>
          <a:ext cx="1252016" cy="6260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learning tasks</a:t>
          </a:r>
        </a:p>
      </dsp:txBody>
      <dsp:txXfrm>
        <a:off x="8656373" y="3560461"/>
        <a:ext cx="1252016" cy="626008"/>
      </dsp:txXfrm>
    </dsp:sp>
    <dsp:sp modelId="{4F159832-8CA0-FB4B-BFB8-3E6211A1EA5C}">
      <dsp:nvSpPr>
        <dsp:cNvPr id="0" name=""/>
        <dsp:cNvSpPr/>
      </dsp:nvSpPr>
      <dsp:spPr>
        <a:xfrm>
          <a:off x="8656373" y="4449393"/>
          <a:ext cx="1252016" cy="6260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robot navigation</a:t>
          </a:r>
        </a:p>
      </dsp:txBody>
      <dsp:txXfrm>
        <a:off x="8656373" y="4449393"/>
        <a:ext cx="1252016" cy="626008"/>
      </dsp:txXfrm>
    </dsp:sp>
    <dsp:sp modelId="{C1BC3776-B4F4-D740-BAAA-1D3A39C38C61}">
      <dsp:nvSpPr>
        <dsp:cNvPr id="0" name=""/>
        <dsp:cNvSpPr/>
      </dsp:nvSpPr>
      <dsp:spPr>
        <a:xfrm>
          <a:off x="8656373" y="5338325"/>
          <a:ext cx="1252016" cy="6260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real-time decisions</a:t>
          </a:r>
        </a:p>
      </dsp:txBody>
      <dsp:txXfrm>
        <a:off x="8656373" y="5338325"/>
        <a:ext cx="1252016" cy="62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764DA-9D93-F84B-92A2-E7811537F854}" type="datetimeFigureOut">
              <a:rPr lang="nl-NL" smtClean="0"/>
              <a:t>07-09-2021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12E9D-2B4D-A44D-AC34-E7554FCBFA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01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12E9D-2B4D-A44D-AC34-E7554FCBFA2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27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12E9D-2B4D-A44D-AC34-E7554FCBFA2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868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B4E6-3B0B-994F-AD1B-C51B7E7CF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5814-74A8-B246-B769-C30DE77CB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BE7B-ADE8-124F-AEE5-CD881FF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A9A5-A379-5244-9CCC-C149422BD456}" type="datetimeFigureOut">
              <a:rPr lang="nl-NL" smtClean="0"/>
              <a:t>07-09-2021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422B-F080-DE45-BDC7-32B5DC8F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C6D49-3339-E342-AE60-84BB8349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D14B-D65A-6848-BF6A-133CBD10D2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52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85A5-9B19-754E-8DC1-2AEA9AE8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C973A-3AEB-A044-B922-9C6042FBE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B9C4-229F-5046-8FA5-7DFC62DC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A9A5-A379-5244-9CCC-C149422BD456}" type="datetimeFigureOut">
              <a:rPr lang="nl-NL" smtClean="0"/>
              <a:t>07-09-2021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6E8B-ED0F-1C49-975F-B963A2F9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3B08-5090-274E-A615-E4E3F4E7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D14B-D65A-6848-BF6A-133CBD10D2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2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315FB-EB7D-8F41-945B-45FE569D0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26A2F-7751-2145-906C-63D3C79F4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F04C-D1E6-954E-B56E-35F483C4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A9A5-A379-5244-9CCC-C149422BD456}" type="datetimeFigureOut">
              <a:rPr lang="nl-NL" smtClean="0"/>
              <a:t>07-09-2021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8491-E6A9-444B-89C8-67198F14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2E8E-B5D7-1045-B76C-23A5D213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D14B-D65A-6848-BF6A-133CBD10D2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20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6371-1644-F048-B789-8B4F0AD7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76C1-1C3B-1849-85C4-9055A842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F63F6-0C40-F54D-BB5B-2539C1A6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A9A5-A379-5244-9CCC-C149422BD456}" type="datetimeFigureOut">
              <a:rPr lang="nl-NL" smtClean="0"/>
              <a:t>07-09-2021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AB7B-D6CF-C94F-BCD0-21E8450B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1778-B3A1-6949-8E6B-D3142697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D14B-D65A-6848-BF6A-133CBD10D2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8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1C38-9A46-F748-99D3-7A631F91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211B3-26E3-6246-8A4F-EC0603A2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CC3-5974-414C-9FCC-CB019527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A9A5-A379-5244-9CCC-C149422BD456}" type="datetimeFigureOut">
              <a:rPr lang="nl-NL" smtClean="0"/>
              <a:t>07-09-2021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A1F9C-40E5-2944-8AF2-959BF132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026E8-3AA3-8E43-A7DC-1011331A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D14B-D65A-6848-BF6A-133CBD10D2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08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5098-0D54-A548-9626-05034BA4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85F3-13CF-314D-8FC9-C04290901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3E78-521F-0841-BF2A-CBA8880FB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AA7B4-D191-334A-AC7F-205777BB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A9A5-A379-5244-9CCC-C149422BD456}" type="datetimeFigureOut">
              <a:rPr lang="nl-NL" smtClean="0"/>
              <a:t>07-09-2021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B0334-C3ED-1E49-9A38-C53B68DD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F3F69-A426-B44C-9001-32E14C32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D14B-D65A-6848-BF6A-133CBD10D2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23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E023-9B89-1246-9391-C1D6503E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133D3-4C58-1644-AB1F-71463228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CE2BF-2361-F543-A900-1DA46655B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248B7-518F-3246-9927-8DBB09362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B99DC-9399-C343-9AA2-364D38E4D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4F8A8-59CC-5048-9AE4-A0AE8034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A9A5-A379-5244-9CCC-C149422BD456}" type="datetimeFigureOut">
              <a:rPr lang="nl-NL" smtClean="0"/>
              <a:t>07-09-2021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0C230-8D31-6941-8E4D-CFB4139E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CE5F9-31A1-8F44-9804-77B514DA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D14B-D65A-6848-BF6A-133CBD10D2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66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A91A-3AFA-E04E-91CB-E73A947F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920A2-F222-564B-B489-3B40B588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A9A5-A379-5244-9CCC-C149422BD456}" type="datetimeFigureOut">
              <a:rPr lang="nl-NL" smtClean="0"/>
              <a:t>07-09-2021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1CF4-1D3B-184E-B2D8-8E06264F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6FC6E-994F-0540-9D64-6FA234F3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D14B-D65A-6848-BF6A-133CBD10D2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08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DACD7-FE24-6146-85E7-111457C6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A9A5-A379-5244-9CCC-C149422BD456}" type="datetimeFigureOut">
              <a:rPr lang="nl-NL" smtClean="0"/>
              <a:t>07-09-2021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84ED0-F645-4842-B808-59BA6A4D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89EAB-2E5E-F04C-A1D4-5998C7F2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D14B-D65A-6848-BF6A-133CBD10D2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9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12D5-1181-6044-97D6-8DBA2EFD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EF78-5331-6B4A-AC68-8B200906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645F1-6CD2-3749-B03D-A6366681C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B11EA-8AE5-1B47-ADD3-B83CBC88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A9A5-A379-5244-9CCC-C149422BD456}" type="datetimeFigureOut">
              <a:rPr lang="nl-NL" smtClean="0"/>
              <a:t>07-09-2021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B2304-E9EF-894D-B85C-1B7A855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90C98-BA9E-4543-95C1-EC53BD52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D14B-D65A-6848-BF6A-133CBD10D2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5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6EC8-63ED-0740-AF88-6BE6BAB9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BAC01-4A11-2342-B2EB-B92C370EF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7C98F-0BE8-994B-99BD-F2CB7A048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B15A-F75C-C04C-9AC1-9C4C2BD5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A9A5-A379-5244-9CCC-C149422BD456}" type="datetimeFigureOut">
              <a:rPr lang="nl-NL" smtClean="0"/>
              <a:t>07-09-2021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B68C9-EA07-EC41-844E-6A4EC9A8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BA4E-2D6B-4E45-A0A1-3C7D72C4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D14B-D65A-6848-BF6A-133CBD10D2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64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52B5E-2B53-3F49-A18A-FB4B24F5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DB6-D0C0-FE44-ACA8-18A04D08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A5B68-3BBC-944B-86E0-C6F121694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A9A5-A379-5244-9CCC-C149422BD456}" type="datetimeFigureOut">
              <a:rPr lang="nl-NL" smtClean="0"/>
              <a:t>07-09-2021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E5CB-1238-D74A-B198-DA4609EE0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08DC-3419-B046-97DC-20342723A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1D14B-D65A-6848-BF6A-133CBD10D2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84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14302A62-0F04-3747-BD2C-31BDCDEBB537}"/>
              </a:ext>
            </a:extLst>
          </p:cNvPr>
          <p:cNvSpPr/>
          <p:nvPr/>
        </p:nvSpPr>
        <p:spPr>
          <a:xfrm>
            <a:off x="1871663" y="1828800"/>
            <a:ext cx="8515350" cy="382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DDF652-3C89-A346-B156-FEC685153EC8}"/>
              </a:ext>
            </a:extLst>
          </p:cNvPr>
          <p:cNvCxnSpPr>
            <a:cxnSpLocks/>
          </p:cNvCxnSpPr>
          <p:nvPr/>
        </p:nvCxnSpPr>
        <p:spPr>
          <a:xfrm>
            <a:off x="2526689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92C2D2-B83D-7B41-9203-325F80045264}"/>
              </a:ext>
            </a:extLst>
          </p:cNvPr>
          <p:cNvCxnSpPr>
            <a:cxnSpLocks/>
          </p:cNvCxnSpPr>
          <p:nvPr/>
        </p:nvCxnSpPr>
        <p:spPr>
          <a:xfrm>
            <a:off x="2199176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519C2-7807-304B-A170-F10738AB1B0F}"/>
              </a:ext>
            </a:extLst>
          </p:cNvPr>
          <p:cNvCxnSpPr>
            <a:cxnSpLocks/>
          </p:cNvCxnSpPr>
          <p:nvPr/>
        </p:nvCxnSpPr>
        <p:spPr>
          <a:xfrm>
            <a:off x="1871663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EAB9E-02E9-D242-BD79-230168DBBFB7}"/>
              </a:ext>
            </a:extLst>
          </p:cNvPr>
          <p:cNvCxnSpPr>
            <a:cxnSpLocks/>
          </p:cNvCxnSpPr>
          <p:nvPr/>
        </p:nvCxnSpPr>
        <p:spPr>
          <a:xfrm>
            <a:off x="3509228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DBC1C-76F0-BB48-AB18-C35D9C495AF6}"/>
              </a:ext>
            </a:extLst>
          </p:cNvPr>
          <p:cNvCxnSpPr>
            <a:cxnSpLocks/>
          </p:cNvCxnSpPr>
          <p:nvPr/>
        </p:nvCxnSpPr>
        <p:spPr>
          <a:xfrm>
            <a:off x="3181715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1EFE2-A584-8344-8DEC-40AF2982A584}"/>
              </a:ext>
            </a:extLst>
          </p:cNvPr>
          <p:cNvCxnSpPr>
            <a:cxnSpLocks/>
          </p:cNvCxnSpPr>
          <p:nvPr/>
        </p:nvCxnSpPr>
        <p:spPr>
          <a:xfrm>
            <a:off x="2854202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68BDA6-7A77-2C41-9079-6BDEC9D0EA3D}"/>
              </a:ext>
            </a:extLst>
          </p:cNvPr>
          <p:cNvCxnSpPr>
            <a:cxnSpLocks/>
          </p:cNvCxnSpPr>
          <p:nvPr/>
        </p:nvCxnSpPr>
        <p:spPr>
          <a:xfrm>
            <a:off x="4491767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D5BBA-F7FC-3448-B942-C09067E92814}"/>
              </a:ext>
            </a:extLst>
          </p:cNvPr>
          <p:cNvCxnSpPr>
            <a:cxnSpLocks/>
          </p:cNvCxnSpPr>
          <p:nvPr/>
        </p:nvCxnSpPr>
        <p:spPr>
          <a:xfrm>
            <a:off x="4164254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97725-BC1B-2940-A03E-BCF517E5A984}"/>
              </a:ext>
            </a:extLst>
          </p:cNvPr>
          <p:cNvCxnSpPr>
            <a:cxnSpLocks/>
          </p:cNvCxnSpPr>
          <p:nvPr/>
        </p:nvCxnSpPr>
        <p:spPr>
          <a:xfrm>
            <a:off x="3836741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8CBBA1-51EE-7644-8A72-E098B376A837}"/>
              </a:ext>
            </a:extLst>
          </p:cNvPr>
          <p:cNvCxnSpPr>
            <a:cxnSpLocks/>
          </p:cNvCxnSpPr>
          <p:nvPr/>
        </p:nvCxnSpPr>
        <p:spPr>
          <a:xfrm>
            <a:off x="5474306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BB8DEC-5B66-714B-B686-25CAF84529EA}"/>
              </a:ext>
            </a:extLst>
          </p:cNvPr>
          <p:cNvCxnSpPr>
            <a:cxnSpLocks/>
          </p:cNvCxnSpPr>
          <p:nvPr/>
        </p:nvCxnSpPr>
        <p:spPr>
          <a:xfrm>
            <a:off x="5146793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B1C022-E030-104E-8831-9D1EB1354797}"/>
              </a:ext>
            </a:extLst>
          </p:cNvPr>
          <p:cNvCxnSpPr>
            <a:cxnSpLocks/>
          </p:cNvCxnSpPr>
          <p:nvPr/>
        </p:nvCxnSpPr>
        <p:spPr>
          <a:xfrm>
            <a:off x="4819280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1B11B9-3730-D346-8DAC-70C8D178323E}"/>
              </a:ext>
            </a:extLst>
          </p:cNvPr>
          <p:cNvCxnSpPr>
            <a:cxnSpLocks/>
          </p:cNvCxnSpPr>
          <p:nvPr/>
        </p:nvCxnSpPr>
        <p:spPr>
          <a:xfrm>
            <a:off x="6456845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C9B058-CC82-2047-91E9-4B25E3A40FD4}"/>
              </a:ext>
            </a:extLst>
          </p:cNvPr>
          <p:cNvCxnSpPr>
            <a:cxnSpLocks/>
          </p:cNvCxnSpPr>
          <p:nvPr/>
        </p:nvCxnSpPr>
        <p:spPr>
          <a:xfrm>
            <a:off x="6129332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E303AB-F125-E246-8280-C646D4A9B8B1}"/>
              </a:ext>
            </a:extLst>
          </p:cNvPr>
          <p:cNvCxnSpPr>
            <a:cxnSpLocks/>
          </p:cNvCxnSpPr>
          <p:nvPr/>
        </p:nvCxnSpPr>
        <p:spPr>
          <a:xfrm>
            <a:off x="5801819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EA3A0B-17E9-3C42-B09E-3CE0F043084A}"/>
              </a:ext>
            </a:extLst>
          </p:cNvPr>
          <p:cNvCxnSpPr>
            <a:cxnSpLocks/>
          </p:cNvCxnSpPr>
          <p:nvPr/>
        </p:nvCxnSpPr>
        <p:spPr>
          <a:xfrm>
            <a:off x="7439384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364519-95D5-3B46-BB77-5B3872A33655}"/>
              </a:ext>
            </a:extLst>
          </p:cNvPr>
          <p:cNvCxnSpPr>
            <a:cxnSpLocks/>
          </p:cNvCxnSpPr>
          <p:nvPr/>
        </p:nvCxnSpPr>
        <p:spPr>
          <a:xfrm>
            <a:off x="7111871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C88274-28A7-0645-AFD5-4B066936E8FD}"/>
              </a:ext>
            </a:extLst>
          </p:cNvPr>
          <p:cNvCxnSpPr>
            <a:cxnSpLocks/>
          </p:cNvCxnSpPr>
          <p:nvPr/>
        </p:nvCxnSpPr>
        <p:spPr>
          <a:xfrm>
            <a:off x="6784358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F641DA-6061-C64D-BC2E-5D2EE0868120}"/>
              </a:ext>
            </a:extLst>
          </p:cNvPr>
          <p:cNvCxnSpPr>
            <a:cxnSpLocks/>
          </p:cNvCxnSpPr>
          <p:nvPr/>
        </p:nvCxnSpPr>
        <p:spPr>
          <a:xfrm>
            <a:off x="8421923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99A6C8-F089-024D-92A0-25100AD11C97}"/>
              </a:ext>
            </a:extLst>
          </p:cNvPr>
          <p:cNvCxnSpPr>
            <a:cxnSpLocks/>
          </p:cNvCxnSpPr>
          <p:nvPr/>
        </p:nvCxnSpPr>
        <p:spPr>
          <a:xfrm>
            <a:off x="8094410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064C87-6149-B745-A7EE-92525804591D}"/>
              </a:ext>
            </a:extLst>
          </p:cNvPr>
          <p:cNvCxnSpPr>
            <a:cxnSpLocks/>
          </p:cNvCxnSpPr>
          <p:nvPr/>
        </p:nvCxnSpPr>
        <p:spPr>
          <a:xfrm>
            <a:off x="7766897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DB90F3-7B88-E14A-A9C2-532474DB989D}"/>
              </a:ext>
            </a:extLst>
          </p:cNvPr>
          <p:cNvCxnSpPr>
            <a:cxnSpLocks/>
          </p:cNvCxnSpPr>
          <p:nvPr/>
        </p:nvCxnSpPr>
        <p:spPr>
          <a:xfrm>
            <a:off x="9404462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AC700B-363F-2043-927A-DE2A14FD17C5}"/>
              </a:ext>
            </a:extLst>
          </p:cNvPr>
          <p:cNvCxnSpPr>
            <a:cxnSpLocks/>
          </p:cNvCxnSpPr>
          <p:nvPr/>
        </p:nvCxnSpPr>
        <p:spPr>
          <a:xfrm>
            <a:off x="9076949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7D3A1C-C16B-C74F-9E02-D7DBBD0DDFA7}"/>
              </a:ext>
            </a:extLst>
          </p:cNvPr>
          <p:cNvCxnSpPr>
            <a:cxnSpLocks/>
          </p:cNvCxnSpPr>
          <p:nvPr/>
        </p:nvCxnSpPr>
        <p:spPr>
          <a:xfrm>
            <a:off x="8749436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A810BE-B2F3-E242-8C9A-FE064A0022D7}"/>
              </a:ext>
            </a:extLst>
          </p:cNvPr>
          <p:cNvCxnSpPr>
            <a:cxnSpLocks/>
          </p:cNvCxnSpPr>
          <p:nvPr/>
        </p:nvCxnSpPr>
        <p:spPr>
          <a:xfrm>
            <a:off x="10387013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113774-36BF-164A-AEAE-DB3963177AD8}"/>
              </a:ext>
            </a:extLst>
          </p:cNvPr>
          <p:cNvCxnSpPr>
            <a:cxnSpLocks/>
          </p:cNvCxnSpPr>
          <p:nvPr/>
        </p:nvCxnSpPr>
        <p:spPr>
          <a:xfrm>
            <a:off x="10059488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933352-1714-DA4B-A6FE-5411B2B618BE}"/>
              </a:ext>
            </a:extLst>
          </p:cNvPr>
          <p:cNvCxnSpPr>
            <a:cxnSpLocks/>
          </p:cNvCxnSpPr>
          <p:nvPr/>
        </p:nvCxnSpPr>
        <p:spPr>
          <a:xfrm>
            <a:off x="9731975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3B94B5-CC57-0B40-A9B6-E109F92D06C0}"/>
              </a:ext>
            </a:extLst>
          </p:cNvPr>
          <p:cNvCxnSpPr>
            <a:cxnSpLocks/>
          </p:cNvCxnSpPr>
          <p:nvPr/>
        </p:nvCxnSpPr>
        <p:spPr>
          <a:xfrm>
            <a:off x="1590316" y="1828800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3AB3C8-F5B9-FF46-AB69-9C012611DF96}"/>
              </a:ext>
            </a:extLst>
          </p:cNvPr>
          <p:cNvCxnSpPr>
            <a:cxnSpLocks/>
          </p:cNvCxnSpPr>
          <p:nvPr/>
        </p:nvCxnSpPr>
        <p:spPr>
          <a:xfrm>
            <a:off x="1590316" y="2101982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DE5AB9-3F38-7445-8940-870F8F24371A}"/>
              </a:ext>
            </a:extLst>
          </p:cNvPr>
          <p:cNvCxnSpPr>
            <a:cxnSpLocks/>
          </p:cNvCxnSpPr>
          <p:nvPr/>
        </p:nvCxnSpPr>
        <p:spPr>
          <a:xfrm>
            <a:off x="1590316" y="2375164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4BBEBE-5A91-AD41-B209-445D5EE59BB8}"/>
              </a:ext>
            </a:extLst>
          </p:cNvPr>
          <p:cNvCxnSpPr>
            <a:cxnSpLocks/>
          </p:cNvCxnSpPr>
          <p:nvPr/>
        </p:nvCxnSpPr>
        <p:spPr>
          <a:xfrm>
            <a:off x="1590316" y="2648346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AE4F55-D2EC-5147-86C3-3E77C93147DE}"/>
              </a:ext>
            </a:extLst>
          </p:cNvPr>
          <p:cNvCxnSpPr>
            <a:cxnSpLocks/>
          </p:cNvCxnSpPr>
          <p:nvPr/>
        </p:nvCxnSpPr>
        <p:spPr>
          <a:xfrm>
            <a:off x="1590316" y="2921528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4451F6-8AB6-DB49-B008-576B2E219125}"/>
              </a:ext>
            </a:extLst>
          </p:cNvPr>
          <p:cNvCxnSpPr>
            <a:cxnSpLocks/>
          </p:cNvCxnSpPr>
          <p:nvPr/>
        </p:nvCxnSpPr>
        <p:spPr>
          <a:xfrm>
            <a:off x="1590316" y="3194710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0E66B6-F53F-6A4C-8664-B10760A251E0}"/>
              </a:ext>
            </a:extLst>
          </p:cNvPr>
          <p:cNvCxnSpPr>
            <a:cxnSpLocks/>
          </p:cNvCxnSpPr>
          <p:nvPr/>
        </p:nvCxnSpPr>
        <p:spPr>
          <a:xfrm>
            <a:off x="1590316" y="3467892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E2E965-FF46-214C-84DF-002AB20965D5}"/>
              </a:ext>
            </a:extLst>
          </p:cNvPr>
          <p:cNvCxnSpPr>
            <a:cxnSpLocks/>
          </p:cNvCxnSpPr>
          <p:nvPr/>
        </p:nvCxnSpPr>
        <p:spPr>
          <a:xfrm>
            <a:off x="1590316" y="3741074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136174-ACFF-8B42-926C-6B081946DCA6}"/>
              </a:ext>
            </a:extLst>
          </p:cNvPr>
          <p:cNvCxnSpPr>
            <a:cxnSpLocks/>
          </p:cNvCxnSpPr>
          <p:nvPr/>
        </p:nvCxnSpPr>
        <p:spPr>
          <a:xfrm>
            <a:off x="1590316" y="4014256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7E836-C8F5-C841-B011-E9C1167CD76C}"/>
              </a:ext>
            </a:extLst>
          </p:cNvPr>
          <p:cNvCxnSpPr>
            <a:cxnSpLocks/>
          </p:cNvCxnSpPr>
          <p:nvPr/>
        </p:nvCxnSpPr>
        <p:spPr>
          <a:xfrm>
            <a:off x="1590316" y="4287438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22D0732-034C-9847-AD65-340DB9AC17E7}"/>
              </a:ext>
            </a:extLst>
          </p:cNvPr>
          <p:cNvCxnSpPr>
            <a:cxnSpLocks/>
          </p:cNvCxnSpPr>
          <p:nvPr/>
        </p:nvCxnSpPr>
        <p:spPr>
          <a:xfrm>
            <a:off x="1590316" y="4560620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C702DC-9317-0148-BDDF-DE099CB5A22A}"/>
              </a:ext>
            </a:extLst>
          </p:cNvPr>
          <p:cNvCxnSpPr>
            <a:cxnSpLocks/>
          </p:cNvCxnSpPr>
          <p:nvPr/>
        </p:nvCxnSpPr>
        <p:spPr>
          <a:xfrm>
            <a:off x="1590316" y="4833802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549383-5F06-BA4D-9858-7633475B1F5E}"/>
              </a:ext>
            </a:extLst>
          </p:cNvPr>
          <p:cNvCxnSpPr>
            <a:cxnSpLocks/>
          </p:cNvCxnSpPr>
          <p:nvPr/>
        </p:nvCxnSpPr>
        <p:spPr>
          <a:xfrm>
            <a:off x="1590316" y="5106984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3EDA63-258F-0D4E-B764-DD8B43DF6554}"/>
              </a:ext>
            </a:extLst>
          </p:cNvPr>
          <p:cNvCxnSpPr>
            <a:cxnSpLocks/>
          </p:cNvCxnSpPr>
          <p:nvPr/>
        </p:nvCxnSpPr>
        <p:spPr>
          <a:xfrm>
            <a:off x="1590316" y="5380166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5ED6B0-EDF7-2343-AF75-47B6508BE48F}"/>
              </a:ext>
            </a:extLst>
          </p:cNvPr>
          <p:cNvCxnSpPr>
            <a:cxnSpLocks/>
          </p:cNvCxnSpPr>
          <p:nvPr/>
        </p:nvCxnSpPr>
        <p:spPr>
          <a:xfrm>
            <a:off x="1590316" y="5653350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159E792-F947-3B47-82EB-41E1FFA34ED4}"/>
              </a:ext>
            </a:extLst>
          </p:cNvPr>
          <p:cNvSpPr/>
          <p:nvPr/>
        </p:nvSpPr>
        <p:spPr>
          <a:xfrm>
            <a:off x="9731975" y="1716066"/>
            <a:ext cx="327513" cy="4133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52A361-DEBC-4640-BBF7-C3913B7634A2}"/>
              </a:ext>
            </a:extLst>
          </p:cNvPr>
          <p:cNvSpPr txBox="1"/>
          <p:nvPr/>
        </p:nvSpPr>
        <p:spPr>
          <a:xfrm>
            <a:off x="5232356" y="1447830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Features (X)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2F2103-2D6B-684A-897E-01286AD83F69}"/>
              </a:ext>
            </a:extLst>
          </p:cNvPr>
          <p:cNvSpPr txBox="1"/>
          <p:nvPr/>
        </p:nvSpPr>
        <p:spPr>
          <a:xfrm>
            <a:off x="9654019" y="1402915"/>
            <a:ext cx="105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target (y)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393E1E-C9E2-EB48-917A-B334527D06E3}"/>
              </a:ext>
            </a:extLst>
          </p:cNvPr>
          <p:cNvSpPr txBox="1"/>
          <p:nvPr/>
        </p:nvSpPr>
        <p:spPr>
          <a:xfrm rot="16200000">
            <a:off x="926735" y="3448440"/>
            <a:ext cx="138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observations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3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B3BF5C3-2524-1D44-AFF4-3A56205C1A61}"/>
              </a:ext>
            </a:extLst>
          </p:cNvPr>
          <p:cNvSpPr/>
          <p:nvPr/>
        </p:nvSpPr>
        <p:spPr>
          <a:xfrm>
            <a:off x="1871657" y="5106984"/>
            <a:ext cx="7860304" cy="5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8F028E-C7E2-4545-886E-DCB00B129CA1}"/>
              </a:ext>
            </a:extLst>
          </p:cNvPr>
          <p:cNvSpPr/>
          <p:nvPr/>
        </p:nvSpPr>
        <p:spPr>
          <a:xfrm>
            <a:off x="10059487" y="5099283"/>
            <a:ext cx="327519" cy="548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302A62-0F04-3747-BD2C-31BDCDEBB537}"/>
              </a:ext>
            </a:extLst>
          </p:cNvPr>
          <p:cNvSpPr/>
          <p:nvPr/>
        </p:nvSpPr>
        <p:spPr>
          <a:xfrm>
            <a:off x="1871663" y="1828800"/>
            <a:ext cx="8515350" cy="300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DDF652-3C89-A346-B156-FEC685153EC8}"/>
              </a:ext>
            </a:extLst>
          </p:cNvPr>
          <p:cNvCxnSpPr>
            <a:cxnSpLocks/>
          </p:cNvCxnSpPr>
          <p:nvPr/>
        </p:nvCxnSpPr>
        <p:spPr>
          <a:xfrm>
            <a:off x="2526689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92C2D2-B83D-7B41-9203-325F80045264}"/>
              </a:ext>
            </a:extLst>
          </p:cNvPr>
          <p:cNvCxnSpPr>
            <a:cxnSpLocks/>
          </p:cNvCxnSpPr>
          <p:nvPr/>
        </p:nvCxnSpPr>
        <p:spPr>
          <a:xfrm>
            <a:off x="2199176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519C2-7807-304B-A170-F10738AB1B0F}"/>
              </a:ext>
            </a:extLst>
          </p:cNvPr>
          <p:cNvCxnSpPr>
            <a:cxnSpLocks/>
          </p:cNvCxnSpPr>
          <p:nvPr/>
        </p:nvCxnSpPr>
        <p:spPr>
          <a:xfrm>
            <a:off x="1871663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EAB9E-02E9-D242-BD79-230168DBBFB7}"/>
              </a:ext>
            </a:extLst>
          </p:cNvPr>
          <p:cNvCxnSpPr>
            <a:cxnSpLocks/>
          </p:cNvCxnSpPr>
          <p:nvPr/>
        </p:nvCxnSpPr>
        <p:spPr>
          <a:xfrm>
            <a:off x="3509228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DBC1C-76F0-BB48-AB18-C35D9C495AF6}"/>
              </a:ext>
            </a:extLst>
          </p:cNvPr>
          <p:cNvCxnSpPr>
            <a:cxnSpLocks/>
          </p:cNvCxnSpPr>
          <p:nvPr/>
        </p:nvCxnSpPr>
        <p:spPr>
          <a:xfrm>
            <a:off x="3181715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1EFE2-A584-8344-8DEC-40AF2982A584}"/>
              </a:ext>
            </a:extLst>
          </p:cNvPr>
          <p:cNvCxnSpPr>
            <a:cxnSpLocks/>
          </p:cNvCxnSpPr>
          <p:nvPr/>
        </p:nvCxnSpPr>
        <p:spPr>
          <a:xfrm>
            <a:off x="2854202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68BDA6-7A77-2C41-9079-6BDEC9D0EA3D}"/>
              </a:ext>
            </a:extLst>
          </p:cNvPr>
          <p:cNvCxnSpPr>
            <a:cxnSpLocks/>
          </p:cNvCxnSpPr>
          <p:nvPr/>
        </p:nvCxnSpPr>
        <p:spPr>
          <a:xfrm>
            <a:off x="4491767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D5BBA-F7FC-3448-B942-C09067E92814}"/>
              </a:ext>
            </a:extLst>
          </p:cNvPr>
          <p:cNvCxnSpPr>
            <a:cxnSpLocks/>
          </p:cNvCxnSpPr>
          <p:nvPr/>
        </p:nvCxnSpPr>
        <p:spPr>
          <a:xfrm>
            <a:off x="4164254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97725-BC1B-2940-A03E-BCF517E5A984}"/>
              </a:ext>
            </a:extLst>
          </p:cNvPr>
          <p:cNvCxnSpPr>
            <a:cxnSpLocks/>
          </p:cNvCxnSpPr>
          <p:nvPr/>
        </p:nvCxnSpPr>
        <p:spPr>
          <a:xfrm>
            <a:off x="3836741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8CBBA1-51EE-7644-8A72-E098B376A837}"/>
              </a:ext>
            </a:extLst>
          </p:cNvPr>
          <p:cNvCxnSpPr>
            <a:cxnSpLocks/>
          </p:cNvCxnSpPr>
          <p:nvPr/>
        </p:nvCxnSpPr>
        <p:spPr>
          <a:xfrm>
            <a:off x="5474306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BB8DEC-5B66-714B-B686-25CAF84529EA}"/>
              </a:ext>
            </a:extLst>
          </p:cNvPr>
          <p:cNvCxnSpPr>
            <a:cxnSpLocks/>
          </p:cNvCxnSpPr>
          <p:nvPr/>
        </p:nvCxnSpPr>
        <p:spPr>
          <a:xfrm>
            <a:off x="5146793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B1C022-E030-104E-8831-9D1EB1354797}"/>
              </a:ext>
            </a:extLst>
          </p:cNvPr>
          <p:cNvCxnSpPr>
            <a:cxnSpLocks/>
          </p:cNvCxnSpPr>
          <p:nvPr/>
        </p:nvCxnSpPr>
        <p:spPr>
          <a:xfrm>
            <a:off x="4819280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1B11B9-3730-D346-8DAC-70C8D178323E}"/>
              </a:ext>
            </a:extLst>
          </p:cNvPr>
          <p:cNvCxnSpPr>
            <a:cxnSpLocks/>
          </p:cNvCxnSpPr>
          <p:nvPr/>
        </p:nvCxnSpPr>
        <p:spPr>
          <a:xfrm>
            <a:off x="6456845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C9B058-CC82-2047-91E9-4B25E3A40FD4}"/>
              </a:ext>
            </a:extLst>
          </p:cNvPr>
          <p:cNvCxnSpPr>
            <a:cxnSpLocks/>
          </p:cNvCxnSpPr>
          <p:nvPr/>
        </p:nvCxnSpPr>
        <p:spPr>
          <a:xfrm>
            <a:off x="6129332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E303AB-F125-E246-8280-C646D4A9B8B1}"/>
              </a:ext>
            </a:extLst>
          </p:cNvPr>
          <p:cNvCxnSpPr>
            <a:cxnSpLocks/>
          </p:cNvCxnSpPr>
          <p:nvPr/>
        </p:nvCxnSpPr>
        <p:spPr>
          <a:xfrm>
            <a:off x="5801819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EA3A0B-17E9-3C42-B09E-3CE0F043084A}"/>
              </a:ext>
            </a:extLst>
          </p:cNvPr>
          <p:cNvCxnSpPr>
            <a:cxnSpLocks/>
          </p:cNvCxnSpPr>
          <p:nvPr/>
        </p:nvCxnSpPr>
        <p:spPr>
          <a:xfrm>
            <a:off x="7439384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364519-95D5-3B46-BB77-5B3872A33655}"/>
              </a:ext>
            </a:extLst>
          </p:cNvPr>
          <p:cNvCxnSpPr>
            <a:cxnSpLocks/>
          </p:cNvCxnSpPr>
          <p:nvPr/>
        </p:nvCxnSpPr>
        <p:spPr>
          <a:xfrm>
            <a:off x="7111871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C88274-28A7-0645-AFD5-4B066936E8FD}"/>
              </a:ext>
            </a:extLst>
          </p:cNvPr>
          <p:cNvCxnSpPr>
            <a:cxnSpLocks/>
          </p:cNvCxnSpPr>
          <p:nvPr/>
        </p:nvCxnSpPr>
        <p:spPr>
          <a:xfrm>
            <a:off x="6784358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F641DA-6061-C64D-BC2E-5D2EE0868120}"/>
              </a:ext>
            </a:extLst>
          </p:cNvPr>
          <p:cNvCxnSpPr>
            <a:cxnSpLocks/>
          </p:cNvCxnSpPr>
          <p:nvPr/>
        </p:nvCxnSpPr>
        <p:spPr>
          <a:xfrm>
            <a:off x="8421923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99A6C8-F089-024D-92A0-25100AD11C97}"/>
              </a:ext>
            </a:extLst>
          </p:cNvPr>
          <p:cNvCxnSpPr>
            <a:cxnSpLocks/>
          </p:cNvCxnSpPr>
          <p:nvPr/>
        </p:nvCxnSpPr>
        <p:spPr>
          <a:xfrm>
            <a:off x="8094410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064C87-6149-B745-A7EE-92525804591D}"/>
              </a:ext>
            </a:extLst>
          </p:cNvPr>
          <p:cNvCxnSpPr>
            <a:cxnSpLocks/>
          </p:cNvCxnSpPr>
          <p:nvPr/>
        </p:nvCxnSpPr>
        <p:spPr>
          <a:xfrm>
            <a:off x="7766897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DB90F3-7B88-E14A-A9C2-532474DB989D}"/>
              </a:ext>
            </a:extLst>
          </p:cNvPr>
          <p:cNvCxnSpPr>
            <a:cxnSpLocks/>
          </p:cNvCxnSpPr>
          <p:nvPr/>
        </p:nvCxnSpPr>
        <p:spPr>
          <a:xfrm>
            <a:off x="9404462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AC700B-363F-2043-927A-DE2A14FD17C5}"/>
              </a:ext>
            </a:extLst>
          </p:cNvPr>
          <p:cNvCxnSpPr>
            <a:cxnSpLocks/>
          </p:cNvCxnSpPr>
          <p:nvPr/>
        </p:nvCxnSpPr>
        <p:spPr>
          <a:xfrm>
            <a:off x="9076949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7D3A1C-C16B-C74F-9E02-D7DBBD0DDFA7}"/>
              </a:ext>
            </a:extLst>
          </p:cNvPr>
          <p:cNvCxnSpPr>
            <a:cxnSpLocks/>
          </p:cNvCxnSpPr>
          <p:nvPr/>
        </p:nvCxnSpPr>
        <p:spPr>
          <a:xfrm>
            <a:off x="8749436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A810BE-B2F3-E242-8C9A-FE064A0022D7}"/>
              </a:ext>
            </a:extLst>
          </p:cNvPr>
          <p:cNvCxnSpPr>
            <a:cxnSpLocks/>
          </p:cNvCxnSpPr>
          <p:nvPr/>
        </p:nvCxnSpPr>
        <p:spPr>
          <a:xfrm>
            <a:off x="10387013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113774-36BF-164A-AEAE-DB3963177AD8}"/>
              </a:ext>
            </a:extLst>
          </p:cNvPr>
          <p:cNvCxnSpPr>
            <a:cxnSpLocks/>
          </p:cNvCxnSpPr>
          <p:nvPr/>
        </p:nvCxnSpPr>
        <p:spPr>
          <a:xfrm>
            <a:off x="10059488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933352-1714-DA4B-A6FE-5411B2B618BE}"/>
              </a:ext>
            </a:extLst>
          </p:cNvPr>
          <p:cNvCxnSpPr>
            <a:cxnSpLocks/>
          </p:cNvCxnSpPr>
          <p:nvPr/>
        </p:nvCxnSpPr>
        <p:spPr>
          <a:xfrm>
            <a:off x="9731975" y="1064712"/>
            <a:ext cx="0" cy="5210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3B94B5-CC57-0B40-A9B6-E109F92D06C0}"/>
              </a:ext>
            </a:extLst>
          </p:cNvPr>
          <p:cNvCxnSpPr>
            <a:cxnSpLocks/>
          </p:cNvCxnSpPr>
          <p:nvPr/>
        </p:nvCxnSpPr>
        <p:spPr>
          <a:xfrm>
            <a:off x="1590316" y="1828800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3AB3C8-F5B9-FF46-AB69-9C012611DF96}"/>
              </a:ext>
            </a:extLst>
          </p:cNvPr>
          <p:cNvCxnSpPr>
            <a:cxnSpLocks/>
          </p:cNvCxnSpPr>
          <p:nvPr/>
        </p:nvCxnSpPr>
        <p:spPr>
          <a:xfrm>
            <a:off x="1590316" y="2101982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DE5AB9-3F38-7445-8940-870F8F24371A}"/>
              </a:ext>
            </a:extLst>
          </p:cNvPr>
          <p:cNvCxnSpPr>
            <a:cxnSpLocks/>
          </p:cNvCxnSpPr>
          <p:nvPr/>
        </p:nvCxnSpPr>
        <p:spPr>
          <a:xfrm>
            <a:off x="1590316" y="2375164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4BBEBE-5A91-AD41-B209-445D5EE59BB8}"/>
              </a:ext>
            </a:extLst>
          </p:cNvPr>
          <p:cNvCxnSpPr>
            <a:cxnSpLocks/>
          </p:cNvCxnSpPr>
          <p:nvPr/>
        </p:nvCxnSpPr>
        <p:spPr>
          <a:xfrm>
            <a:off x="1590316" y="2648346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AE4F55-D2EC-5147-86C3-3E77C93147DE}"/>
              </a:ext>
            </a:extLst>
          </p:cNvPr>
          <p:cNvCxnSpPr>
            <a:cxnSpLocks/>
          </p:cNvCxnSpPr>
          <p:nvPr/>
        </p:nvCxnSpPr>
        <p:spPr>
          <a:xfrm>
            <a:off x="1590316" y="2921528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4451F6-8AB6-DB49-B008-576B2E219125}"/>
              </a:ext>
            </a:extLst>
          </p:cNvPr>
          <p:cNvCxnSpPr>
            <a:cxnSpLocks/>
          </p:cNvCxnSpPr>
          <p:nvPr/>
        </p:nvCxnSpPr>
        <p:spPr>
          <a:xfrm>
            <a:off x="1590316" y="3194710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0E66B6-F53F-6A4C-8664-B10760A251E0}"/>
              </a:ext>
            </a:extLst>
          </p:cNvPr>
          <p:cNvCxnSpPr>
            <a:cxnSpLocks/>
          </p:cNvCxnSpPr>
          <p:nvPr/>
        </p:nvCxnSpPr>
        <p:spPr>
          <a:xfrm>
            <a:off x="1590316" y="3467892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E2E965-FF46-214C-84DF-002AB20965D5}"/>
              </a:ext>
            </a:extLst>
          </p:cNvPr>
          <p:cNvCxnSpPr>
            <a:cxnSpLocks/>
          </p:cNvCxnSpPr>
          <p:nvPr/>
        </p:nvCxnSpPr>
        <p:spPr>
          <a:xfrm>
            <a:off x="1590316" y="3741074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136174-ACFF-8B42-926C-6B081946DCA6}"/>
              </a:ext>
            </a:extLst>
          </p:cNvPr>
          <p:cNvCxnSpPr>
            <a:cxnSpLocks/>
          </p:cNvCxnSpPr>
          <p:nvPr/>
        </p:nvCxnSpPr>
        <p:spPr>
          <a:xfrm>
            <a:off x="1590316" y="4014256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7E836-C8F5-C841-B011-E9C1167CD76C}"/>
              </a:ext>
            </a:extLst>
          </p:cNvPr>
          <p:cNvCxnSpPr>
            <a:cxnSpLocks/>
          </p:cNvCxnSpPr>
          <p:nvPr/>
        </p:nvCxnSpPr>
        <p:spPr>
          <a:xfrm>
            <a:off x="1590316" y="4287438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22D0732-034C-9847-AD65-340DB9AC17E7}"/>
              </a:ext>
            </a:extLst>
          </p:cNvPr>
          <p:cNvCxnSpPr>
            <a:cxnSpLocks/>
          </p:cNvCxnSpPr>
          <p:nvPr/>
        </p:nvCxnSpPr>
        <p:spPr>
          <a:xfrm>
            <a:off x="1590316" y="4560620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C702DC-9317-0148-BDDF-DE099CB5A22A}"/>
              </a:ext>
            </a:extLst>
          </p:cNvPr>
          <p:cNvCxnSpPr>
            <a:cxnSpLocks/>
          </p:cNvCxnSpPr>
          <p:nvPr/>
        </p:nvCxnSpPr>
        <p:spPr>
          <a:xfrm>
            <a:off x="1590316" y="4833802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549383-5F06-BA4D-9858-7633475B1F5E}"/>
              </a:ext>
            </a:extLst>
          </p:cNvPr>
          <p:cNvCxnSpPr>
            <a:cxnSpLocks/>
          </p:cNvCxnSpPr>
          <p:nvPr/>
        </p:nvCxnSpPr>
        <p:spPr>
          <a:xfrm>
            <a:off x="1590316" y="5106984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3EDA63-258F-0D4E-B764-DD8B43DF6554}"/>
              </a:ext>
            </a:extLst>
          </p:cNvPr>
          <p:cNvCxnSpPr>
            <a:cxnSpLocks/>
          </p:cNvCxnSpPr>
          <p:nvPr/>
        </p:nvCxnSpPr>
        <p:spPr>
          <a:xfrm>
            <a:off x="1590316" y="5380166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5ED6B0-EDF7-2343-AF75-47B6508BE48F}"/>
              </a:ext>
            </a:extLst>
          </p:cNvPr>
          <p:cNvCxnSpPr>
            <a:cxnSpLocks/>
          </p:cNvCxnSpPr>
          <p:nvPr/>
        </p:nvCxnSpPr>
        <p:spPr>
          <a:xfrm>
            <a:off x="1590316" y="5653350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52A361-DEBC-4640-BBF7-C3913B7634A2}"/>
              </a:ext>
            </a:extLst>
          </p:cNvPr>
          <p:cNvSpPr txBox="1"/>
          <p:nvPr/>
        </p:nvSpPr>
        <p:spPr>
          <a:xfrm>
            <a:off x="5232356" y="1447830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Features (X)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2F2103-2D6B-684A-897E-01286AD83F69}"/>
              </a:ext>
            </a:extLst>
          </p:cNvPr>
          <p:cNvSpPr txBox="1"/>
          <p:nvPr/>
        </p:nvSpPr>
        <p:spPr>
          <a:xfrm>
            <a:off x="9654019" y="1402915"/>
            <a:ext cx="105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target (y)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393E1E-C9E2-EB48-917A-B334527D06E3}"/>
              </a:ext>
            </a:extLst>
          </p:cNvPr>
          <p:cNvSpPr txBox="1"/>
          <p:nvPr/>
        </p:nvSpPr>
        <p:spPr>
          <a:xfrm rot="16200000">
            <a:off x="926735" y="3448440"/>
            <a:ext cx="138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observations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59E792-F947-3B47-82EB-41E1FFA34ED4}"/>
              </a:ext>
            </a:extLst>
          </p:cNvPr>
          <p:cNvSpPr/>
          <p:nvPr/>
        </p:nvSpPr>
        <p:spPr>
          <a:xfrm>
            <a:off x="9731975" y="1716066"/>
            <a:ext cx="327513" cy="4133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AFA4E7E-9A22-B749-8460-53CB68FF8763}"/>
              </a:ext>
            </a:extLst>
          </p:cNvPr>
          <p:cNvSpPr/>
          <p:nvPr/>
        </p:nvSpPr>
        <p:spPr>
          <a:xfrm>
            <a:off x="1077238" y="1828799"/>
            <a:ext cx="369333" cy="300296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EFAAC0-88B8-5743-BD64-04C2F021DAA1}"/>
              </a:ext>
            </a:extLst>
          </p:cNvPr>
          <p:cNvSpPr txBox="1"/>
          <p:nvPr/>
        </p:nvSpPr>
        <p:spPr>
          <a:xfrm rot="16200000">
            <a:off x="411651" y="3145153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training</a:t>
            </a:r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72A79A94-CEEA-A64B-92F7-BC226CA37312}"/>
              </a:ext>
            </a:extLst>
          </p:cNvPr>
          <p:cNvSpPr/>
          <p:nvPr/>
        </p:nvSpPr>
        <p:spPr>
          <a:xfrm>
            <a:off x="1077239" y="5106982"/>
            <a:ext cx="358418" cy="54840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3FAFE4-2201-6E4E-85A4-EAE4F9D2FABC}"/>
              </a:ext>
            </a:extLst>
          </p:cNvPr>
          <p:cNvSpPr txBox="1"/>
          <p:nvPr/>
        </p:nvSpPr>
        <p:spPr>
          <a:xfrm rot="16200000">
            <a:off x="331792" y="5100138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inference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8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881DE737-BE04-644C-9D67-625FF9D60249}"/>
              </a:ext>
            </a:extLst>
          </p:cNvPr>
          <p:cNvSpPr/>
          <p:nvPr/>
        </p:nvSpPr>
        <p:spPr>
          <a:xfrm>
            <a:off x="1889001" y="2542208"/>
            <a:ext cx="349350" cy="286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7C00E4-FBA5-B04A-872E-7E316F7DD8CE}"/>
              </a:ext>
            </a:extLst>
          </p:cNvPr>
          <p:cNvSpPr/>
          <p:nvPr/>
        </p:nvSpPr>
        <p:spPr>
          <a:xfrm>
            <a:off x="1889001" y="654888"/>
            <a:ext cx="349350" cy="187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592B57-D023-5547-8B95-896F627E3A34}"/>
              </a:ext>
            </a:extLst>
          </p:cNvPr>
          <p:cNvSpPr/>
          <p:nvPr/>
        </p:nvSpPr>
        <p:spPr>
          <a:xfrm>
            <a:off x="9192104" y="2541945"/>
            <a:ext cx="1596660" cy="286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BEED943-B154-CF4D-BAE3-31F151554624}"/>
              </a:ext>
            </a:extLst>
          </p:cNvPr>
          <p:cNvSpPr/>
          <p:nvPr/>
        </p:nvSpPr>
        <p:spPr>
          <a:xfrm>
            <a:off x="9192104" y="654625"/>
            <a:ext cx="1596660" cy="187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BD6F56B-48E5-6A4F-946B-756DEBC1CF7D}"/>
              </a:ext>
            </a:extLst>
          </p:cNvPr>
          <p:cNvSpPr/>
          <p:nvPr/>
        </p:nvSpPr>
        <p:spPr>
          <a:xfrm>
            <a:off x="4215748" y="2516808"/>
            <a:ext cx="748384" cy="286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6BB9F1-20A2-B144-AB4C-2359B01CC7AD}"/>
              </a:ext>
            </a:extLst>
          </p:cNvPr>
          <p:cNvSpPr/>
          <p:nvPr/>
        </p:nvSpPr>
        <p:spPr>
          <a:xfrm>
            <a:off x="4215748" y="629488"/>
            <a:ext cx="748384" cy="187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671DE3-C673-0D42-BE0E-A717D19A38D1}"/>
              </a:ext>
            </a:extLst>
          </p:cNvPr>
          <p:cNvCxnSpPr>
            <a:cxnSpLocks/>
          </p:cNvCxnSpPr>
          <p:nvPr/>
        </p:nvCxnSpPr>
        <p:spPr>
          <a:xfrm>
            <a:off x="4552409" y="373466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AC9A10-25CA-9542-BF6A-A1E8BF7D078C}"/>
              </a:ext>
            </a:extLst>
          </p:cNvPr>
          <p:cNvCxnSpPr>
            <a:cxnSpLocks/>
          </p:cNvCxnSpPr>
          <p:nvPr/>
        </p:nvCxnSpPr>
        <p:spPr>
          <a:xfrm>
            <a:off x="4224896" y="373466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976CC6-A758-4842-803C-15E7FC931438}"/>
              </a:ext>
            </a:extLst>
          </p:cNvPr>
          <p:cNvCxnSpPr>
            <a:cxnSpLocks/>
          </p:cNvCxnSpPr>
          <p:nvPr/>
        </p:nvCxnSpPr>
        <p:spPr>
          <a:xfrm>
            <a:off x="4964132" y="373466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C1E61EE-C02B-B54A-B3AF-FB6134B61A46}"/>
              </a:ext>
            </a:extLst>
          </p:cNvPr>
          <p:cNvCxnSpPr>
            <a:cxnSpLocks/>
          </p:cNvCxnSpPr>
          <p:nvPr/>
        </p:nvCxnSpPr>
        <p:spPr>
          <a:xfrm>
            <a:off x="5403617" y="525866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9376096-29DE-C347-8340-B25BFAFBA661}"/>
              </a:ext>
            </a:extLst>
          </p:cNvPr>
          <p:cNvSpPr/>
          <p:nvPr/>
        </p:nvSpPr>
        <p:spPr>
          <a:xfrm>
            <a:off x="6703926" y="2521838"/>
            <a:ext cx="1212713" cy="286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1E96B0-0F98-8942-968E-90BDAD4A124A}"/>
              </a:ext>
            </a:extLst>
          </p:cNvPr>
          <p:cNvCxnSpPr>
            <a:cxnSpLocks/>
          </p:cNvCxnSpPr>
          <p:nvPr/>
        </p:nvCxnSpPr>
        <p:spPr>
          <a:xfrm flipH="1">
            <a:off x="1366568" y="5566288"/>
            <a:ext cx="16784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DB1046-12C3-9449-A427-43496779D38F}"/>
              </a:ext>
            </a:extLst>
          </p:cNvPr>
          <p:cNvSpPr txBox="1"/>
          <p:nvPr/>
        </p:nvSpPr>
        <p:spPr>
          <a:xfrm>
            <a:off x="1889001" y="310657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1D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BE7695-BC5B-654D-9E13-C91D6355112E}"/>
              </a:ext>
            </a:extLst>
          </p:cNvPr>
          <p:cNvCxnSpPr>
            <a:cxnSpLocks/>
          </p:cNvCxnSpPr>
          <p:nvPr/>
        </p:nvCxnSpPr>
        <p:spPr>
          <a:xfrm flipH="1">
            <a:off x="3708935" y="5566288"/>
            <a:ext cx="16931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235274-3702-C74D-9BC2-B11AF24ADDEA}"/>
              </a:ext>
            </a:extLst>
          </p:cNvPr>
          <p:cNvCxnSpPr>
            <a:cxnSpLocks/>
          </p:cNvCxnSpPr>
          <p:nvPr/>
        </p:nvCxnSpPr>
        <p:spPr>
          <a:xfrm>
            <a:off x="3708935" y="3875275"/>
            <a:ext cx="0" cy="16910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1F920C-2905-9B45-8717-48A8B5BEFFF1}"/>
              </a:ext>
            </a:extLst>
          </p:cNvPr>
          <p:cNvCxnSpPr>
            <a:cxnSpLocks/>
          </p:cNvCxnSpPr>
          <p:nvPr/>
        </p:nvCxnSpPr>
        <p:spPr>
          <a:xfrm flipH="1">
            <a:off x="3708935" y="3875275"/>
            <a:ext cx="16931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1D3A8F-5717-B84A-923C-669D291CDC53}"/>
              </a:ext>
            </a:extLst>
          </p:cNvPr>
          <p:cNvCxnSpPr>
            <a:cxnSpLocks/>
          </p:cNvCxnSpPr>
          <p:nvPr/>
        </p:nvCxnSpPr>
        <p:spPr>
          <a:xfrm flipV="1">
            <a:off x="5402037" y="3875276"/>
            <a:ext cx="0" cy="16910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F0DF3C-D51D-754C-A580-86B44B350785}"/>
              </a:ext>
            </a:extLst>
          </p:cNvPr>
          <p:cNvSpPr txBox="1"/>
          <p:nvPr/>
        </p:nvSpPr>
        <p:spPr>
          <a:xfrm>
            <a:off x="4238675" y="310657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2D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7929EF-E421-C542-8D4F-27F6ECB012F8}"/>
              </a:ext>
            </a:extLst>
          </p:cNvPr>
          <p:cNvCxnSpPr>
            <a:cxnSpLocks/>
          </p:cNvCxnSpPr>
          <p:nvPr/>
        </p:nvCxnSpPr>
        <p:spPr>
          <a:xfrm flipH="1">
            <a:off x="6058609" y="5566287"/>
            <a:ext cx="16931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6EC3BB-E636-3D4C-9E88-C4F6EE5366AC}"/>
              </a:ext>
            </a:extLst>
          </p:cNvPr>
          <p:cNvCxnSpPr>
            <a:cxnSpLocks/>
          </p:cNvCxnSpPr>
          <p:nvPr/>
        </p:nvCxnSpPr>
        <p:spPr>
          <a:xfrm>
            <a:off x="6058609" y="3875274"/>
            <a:ext cx="0" cy="16910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8515D4-2873-BA46-AA05-08F98EDE6B86}"/>
              </a:ext>
            </a:extLst>
          </p:cNvPr>
          <p:cNvCxnSpPr>
            <a:cxnSpLocks/>
          </p:cNvCxnSpPr>
          <p:nvPr/>
        </p:nvCxnSpPr>
        <p:spPr>
          <a:xfrm flipH="1">
            <a:off x="6058609" y="3875274"/>
            <a:ext cx="16931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674AC8-C3D3-304F-A517-D6970D2A4181}"/>
              </a:ext>
            </a:extLst>
          </p:cNvPr>
          <p:cNvCxnSpPr>
            <a:cxnSpLocks/>
          </p:cNvCxnSpPr>
          <p:nvPr/>
        </p:nvCxnSpPr>
        <p:spPr>
          <a:xfrm flipV="1">
            <a:off x="7751711" y="3875275"/>
            <a:ext cx="0" cy="16910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18B4936-3FDD-1C46-9D7B-2DE16EAD51CB}"/>
              </a:ext>
            </a:extLst>
          </p:cNvPr>
          <p:cNvSpPr txBox="1"/>
          <p:nvPr/>
        </p:nvSpPr>
        <p:spPr>
          <a:xfrm>
            <a:off x="6865930" y="308112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3D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22AB20-3598-0349-94F2-43A7234AF416}"/>
              </a:ext>
            </a:extLst>
          </p:cNvPr>
          <p:cNvCxnSpPr>
            <a:cxnSpLocks/>
          </p:cNvCxnSpPr>
          <p:nvPr/>
        </p:nvCxnSpPr>
        <p:spPr>
          <a:xfrm flipH="1">
            <a:off x="6058608" y="3601788"/>
            <a:ext cx="612571" cy="273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5B39C31-2940-914D-8609-239302880FB0}"/>
              </a:ext>
            </a:extLst>
          </p:cNvPr>
          <p:cNvCxnSpPr>
            <a:cxnSpLocks/>
          </p:cNvCxnSpPr>
          <p:nvPr/>
        </p:nvCxnSpPr>
        <p:spPr>
          <a:xfrm flipH="1">
            <a:off x="7751709" y="3601788"/>
            <a:ext cx="612571" cy="273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A05569-4A23-FA43-8CC5-2126D1CF62DA}"/>
              </a:ext>
            </a:extLst>
          </p:cNvPr>
          <p:cNvCxnSpPr>
            <a:cxnSpLocks/>
          </p:cNvCxnSpPr>
          <p:nvPr/>
        </p:nvCxnSpPr>
        <p:spPr>
          <a:xfrm flipH="1">
            <a:off x="7757090" y="5292801"/>
            <a:ext cx="612571" cy="273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E11FA2-9890-954D-ADD1-9F7826DC2690}"/>
              </a:ext>
            </a:extLst>
          </p:cNvPr>
          <p:cNvCxnSpPr>
            <a:cxnSpLocks/>
          </p:cNvCxnSpPr>
          <p:nvPr/>
        </p:nvCxnSpPr>
        <p:spPr>
          <a:xfrm flipV="1">
            <a:off x="8364280" y="3601789"/>
            <a:ext cx="0" cy="16910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89953D-5446-9E4A-ADA7-1E62E23013B8}"/>
              </a:ext>
            </a:extLst>
          </p:cNvPr>
          <p:cNvCxnSpPr>
            <a:cxnSpLocks/>
          </p:cNvCxnSpPr>
          <p:nvPr/>
        </p:nvCxnSpPr>
        <p:spPr>
          <a:xfrm flipH="1">
            <a:off x="6671179" y="3601788"/>
            <a:ext cx="16931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30E118-4CC7-2C4F-8BA3-B27B2825E50D}"/>
              </a:ext>
            </a:extLst>
          </p:cNvPr>
          <p:cNvCxnSpPr>
            <a:cxnSpLocks/>
          </p:cNvCxnSpPr>
          <p:nvPr/>
        </p:nvCxnSpPr>
        <p:spPr>
          <a:xfrm flipV="1">
            <a:off x="6682984" y="3601789"/>
            <a:ext cx="0" cy="169101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4C4F65-7929-8345-8E55-68A9B5EE1762}"/>
              </a:ext>
            </a:extLst>
          </p:cNvPr>
          <p:cNvCxnSpPr>
            <a:cxnSpLocks/>
          </p:cNvCxnSpPr>
          <p:nvPr/>
        </p:nvCxnSpPr>
        <p:spPr>
          <a:xfrm flipH="1">
            <a:off x="6065917" y="5292801"/>
            <a:ext cx="622446" cy="2734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8239D1-3464-CD47-ADD0-933ABDE981F3}"/>
              </a:ext>
            </a:extLst>
          </p:cNvPr>
          <p:cNvCxnSpPr>
            <a:cxnSpLocks/>
          </p:cNvCxnSpPr>
          <p:nvPr/>
        </p:nvCxnSpPr>
        <p:spPr>
          <a:xfrm flipH="1">
            <a:off x="6671178" y="5292801"/>
            <a:ext cx="169310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CF361BB-F7D4-7E49-99AE-FEF351F9FD10}"/>
              </a:ext>
            </a:extLst>
          </p:cNvPr>
          <p:cNvSpPr/>
          <p:nvPr/>
        </p:nvSpPr>
        <p:spPr>
          <a:xfrm>
            <a:off x="2539261" y="5513124"/>
            <a:ext cx="106326" cy="1063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4A725FE-1454-904B-91BC-9F8FAF85386F}"/>
              </a:ext>
            </a:extLst>
          </p:cNvPr>
          <p:cNvSpPr/>
          <p:nvPr/>
        </p:nvSpPr>
        <p:spPr>
          <a:xfrm>
            <a:off x="4883557" y="5186475"/>
            <a:ext cx="106326" cy="1063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3C21EB5-EE33-8348-9978-BBA5351C7B1C}"/>
              </a:ext>
            </a:extLst>
          </p:cNvPr>
          <p:cNvSpPr/>
          <p:nvPr/>
        </p:nvSpPr>
        <p:spPr>
          <a:xfrm>
            <a:off x="7592221" y="5068260"/>
            <a:ext cx="106326" cy="1063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07CB55-9B65-F74D-9CDF-DE01B0E65EAD}"/>
              </a:ext>
            </a:extLst>
          </p:cNvPr>
          <p:cNvSpPr/>
          <p:nvPr/>
        </p:nvSpPr>
        <p:spPr>
          <a:xfrm>
            <a:off x="6703926" y="634518"/>
            <a:ext cx="1212713" cy="187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97E9D10-2931-B148-858F-B8B751CDB336}"/>
              </a:ext>
            </a:extLst>
          </p:cNvPr>
          <p:cNvCxnSpPr>
            <a:cxnSpLocks/>
          </p:cNvCxnSpPr>
          <p:nvPr/>
        </p:nvCxnSpPr>
        <p:spPr>
          <a:xfrm>
            <a:off x="7040588" y="302296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A17D7A7-3122-194C-A003-A9B18637EE8F}"/>
              </a:ext>
            </a:extLst>
          </p:cNvPr>
          <p:cNvCxnSpPr>
            <a:cxnSpLocks/>
          </p:cNvCxnSpPr>
          <p:nvPr/>
        </p:nvCxnSpPr>
        <p:spPr>
          <a:xfrm>
            <a:off x="6713075" y="302296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FEA9C8-525C-C34E-8279-B698D1DF20EB}"/>
              </a:ext>
            </a:extLst>
          </p:cNvPr>
          <p:cNvCxnSpPr>
            <a:cxnSpLocks/>
          </p:cNvCxnSpPr>
          <p:nvPr/>
        </p:nvCxnSpPr>
        <p:spPr>
          <a:xfrm>
            <a:off x="7452311" y="302296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4F0969-029D-924A-B80C-51C1509475EF}"/>
              </a:ext>
            </a:extLst>
          </p:cNvPr>
          <p:cNvCxnSpPr>
            <a:cxnSpLocks/>
          </p:cNvCxnSpPr>
          <p:nvPr/>
        </p:nvCxnSpPr>
        <p:spPr>
          <a:xfrm>
            <a:off x="7891796" y="454696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9D2131-62FD-A14D-ADF9-CE6D6C97F182}"/>
              </a:ext>
            </a:extLst>
          </p:cNvPr>
          <p:cNvCxnSpPr>
            <a:cxnSpLocks/>
          </p:cNvCxnSpPr>
          <p:nvPr/>
        </p:nvCxnSpPr>
        <p:spPr>
          <a:xfrm>
            <a:off x="1418806" y="660664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CBB76E-8FEF-D54A-A227-9D669F7437F8}"/>
              </a:ext>
            </a:extLst>
          </p:cNvPr>
          <p:cNvCxnSpPr>
            <a:cxnSpLocks/>
          </p:cNvCxnSpPr>
          <p:nvPr/>
        </p:nvCxnSpPr>
        <p:spPr>
          <a:xfrm>
            <a:off x="1418806" y="933846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860460-615D-1C4C-A0FE-134DAD1A62D3}"/>
              </a:ext>
            </a:extLst>
          </p:cNvPr>
          <p:cNvCxnSpPr>
            <a:cxnSpLocks/>
          </p:cNvCxnSpPr>
          <p:nvPr/>
        </p:nvCxnSpPr>
        <p:spPr>
          <a:xfrm>
            <a:off x="1418806" y="1207028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2081FB-2AEB-534D-BE63-55FF32F22E4F}"/>
              </a:ext>
            </a:extLst>
          </p:cNvPr>
          <p:cNvCxnSpPr>
            <a:cxnSpLocks/>
          </p:cNvCxnSpPr>
          <p:nvPr/>
        </p:nvCxnSpPr>
        <p:spPr>
          <a:xfrm>
            <a:off x="1418806" y="1480210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799DA28-5468-B441-BEB6-C500F5FB5CC5}"/>
              </a:ext>
            </a:extLst>
          </p:cNvPr>
          <p:cNvCxnSpPr>
            <a:cxnSpLocks/>
          </p:cNvCxnSpPr>
          <p:nvPr/>
        </p:nvCxnSpPr>
        <p:spPr>
          <a:xfrm>
            <a:off x="1418806" y="1753392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B4E55B-4FEA-E547-A746-21AFD5F060FD}"/>
              </a:ext>
            </a:extLst>
          </p:cNvPr>
          <p:cNvCxnSpPr>
            <a:cxnSpLocks/>
          </p:cNvCxnSpPr>
          <p:nvPr/>
        </p:nvCxnSpPr>
        <p:spPr>
          <a:xfrm>
            <a:off x="1418806" y="2026574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132A680-A440-5F4D-A856-19A1B9989056}"/>
              </a:ext>
            </a:extLst>
          </p:cNvPr>
          <p:cNvCxnSpPr>
            <a:cxnSpLocks/>
          </p:cNvCxnSpPr>
          <p:nvPr/>
        </p:nvCxnSpPr>
        <p:spPr>
          <a:xfrm>
            <a:off x="1418806" y="2299756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444517C-777D-1A49-AC0C-ADEA5A24046F}"/>
              </a:ext>
            </a:extLst>
          </p:cNvPr>
          <p:cNvCxnSpPr>
            <a:cxnSpLocks/>
          </p:cNvCxnSpPr>
          <p:nvPr/>
        </p:nvCxnSpPr>
        <p:spPr>
          <a:xfrm>
            <a:off x="1537645" y="2547240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B836E79-314F-4549-8DA9-C04769B72B22}"/>
              </a:ext>
            </a:extLst>
          </p:cNvPr>
          <p:cNvCxnSpPr>
            <a:cxnSpLocks/>
          </p:cNvCxnSpPr>
          <p:nvPr/>
        </p:nvCxnSpPr>
        <p:spPr>
          <a:xfrm>
            <a:off x="1537645" y="2820422"/>
            <a:ext cx="93699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55B85E5-3F81-F64F-A048-D41BCB21828D}"/>
              </a:ext>
            </a:extLst>
          </p:cNvPr>
          <p:cNvCxnSpPr>
            <a:cxnSpLocks/>
          </p:cNvCxnSpPr>
          <p:nvPr/>
        </p:nvCxnSpPr>
        <p:spPr>
          <a:xfrm>
            <a:off x="2225662" y="373466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9E51DA-B6B1-7543-BA83-AD1E6E44268F}"/>
              </a:ext>
            </a:extLst>
          </p:cNvPr>
          <p:cNvCxnSpPr>
            <a:cxnSpLocks/>
          </p:cNvCxnSpPr>
          <p:nvPr/>
        </p:nvCxnSpPr>
        <p:spPr>
          <a:xfrm>
            <a:off x="1898149" y="373466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68B191-4F5C-5F43-AAF0-961BBE89D4F6}"/>
              </a:ext>
            </a:extLst>
          </p:cNvPr>
          <p:cNvCxnSpPr>
            <a:cxnSpLocks/>
          </p:cNvCxnSpPr>
          <p:nvPr/>
        </p:nvCxnSpPr>
        <p:spPr>
          <a:xfrm>
            <a:off x="2637385" y="373466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7A0036A-B95B-184B-BEB0-5D657EBD7815}"/>
              </a:ext>
            </a:extLst>
          </p:cNvPr>
          <p:cNvCxnSpPr>
            <a:cxnSpLocks/>
          </p:cNvCxnSpPr>
          <p:nvPr/>
        </p:nvCxnSpPr>
        <p:spPr>
          <a:xfrm>
            <a:off x="3076870" y="525866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75A3227-41B3-0444-8162-B73C20855678}"/>
              </a:ext>
            </a:extLst>
          </p:cNvPr>
          <p:cNvSpPr txBox="1"/>
          <p:nvPr/>
        </p:nvSpPr>
        <p:spPr>
          <a:xfrm>
            <a:off x="9718313" y="308355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4D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1E33299-972E-FC4D-9DA8-2351AB24CB1B}"/>
              </a:ext>
            </a:extLst>
          </p:cNvPr>
          <p:cNvCxnSpPr>
            <a:cxnSpLocks/>
          </p:cNvCxnSpPr>
          <p:nvPr/>
        </p:nvCxnSpPr>
        <p:spPr>
          <a:xfrm>
            <a:off x="9528766" y="271603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20254EC-D69D-1B46-8DDC-90F06FEC6CC9}"/>
              </a:ext>
            </a:extLst>
          </p:cNvPr>
          <p:cNvCxnSpPr>
            <a:cxnSpLocks/>
          </p:cNvCxnSpPr>
          <p:nvPr/>
        </p:nvCxnSpPr>
        <p:spPr>
          <a:xfrm>
            <a:off x="9201253" y="271603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7FED43D-FBB8-7848-AD56-41F9BF03FEDA}"/>
              </a:ext>
            </a:extLst>
          </p:cNvPr>
          <p:cNvCxnSpPr>
            <a:cxnSpLocks/>
          </p:cNvCxnSpPr>
          <p:nvPr/>
        </p:nvCxnSpPr>
        <p:spPr>
          <a:xfrm>
            <a:off x="9940489" y="271603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FFC5D80-4A7B-3A45-AD59-7A11E94A122D}"/>
              </a:ext>
            </a:extLst>
          </p:cNvPr>
          <p:cNvCxnSpPr>
            <a:cxnSpLocks/>
          </p:cNvCxnSpPr>
          <p:nvPr/>
        </p:nvCxnSpPr>
        <p:spPr>
          <a:xfrm>
            <a:off x="10379974" y="424003"/>
            <a:ext cx="0" cy="2492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99BB553-23AF-8440-994F-A064FC9319C1}"/>
              </a:ext>
            </a:extLst>
          </p:cNvPr>
          <p:cNvSpPr txBox="1"/>
          <p:nvPr/>
        </p:nvSpPr>
        <p:spPr>
          <a:xfrm>
            <a:off x="9738768" y="4052597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569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calendar&#10;&#10;Description automatically generated">
            <a:extLst>
              <a:ext uri="{FF2B5EF4-FFF2-40B4-BE49-F238E27FC236}">
                <a16:creationId xmlns:a16="http://schemas.microsoft.com/office/drawing/2014/main" id="{36E4EE0D-A7BD-7248-8785-F77A0D66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68450"/>
            <a:ext cx="3175000" cy="313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74865-1BF2-064B-95E1-10895B3A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2298700"/>
            <a:ext cx="533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8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B091F27-9091-9742-86BB-B94F61BB661E}"/>
              </a:ext>
            </a:extLst>
          </p:cNvPr>
          <p:cNvSpPr/>
          <p:nvPr/>
        </p:nvSpPr>
        <p:spPr>
          <a:xfrm>
            <a:off x="1406045" y="4657717"/>
            <a:ext cx="9787701" cy="2100067"/>
          </a:xfrm>
          <a:prstGeom prst="roundRect">
            <a:avLst/>
          </a:prstGeom>
          <a:solidFill>
            <a:schemeClr val="accent4">
              <a:alpha val="22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sz="3200" dirty="0">
                <a:solidFill>
                  <a:schemeClr val="accent4">
                    <a:lumMod val="75000"/>
                  </a:schemeClr>
                </a:solidFill>
              </a:rPr>
              <a:t>Output</a:t>
            </a:r>
            <a:endParaRPr lang="nl-N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0AB761-1B42-0B49-BD34-A86B7FADEB6B}"/>
              </a:ext>
            </a:extLst>
          </p:cNvPr>
          <p:cNvSpPr/>
          <p:nvPr/>
        </p:nvSpPr>
        <p:spPr>
          <a:xfrm>
            <a:off x="1406046" y="100209"/>
            <a:ext cx="9787701" cy="2100067"/>
          </a:xfrm>
          <a:prstGeom prst="roundRect">
            <a:avLst/>
          </a:prstGeom>
          <a:solidFill>
            <a:schemeClr val="accent4">
              <a:alpha val="22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3200" dirty="0">
                <a:solidFill>
                  <a:schemeClr val="accent4">
                    <a:lumMod val="75000"/>
                  </a:schemeClr>
                </a:solidFill>
              </a:rPr>
              <a:t>Input</a:t>
            </a:r>
            <a:endParaRPr lang="nl-NL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D799E1-FBE2-9248-98A2-451295CE0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167326"/>
              </p:ext>
            </p:extLst>
          </p:nvPr>
        </p:nvGraphicFramePr>
        <p:xfrm>
          <a:off x="1706323" y="719666"/>
          <a:ext cx="27905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50D73E0-42D1-4545-B640-C3E264BA2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339415"/>
              </p:ext>
            </p:extLst>
          </p:nvPr>
        </p:nvGraphicFramePr>
        <p:xfrm>
          <a:off x="4904637" y="719666"/>
          <a:ext cx="27905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2F1E06-7813-D043-9999-9D2E32A21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329810"/>
              </p:ext>
            </p:extLst>
          </p:nvPr>
        </p:nvGraphicFramePr>
        <p:xfrm>
          <a:off x="8102951" y="719665"/>
          <a:ext cx="27905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Curved Right Arrow 5">
            <a:extLst>
              <a:ext uri="{FF2B5EF4-FFF2-40B4-BE49-F238E27FC236}">
                <a16:creationId xmlns:a16="http://schemas.microsoft.com/office/drawing/2014/main" id="{E8CCF47A-CA38-C741-84A5-D2E4C09D0869}"/>
              </a:ext>
            </a:extLst>
          </p:cNvPr>
          <p:cNvSpPr/>
          <p:nvPr/>
        </p:nvSpPr>
        <p:spPr>
          <a:xfrm flipV="1">
            <a:off x="1202151" y="2921693"/>
            <a:ext cx="600552" cy="10146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0AA9B264-0EE8-0B42-967D-E0D4367182C7}"/>
              </a:ext>
            </a:extLst>
          </p:cNvPr>
          <p:cNvSpPr/>
          <p:nvPr/>
        </p:nvSpPr>
        <p:spPr>
          <a:xfrm flipH="1" flipV="1">
            <a:off x="10893472" y="2921692"/>
            <a:ext cx="600552" cy="1014609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7024B-B210-F146-9DE2-88BC92BAF653}"/>
              </a:ext>
            </a:extLst>
          </p:cNvPr>
          <p:cNvSpPr txBox="1"/>
          <p:nvPr/>
        </p:nvSpPr>
        <p:spPr>
          <a:xfrm rot="16200000">
            <a:off x="570536" y="3244330"/>
            <a:ext cx="81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accent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B3FC-0E1E-5143-86D3-3B4587FC2C9F}"/>
              </a:ext>
            </a:extLst>
          </p:cNvPr>
          <p:cNvSpPr txBox="1"/>
          <p:nvPr/>
        </p:nvSpPr>
        <p:spPr>
          <a:xfrm rot="5400000">
            <a:off x="11171386" y="3244330"/>
            <a:ext cx="101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accent6"/>
                </a:solidFill>
              </a:rPr>
              <a:t>Reward</a:t>
            </a:r>
            <a:endParaRPr lang="nl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F41BDE0-053F-B34B-B356-F8768949F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0856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741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109</Words>
  <Application>Microsoft Macintosh PowerPoint</Application>
  <PresentationFormat>Widescreen</PresentationFormat>
  <Paragraphs>60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Bressers</dc:creator>
  <cp:lastModifiedBy>Willem Bressers</cp:lastModifiedBy>
  <cp:revision>2</cp:revision>
  <dcterms:created xsi:type="dcterms:W3CDTF">2021-08-26T11:57:12Z</dcterms:created>
  <dcterms:modified xsi:type="dcterms:W3CDTF">2021-09-07T09:27:19Z</dcterms:modified>
</cp:coreProperties>
</file>